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4"/>
  </p:notesMasterIdLst>
  <p:handoutMasterIdLst>
    <p:handoutMasterId r:id="rId55"/>
  </p:handoutMasterIdLst>
  <p:sldIdLst>
    <p:sldId id="296" r:id="rId2"/>
    <p:sldId id="647" r:id="rId3"/>
    <p:sldId id="650" r:id="rId4"/>
    <p:sldId id="648" r:id="rId5"/>
    <p:sldId id="649" r:id="rId6"/>
    <p:sldId id="651" r:id="rId7"/>
    <p:sldId id="653" r:id="rId8"/>
    <p:sldId id="716" r:id="rId9"/>
    <p:sldId id="759" r:id="rId10"/>
    <p:sldId id="724" r:id="rId11"/>
    <p:sldId id="725" r:id="rId12"/>
    <p:sldId id="726" r:id="rId13"/>
    <p:sldId id="743" r:id="rId14"/>
    <p:sldId id="727" r:id="rId15"/>
    <p:sldId id="746" r:id="rId16"/>
    <p:sldId id="752" r:id="rId17"/>
    <p:sldId id="744" r:id="rId18"/>
    <p:sldId id="633" r:id="rId19"/>
    <p:sldId id="634" r:id="rId20"/>
    <p:sldId id="636" r:id="rId21"/>
    <p:sldId id="723" r:id="rId22"/>
    <p:sldId id="684" r:id="rId23"/>
    <p:sldId id="685" r:id="rId24"/>
    <p:sldId id="686" r:id="rId25"/>
    <p:sldId id="687" r:id="rId26"/>
    <p:sldId id="694" r:id="rId27"/>
    <p:sldId id="696" r:id="rId28"/>
    <p:sldId id="700" r:id="rId29"/>
    <p:sldId id="702" r:id="rId30"/>
    <p:sldId id="756" r:id="rId31"/>
    <p:sldId id="757" r:id="rId32"/>
    <p:sldId id="758" r:id="rId33"/>
    <p:sldId id="703" r:id="rId34"/>
    <p:sldId id="704" r:id="rId35"/>
    <p:sldId id="705" r:id="rId36"/>
    <p:sldId id="731" r:id="rId37"/>
    <p:sldId id="738" r:id="rId38"/>
    <p:sldId id="741" r:id="rId39"/>
    <p:sldId id="712" r:id="rId40"/>
    <p:sldId id="713" r:id="rId41"/>
    <p:sldId id="714" r:id="rId42"/>
    <p:sldId id="642" r:id="rId43"/>
    <p:sldId id="729" r:id="rId44"/>
    <p:sldId id="646" r:id="rId45"/>
    <p:sldId id="755" r:id="rId46"/>
    <p:sldId id="753" r:id="rId47"/>
    <p:sldId id="754" r:id="rId48"/>
    <p:sldId id="630" r:id="rId49"/>
    <p:sldId id="733" r:id="rId50"/>
    <p:sldId id="745" r:id="rId51"/>
    <p:sldId id="747" r:id="rId52"/>
    <p:sldId id="751" r:id="rId53"/>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5759" userDrawn="1">
          <p15:clr>
            <a:srgbClr val="A4A3A4"/>
          </p15:clr>
        </p15:guide>
      </p15:sldGuideLst>
    </p:ext>
    <p:ext uri="{2D200454-40CA-4A62-9FC3-DE9A4176ACB9}">
      <p15:notesGuideLst xmlns:p15="http://schemas.microsoft.com/office/powerpoint/2012/main">
        <p15:guide id="1" orient="horz" pos="2931">
          <p15:clr>
            <a:srgbClr val="A4A3A4"/>
          </p15:clr>
        </p15:guide>
        <p15:guide id="2" pos="2211">
          <p15:clr>
            <a:srgbClr val="A4A3A4"/>
          </p15:clr>
        </p15:guide>
        <p15:guide id="3" orient="horz" pos="2932">
          <p15:clr>
            <a:srgbClr val="A4A3A4"/>
          </p15:clr>
        </p15:guide>
        <p15:guide id="4"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5B21"/>
    <a:srgbClr val="FF6600"/>
    <a:srgbClr val="3CD86C"/>
    <a:srgbClr val="4BC987"/>
    <a:srgbClr val="3BD982"/>
    <a:srgbClr val="0092D2"/>
    <a:srgbClr val="31E386"/>
    <a:srgbClr val="3CD883"/>
    <a:srgbClr val="9EC638"/>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85" autoAdjust="0"/>
    <p:restoredTop sz="94431" autoAdjust="0"/>
  </p:normalViewPr>
  <p:slideViewPr>
    <p:cSldViewPr snapToGrid="0" snapToObjects="1" showGuides="1">
      <p:cViewPr varScale="1">
        <p:scale>
          <a:sx n="86" d="100"/>
          <a:sy n="86" d="100"/>
        </p:scale>
        <p:origin x="1140" y="96"/>
      </p:cViewPr>
      <p:guideLst>
        <p:guide orient="horz"/>
        <p:guide pos="5759"/>
      </p:guideLst>
    </p:cSldViewPr>
  </p:slideViewPr>
  <p:notesTextViewPr>
    <p:cViewPr>
      <p:scale>
        <a:sx n="100" d="100"/>
        <a:sy n="100" d="100"/>
      </p:scale>
      <p:origin x="0" y="0"/>
    </p:cViewPr>
  </p:notesTextViewPr>
  <p:sorterViewPr>
    <p:cViewPr>
      <p:scale>
        <a:sx n="110" d="100"/>
        <a:sy n="110" d="100"/>
      </p:scale>
      <p:origin x="0" y="-10644"/>
    </p:cViewPr>
  </p:sorterViewPr>
  <p:notesViewPr>
    <p:cSldViewPr snapToGrid="0" snapToObjects="1">
      <p:cViewPr>
        <p:scale>
          <a:sx n="66" d="100"/>
          <a:sy n="66" d="100"/>
        </p:scale>
        <p:origin x="-2045" y="-58"/>
      </p:cViewPr>
      <p:guideLst>
        <p:guide orient="horz" pos="2931"/>
        <p:guide pos="2211"/>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43344" cy="465455"/>
          </a:xfrm>
          <a:prstGeom prst="rect">
            <a:avLst/>
          </a:prstGeom>
        </p:spPr>
        <p:txBody>
          <a:bodyPr vert="horz" lIns="93315" tIns="46658" rIns="93315" bIns="46658" rtlCol="0"/>
          <a:lstStyle>
            <a:lvl1pPr algn="l">
              <a:defRPr sz="1200"/>
            </a:lvl1pPr>
          </a:lstStyle>
          <a:p>
            <a:endParaRPr lang="es-MX"/>
          </a:p>
        </p:txBody>
      </p:sp>
      <p:sp>
        <p:nvSpPr>
          <p:cNvPr id="3" name="2 Marcador de fecha"/>
          <p:cNvSpPr>
            <a:spLocks noGrp="1"/>
          </p:cNvSpPr>
          <p:nvPr>
            <p:ph type="dt" sz="quarter" idx="1"/>
          </p:nvPr>
        </p:nvSpPr>
        <p:spPr>
          <a:xfrm>
            <a:off x="3978131" y="0"/>
            <a:ext cx="3043344" cy="465455"/>
          </a:xfrm>
          <a:prstGeom prst="rect">
            <a:avLst/>
          </a:prstGeom>
        </p:spPr>
        <p:txBody>
          <a:bodyPr vert="horz" lIns="93315" tIns="46658" rIns="93315" bIns="46658" rtlCol="0"/>
          <a:lstStyle>
            <a:lvl1pPr algn="r">
              <a:defRPr sz="1200"/>
            </a:lvl1pPr>
          </a:lstStyle>
          <a:p>
            <a:fld id="{A2A9F83B-DFA4-4976-B8C5-BE42E24A91AA}" type="datetimeFigureOut">
              <a:rPr lang="es-MX" smtClean="0"/>
              <a:pPr/>
              <a:t>16/11/2017</a:t>
            </a:fld>
            <a:endParaRPr lang="es-MX"/>
          </a:p>
        </p:txBody>
      </p:sp>
      <p:sp>
        <p:nvSpPr>
          <p:cNvPr id="4" name="3 Marcador de pie de página"/>
          <p:cNvSpPr>
            <a:spLocks noGrp="1"/>
          </p:cNvSpPr>
          <p:nvPr>
            <p:ph type="ftr" sz="quarter" idx="2"/>
          </p:nvPr>
        </p:nvSpPr>
        <p:spPr>
          <a:xfrm>
            <a:off x="0" y="8842030"/>
            <a:ext cx="3043344" cy="465455"/>
          </a:xfrm>
          <a:prstGeom prst="rect">
            <a:avLst/>
          </a:prstGeom>
        </p:spPr>
        <p:txBody>
          <a:bodyPr vert="horz" lIns="93315" tIns="46658" rIns="93315" bIns="46658" rtlCol="0" anchor="b"/>
          <a:lstStyle>
            <a:lvl1pPr algn="l">
              <a:defRPr sz="1200"/>
            </a:lvl1pPr>
          </a:lstStyle>
          <a:p>
            <a:endParaRPr lang="es-MX"/>
          </a:p>
        </p:txBody>
      </p:sp>
      <p:sp>
        <p:nvSpPr>
          <p:cNvPr id="5" name="4 Marcador de número de diapositiva"/>
          <p:cNvSpPr>
            <a:spLocks noGrp="1"/>
          </p:cNvSpPr>
          <p:nvPr>
            <p:ph type="sldNum" sz="quarter" idx="3"/>
          </p:nvPr>
        </p:nvSpPr>
        <p:spPr>
          <a:xfrm>
            <a:off x="3978131" y="8842030"/>
            <a:ext cx="3043344" cy="465455"/>
          </a:xfrm>
          <a:prstGeom prst="rect">
            <a:avLst/>
          </a:prstGeom>
        </p:spPr>
        <p:txBody>
          <a:bodyPr vert="horz" lIns="93315" tIns="46658" rIns="93315" bIns="46658" rtlCol="0" anchor="b"/>
          <a:lstStyle>
            <a:lvl1pPr algn="r">
              <a:defRPr sz="1200"/>
            </a:lvl1pPr>
          </a:lstStyle>
          <a:p>
            <a:fld id="{9199DE0B-58B1-497E-B6BC-32DAA8EF15FE}" type="slidenum">
              <a:rPr lang="es-MX" smtClean="0"/>
              <a:pPr/>
              <a:t>‹Nº›</a:t>
            </a:fld>
            <a:endParaRPr lang="es-MX"/>
          </a:p>
        </p:txBody>
      </p:sp>
    </p:spTree>
    <p:extLst>
      <p:ext uri="{BB962C8B-B14F-4D97-AF65-F5344CB8AC3E}">
        <p14:creationId xmlns:p14="http://schemas.microsoft.com/office/powerpoint/2010/main" val="3056043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4" cy="465455"/>
          </a:xfrm>
          <a:prstGeom prst="rect">
            <a:avLst/>
          </a:prstGeom>
        </p:spPr>
        <p:txBody>
          <a:bodyPr vert="horz" lIns="93315" tIns="46658" rIns="93315" bIns="46658" rtlCol="0"/>
          <a:lstStyle>
            <a:lvl1pPr algn="l">
              <a:defRPr sz="1200"/>
            </a:lvl1pPr>
          </a:lstStyle>
          <a:p>
            <a:endParaRPr lang="en-US"/>
          </a:p>
        </p:txBody>
      </p:sp>
      <p:sp>
        <p:nvSpPr>
          <p:cNvPr id="3" name="Date Placeholder 2"/>
          <p:cNvSpPr>
            <a:spLocks noGrp="1"/>
          </p:cNvSpPr>
          <p:nvPr>
            <p:ph type="dt" idx="1"/>
          </p:nvPr>
        </p:nvSpPr>
        <p:spPr>
          <a:xfrm>
            <a:off x="3978131" y="0"/>
            <a:ext cx="3043344" cy="465455"/>
          </a:xfrm>
          <a:prstGeom prst="rect">
            <a:avLst/>
          </a:prstGeom>
        </p:spPr>
        <p:txBody>
          <a:bodyPr vert="horz" lIns="93315" tIns="46658" rIns="93315" bIns="46658" rtlCol="0"/>
          <a:lstStyle>
            <a:lvl1pPr algn="r">
              <a:defRPr sz="1200"/>
            </a:lvl1pPr>
          </a:lstStyle>
          <a:p>
            <a:fld id="{A65D0734-2972-8246-8D9B-316229F54A56}" type="datetimeFigureOut">
              <a:rPr lang="en-US" smtClean="0"/>
              <a:pPr/>
              <a:t>11/16/2017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5" tIns="46658" rIns="93315" bIns="46658" rtlCol="0" anchor="ctr"/>
          <a:lstStyle/>
          <a:p>
            <a:endParaRPr lang="en-US"/>
          </a:p>
        </p:txBody>
      </p:sp>
      <p:sp>
        <p:nvSpPr>
          <p:cNvPr id="5" name="Notes Placeholder 4"/>
          <p:cNvSpPr>
            <a:spLocks noGrp="1"/>
          </p:cNvSpPr>
          <p:nvPr>
            <p:ph type="body" sz="quarter" idx="3"/>
          </p:nvPr>
        </p:nvSpPr>
        <p:spPr>
          <a:xfrm>
            <a:off x="702311" y="4421823"/>
            <a:ext cx="5618480" cy="4189095"/>
          </a:xfrm>
          <a:prstGeom prst="rect">
            <a:avLst/>
          </a:prstGeom>
        </p:spPr>
        <p:txBody>
          <a:bodyPr vert="horz" lIns="93315" tIns="46658" rIns="93315" bIns="46658" rtlCol="0"/>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6" name="Footer Placeholder 5"/>
          <p:cNvSpPr>
            <a:spLocks noGrp="1"/>
          </p:cNvSpPr>
          <p:nvPr>
            <p:ph type="ftr" sz="quarter" idx="4"/>
          </p:nvPr>
        </p:nvSpPr>
        <p:spPr>
          <a:xfrm>
            <a:off x="0" y="8842030"/>
            <a:ext cx="3043344" cy="465455"/>
          </a:xfrm>
          <a:prstGeom prst="rect">
            <a:avLst/>
          </a:prstGeom>
        </p:spPr>
        <p:txBody>
          <a:bodyPr vert="horz" lIns="93315" tIns="46658" rIns="93315" bIns="46658" rtlCol="0" anchor="b"/>
          <a:lstStyle>
            <a:lvl1pPr algn="l">
              <a:defRPr sz="1200"/>
            </a:lvl1pPr>
          </a:lstStyle>
          <a:p>
            <a:endParaRPr lang="en-US"/>
          </a:p>
        </p:txBody>
      </p:sp>
      <p:sp>
        <p:nvSpPr>
          <p:cNvPr id="7" name="Slide Number Placeholder 6"/>
          <p:cNvSpPr>
            <a:spLocks noGrp="1"/>
          </p:cNvSpPr>
          <p:nvPr>
            <p:ph type="sldNum" sz="quarter" idx="5"/>
          </p:nvPr>
        </p:nvSpPr>
        <p:spPr>
          <a:xfrm>
            <a:off x="3978131" y="8842030"/>
            <a:ext cx="3043344" cy="465455"/>
          </a:xfrm>
          <a:prstGeom prst="rect">
            <a:avLst/>
          </a:prstGeom>
        </p:spPr>
        <p:txBody>
          <a:bodyPr vert="horz" lIns="93315" tIns="46658" rIns="93315" bIns="46658" rtlCol="0" anchor="b"/>
          <a:lstStyle>
            <a:lvl1pPr algn="r">
              <a:defRPr sz="1200"/>
            </a:lvl1pPr>
          </a:lstStyle>
          <a:p>
            <a:fld id="{0B5E30F5-3B93-9649-9C31-0D19AB1A9615}" type="slidenum">
              <a:rPr lang="en-US" smtClean="0"/>
              <a:pPr/>
              <a:t>‹Nº›</a:t>
            </a:fld>
            <a:endParaRPr lang="en-US"/>
          </a:p>
        </p:txBody>
      </p:sp>
    </p:spTree>
    <p:extLst>
      <p:ext uri="{BB962C8B-B14F-4D97-AF65-F5344CB8AC3E}">
        <p14:creationId xmlns:p14="http://schemas.microsoft.com/office/powerpoint/2010/main" val="2597714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B5E30F5-3B93-9649-9C31-0D19AB1A9615}" type="slidenum">
              <a:rPr lang="en-US" smtClean="0"/>
              <a:pPr/>
              <a:t>1</a:t>
            </a:fld>
            <a:endParaRPr lang="en-US" dirty="0"/>
          </a:p>
        </p:txBody>
      </p:sp>
    </p:spTree>
    <p:extLst>
      <p:ext uri="{BB962C8B-B14F-4D97-AF65-F5344CB8AC3E}">
        <p14:creationId xmlns:p14="http://schemas.microsoft.com/office/powerpoint/2010/main" val="4294395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0DEB0D-BF1D-3845-B0EB-BA36E2EE3428}" type="slidenum">
              <a:rPr lang="es-ES">
                <a:solidFill>
                  <a:prstClr val="black"/>
                </a:solidFill>
              </a:rPr>
              <a:pPr/>
              <a:t>36</a:t>
            </a:fld>
            <a:endParaRPr lang="es-ES">
              <a:solidFill>
                <a:prstClr val="black"/>
              </a:solidFill>
            </a:endParaRPr>
          </a:p>
        </p:txBody>
      </p:sp>
      <p:sp>
        <p:nvSpPr>
          <p:cNvPr id="10854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8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s-ES"/>
          </a:p>
        </p:txBody>
      </p:sp>
    </p:spTree>
    <p:extLst>
      <p:ext uri="{BB962C8B-B14F-4D97-AF65-F5344CB8AC3E}">
        <p14:creationId xmlns:p14="http://schemas.microsoft.com/office/powerpoint/2010/main" val="1581642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2" descr="Plantillas AMIS-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2" name="Title 1"/>
          <p:cNvSpPr>
            <a:spLocks noGrp="1"/>
          </p:cNvSpPr>
          <p:nvPr>
            <p:ph type="ctrTitle" hasCustomPrompt="1"/>
          </p:nvPr>
        </p:nvSpPr>
        <p:spPr>
          <a:xfrm>
            <a:off x="707572" y="2348146"/>
            <a:ext cx="4778828" cy="1396546"/>
          </a:xfrm>
          <a:prstGeom prst="rect">
            <a:avLst/>
          </a:prstGeom>
        </p:spPr>
        <p:txBody>
          <a:bodyPr/>
          <a:lstStyle>
            <a:lvl1pPr algn="l">
              <a:defRPr sz="2850" baseline="0">
                <a:solidFill>
                  <a:schemeClr val="bg1"/>
                </a:solidFill>
                <a:latin typeface="Arial Black" panose="020B0A04020102020204" pitchFamily="34" charset="0"/>
              </a:defRPr>
            </a:lvl1pPr>
          </a:lstStyle>
          <a:p>
            <a:r>
              <a:rPr lang="es-MX" noProof="0" dirty="0"/>
              <a:t>Título de la presentación</a:t>
            </a:r>
          </a:p>
        </p:txBody>
      </p:sp>
      <p:sp>
        <p:nvSpPr>
          <p:cNvPr id="4" name="Date Placeholder 3"/>
          <p:cNvSpPr>
            <a:spLocks noGrp="1"/>
          </p:cNvSpPr>
          <p:nvPr>
            <p:ph type="dt" sz="half" idx="10"/>
          </p:nvPr>
        </p:nvSpPr>
        <p:spPr>
          <a:xfrm>
            <a:off x="119734" y="6356352"/>
            <a:ext cx="2133600" cy="365125"/>
          </a:xfrm>
          <a:prstGeom prst="rect">
            <a:avLst/>
          </a:prstGeom>
        </p:spPr>
        <p:txBody>
          <a:bodyPr/>
          <a:lstStyle>
            <a:lvl1pPr algn="ctr">
              <a:defRPr sz="1050">
                <a:solidFill>
                  <a:schemeClr val="bg1"/>
                </a:solidFill>
                <a:latin typeface="Arial" panose="020B0604020202020204" pitchFamily="34" charset="0"/>
                <a:cs typeface="Arial" panose="020B0604020202020204" pitchFamily="34" charset="0"/>
              </a:defRPr>
            </a:lvl1pPr>
          </a:lstStyle>
          <a:p>
            <a:fld id="{66468BF8-C478-4166-87F5-4ABCCC52136E}" type="datetime1">
              <a:rPr lang="en-US" smtClean="0"/>
              <a:t>11/16/2017</a:t>
            </a:fld>
            <a:endParaRPr lang="en-US" dirty="0"/>
          </a:p>
        </p:txBody>
      </p:sp>
      <p:sp>
        <p:nvSpPr>
          <p:cNvPr id="5" name="Footer Placeholder 4"/>
          <p:cNvSpPr>
            <a:spLocks noGrp="1"/>
          </p:cNvSpPr>
          <p:nvPr>
            <p:ph type="ftr" sz="quarter" idx="11"/>
          </p:nvPr>
        </p:nvSpPr>
        <p:spPr>
          <a:xfrm>
            <a:off x="2405744" y="6356352"/>
            <a:ext cx="4365171" cy="365125"/>
          </a:xfrm>
          <a:prstGeom prst="rect">
            <a:avLst/>
          </a:prstGeom>
        </p:spPr>
        <p:txBody>
          <a:bodyPr/>
          <a:lstStyle>
            <a:lvl1pPr>
              <a:defRPr sz="1050">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945096" y="6356352"/>
            <a:ext cx="2133600" cy="365125"/>
          </a:xfrm>
          <a:prstGeom prst="rect">
            <a:avLst/>
          </a:prstGeom>
        </p:spPr>
        <p:txBody>
          <a:bodyPr/>
          <a:lstStyle>
            <a:lvl1pPr algn="r">
              <a:defRPr sz="1050" b="1">
                <a:solidFill>
                  <a:schemeClr val="bg1"/>
                </a:solidFill>
                <a:latin typeface="Arial" panose="020B0604020202020204" pitchFamily="34" charset="0"/>
                <a:cs typeface="Arial" panose="020B0604020202020204" pitchFamily="34" charset="0"/>
              </a:defRPr>
            </a:lvl1pPr>
          </a:lstStyle>
          <a:p>
            <a:fld id="{23DE008A-60C3-3E45-BADA-CD0D7988EA5A}" type="slidenum">
              <a:rPr lang="en-US" smtClean="0"/>
              <a:pPr/>
              <a:t>‹Nº›</a:t>
            </a:fld>
            <a:endParaRPr lang="en-US"/>
          </a:p>
        </p:txBody>
      </p:sp>
      <p:pic>
        <p:nvPicPr>
          <p:cNvPr id="11" name="Picture 5" descr="logo-16.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78401" y="5081058"/>
            <a:ext cx="3084370" cy="12678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9650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2" descr="Plantillas AMIS-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2" name="Title 1"/>
          <p:cNvSpPr>
            <a:spLocks noGrp="1"/>
          </p:cNvSpPr>
          <p:nvPr>
            <p:ph type="ctrTitle" hasCustomPrompt="1"/>
          </p:nvPr>
        </p:nvSpPr>
        <p:spPr>
          <a:xfrm>
            <a:off x="707572" y="2348146"/>
            <a:ext cx="4778828" cy="1396546"/>
          </a:xfrm>
          <a:prstGeom prst="rect">
            <a:avLst/>
          </a:prstGeom>
        </p:spPr>
        <p:txBody>
          <a:bodyPr/>
          <a:lstStyle>
            <a:lvl1pPr algn="l">
              <a:defRPr sz="2850" baseline="0">
                <a:solidFill>
                  <a:schemeClr val="bg1"/>
                </a:solidFill>
                <a:latin typeface="Arial Black" panose="020B0A04020102020204" pitchFamily="34" charset="0"/>
              </a:defRPr>
            </a:lvl1pPr>
          </a:lstStyle>
          <a:p>
            <a:r>
              <a:rPr lang="es-MX" noProof="0" dirty="0"/>
              <a:t>Título de la presentación</a:t>
            </a:r>
          </a:p>
        </p:txBody>
      </p:sp>
      <p:sp>
        <p:nvSpPr>
          <p:cNvPr id="4" name="Date Placeholder 3"/>
          <p:cNvSpPr>
            <a:spLocks noGrp="1"/>
          </p:cNvSpPr>
          <p:nvPr>
            <p:ph type="dt" sz="half" idx="10"/>
          </p:nvPr>
        </p:nvSpPr>
        <p:spPr>
          <a:xfrm>
            <a:off x="119734" y="6356352"/>
            <a:ext cx="2133600" cy="365125"/>
          </a:xfrm>
          <a:prstGeom prst="rect">
            <a:avLst/>
          </a:prstGeom>
        </p:spPr>
        <p:txBody>
          <a:bodyPr/>
          <a:lstStyle>
            <a:lvl1pPr algn="ctr">
              <a:defRPr sz="1050">
                <a:solidFill>
                  <a:schemeClr val="bg1"/>
                </a:solidFill>
                <a:latin typeface="Arial" panose="020B0604020202020204" pitchFamily="34" charset="0"/>
                <a:cs typeface="Arial" panose="020B0604020202020204" pitchFamily="34" charset="0"/>
              </a:defRPr>
            </a:lvl1pPr>
          </a:lstStyle>
          <a:p>
            <a:fld id="{2CBDBD39-3E6A-485F-9C56-9F5938290F96}" type="datetime1">
              <a:rPr lang="en-US" smtClean="0">
                <a:solidFill>
                  <a:prstClr val="white"/>
                </a:solidFill>
              </a:rPr>
              <a:t>11/16/2017</a:t>
            </a:fld>
            <a:endParaRPr lang="en-US" dirty="0">
              <a:solidFill>
                <a:prstClr val="white"/>
              </a:solidFill>
            </a:endParaRPr>
          </a:p>
        </p:txBody>
      </p:sp>
      <p:sp>
        <p:nvSpPr>
          <p:cNvPr id="5" name="Footer Placeholder 4"/>
          <p:cNvSpPr>
            <a:spLocks noGrp="1"/>
          </p:cNvSpPr>
          <p:nvPr>
            <p:ph type="ftr" sz="quarter" idx="11"/>
          </p:nvPr>
        </p:nvSpPr>
        <p:spPr>
          <a:xfrm>
            <a:off x="2405744" y="6356352"/>
            <a:ext cx="4365171" cy="365125"/>
          </a:xfrm>
          <a:prstGeom prst="rect">
            <a:avLst/>
          </a:prstGeom>
        </p:spPr>
        <p:txBody>
          <a:bodyPr/>
          <a:lstStyle>
            <a:lvl1pPr>
              <a:defRPr sz="1050">
                <a:solidFill>
                  <a:schemeClr val="bg1"/>
                </a:solidFill>
                <a:latin typeface="Arial" panose="020B0604020202020204" pitchFamily="34" charset="0"/>
                <a:cs typeface="Arial" panose="020B0604020202020204" pitchFamily="34" charset="0"/>
              </a:defRPr>
            </a:lvl1pPr>
          </a:lstStyle>
          <a:p>
            <a:endParaRPr lang="en-US" dirty="0">
              <a:solidFill>
                <a:prstClr val="white"/>
              </a:solidFill>
            </a:endParaRPr>
          </a:p>
        </p:txBody>
      </p:sp>
      <p:sp>
        <p:nvSpPr>
          <p:cNvPr id="6" name="Slide Number Placeholder 5"/>
          <p:cNvSpPr>
            <a:spLocks noGrp="1"/>
          </p:cNvSpPr>
          <p:nvPr>
            <p:ph type="sldNum" sz="quarter" idx="12"/>
          </p:nvPr>
        </p:nvSpPr>
        <p:spPr>
          <a:xfrm>
            <a:off x="6945096" y="6356352"/>
            <a:ext cx="2133600" cy="365125"/>
          </a:xfrm>
          <a:prstGeom prst="rect">
            <a:avLst/>
          </a:prstGeom>
        </p:spPr>
        <p:txBody>
          <a:bodyPr/>
          <a:lstStyle>
            <a:lvl1pPr algn="r">
              <a:defRPr sz="1050" b="1">
                <a:solidFill>
                  <a:schemeClr val="bg1"/>
                </a:solidFill>
                <a:latin typeface="Arial" panose="020B0604020202020204" pitchFamily="34" charset="0"/>
                <a:cs typeface="Arial" panose="020B0604020202020204" pitchFamily="34" charset="0"/>
              </a:defRPr>
            </a:lvl1pPr>
          </a:lstStyle>
          <a:p>
            <a:fld id="{23DE008A-60C3-3E45-BADA-CD0D7988EA5A}" type="slidenum">
              <a:rPr lang="en-US" smtClean="0">
                <a:solidFill>
                  <a:prstClr val="white"/>
                </a:solidFill>
              </a:rPr>
              <a:pPr/>
              <a:t>‹Nº›</a:t>
            </a:fld>
            <a:endParaRPr lang="en-US">
              <a:solidFill>
                <a:prstClr val="white"/>
              </a:solidFill>
            </a:endParaRPr>
          </a:p>
        </p:txBody>
      </p:sp>
      <p:pic>
        <p:nvPicPr>
          <p:cNvPr id="11" name="Picture 5" descr="logo-16.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78401" y="5081058"/>
            <a:ext cx="3084370" cy="12678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96816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logos-1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00800" y="381000"/>
            <a:ext cx="1526503" cy="627496"/>
          </a:xfrm>
          <a:prstGeom prst="rect">
            <a:avLst/>
          </a:prstGeom>
        </p:spPr>
      </p:pic>
      <p:sp>
        <p:nvSpPr>
          <p:cNvPr id="11" name="Date Placeholder 3"/>
          <p:cNvSpPr>
            <a:spLocks noGrp="1"/>
          </p:cNvSpPr>
          <p:nvPr>
            <p:ph type="dt" sz="half" idx="10"/>
          </p:nvPr>
        </p:nvSpPr>
        <p:spPr>
          <a:xfrm>
            <a:off x="381000" y="6476098"/>
            <a:ext cx="1872334" cy="365125"/>
          </a:xfrm>
          <a:prstGeom prst="rect">
            <a:avLst/>
          </a:prstGeom>
        </p:spPr>
        <p:txBody>
          <a:bodyPr/>
          <a:lstStyle>
            <a:lvl1pPr algn="ctr">
              <a:defRPr sz="1050">
                <a:solidFill>
                  <a:schemeClr val="tx1">
                    <a:lumMod val="65000"/>
                    <a:lumOff val="35000"/>
                  </a:schemeClr>
                </a:solidFill>
                <a:latin typeface="Arial" panose="020B0604020202020204" pitchFamily="34" charset="0"/>
                <a:cs typeface="Arial" panose="020B0604020202020204" pitchFamily="34" charset="0"/>
              </a:defRPr>
            </a:lvl1pPr>
          </a:lstStyle>
          <a:p>
            <a:fld id="{270C4C07-35C0-4EAD-9C84-84037EECEF9B}" type="datetime1">
              <a:rPr lang="en-US" smtClean="0">
                <a:solidFill>
                  <a:prstClr val="black">
                    <a:lumMod val="65000"/>
                    <a:lumOff val="35000"/>
                  </a:prstClr>
                </a:solidFill>
              </a:rPr>
              <a:t>11/16/2017</a:t>
            </a:fld>
            <a:endParaRPr lang="en-US" dirty="0">
              <a:solidFill>
                <a:prstClr val="black">
                  <a:lumMod val="65000"/>
                  <a:lumOff val="35000"/>
                </a:prstClr>
              </a:solidFill>
            </a:endParaRPr>
          </a:p>
        </p:txBody>
      </p:sp>
      <p:sp>
        <p:nvSpPr>
          <p:cNvPr id="12" name="Footer Placeholder 4"/>
          <p:cNvSpPr>
            <a:spLocks noGrp="1"/>
          </p:cNvSpPr>
          <p:nvPr>
            <p:ph type="ftr" sz="quarter" idx="11"/>
          </p:nvPr>
        </p:nvSpPr>
        <p:spPr>
          <a:xfrm>
            <a:off x="2405744" y="6476098"/>
            <a:ext cx="4365171" cy="365125"/>
          </a:xfrm>
          <a:prstGeom prst="rect">
            <a:avLst/>
          </a:prstGeom>
        </p:spPr>
        <p:txBody>
          <a:bodyPr/>
          <a:lstStyle>
            <a:lvl1pPr>
              <a:defRPr sz="105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solidFill>
                <a:prstClr val="black">
                  <a:lumMod val="65000"/>
                  <a:lumOff val="35000"/>
                </a:prstClr>
              </a:solidFill>
            </a:endParaRPr>
          </a:p>
        </p:txBody>
      </p:sp>
      <p:sp>
        <p:nvSpPr>
          <p:cNvPr id="13" name="Slide Number Placeholder 5"/>
          <p:cNvSpPr>
            <a:spLocks noGrp="1"/>
          </p:cNvSpPr>
          <p:nvPr>
            <p:ph type="sldNum" sz="quarter" idx="12"/>
          </p:nvPr>
        </p:nvSpPr>
        <p:spPr>
          <a:xfrm>
            <a:off x="6945096" y="6476098"/>
            <a:ext cx="2133600" cy="365125"/>
          </a:xfrm>
          <a:prstGeom prst="rect">
            <a:avLst/>
          </a:prstGeom>
        </p:spPr>
        <p:txBody>
          <a:bodyPr/>
          <a:lstStyle>
            <a:lvl1pPr algn="r">
              <a:defRPr sz="1050" b="1">
                <a:solidFill>
                  <a:schemeClr val="tx1">
                    <a:lumMod val="65000"/>
                    <a:lumOff val="35000"/>
                  </a:schemeClr>
                </a:solidFill>
                <a:latin typeface="Arial" panose="020B0604020202020204" pitchFamily="34" charset="0"/>
                <a:cs typeface="Arial" panose="020B0604020202020204" pitchFamily="34" charset="0"/>
              </a:defRPr>
            </a:lvl1pPr>
          </a:lstStyle>
          <a:p>
            <a:fld id="{23DE008A-60C3-3E45-BADA-CD0D7988EA5A}" type="slidenum">
              <a:rPr lang="en-US" smtClean="0">
                <a:solidFill>
                  <a:prstClr val="black">
                    <a:lumMod val="65000"/>
                    <a:lumOff val="35000"/>
                  </a:prstClr>
                </a:solidFill>
              </a:rPr>
              <a:pPr/>
              <a:t>‹Nº›</a:t>
            </a:fld>
            <a:endParaRPr lang="en-US">
              <a:solidFill>
                <a:prstClr val="black">
                  <a:lumMod val="65000"/>
                  <a:lumOff val="35000"/>
                </a:prstClr>
              </a:solidFill>
            </a:endParaRPr>
          </a:p>
        </p:txBody>
      </p:sp>
      <p:sp>
        <p:nvSpPr>
          <p:cNvPr id="22" name="21 Marcador de texto"/>
          <p:cNvSpPr>
            <a:spLocks noGrp="1"/>
          </p:cNvSpPr>
          <p:nvPr>
            <p:ph type="body" sz="quarter" idx="15" hasCustomPrompt="1"/>
          </p:nvPr>
        </p:nvSpPr>
        <p:spPr>
          <a:xfrm>
            <a:off x="185053" y="2328863"/>
            <a:ext cx="3363913" cy="1263650"/>
          </a:xfrm>
          <a:prstGeom prst="rect">
            <a:avLst/>
          </a:prstGeom>
        </p:spPr>
        <p:txBody>
          <a:bodyPr/>
          <a:lstStyle>
            <a:lvl1pPr marL="0" indent="0" algn="r">
              <a:buNone/>
              <a:defRPr sz="3000" baseline="0">
                <a:solidFill>
                  <a:srgbClr val="FF6600"/>
                </a:solidFill>
                <a:latin typeface="Arial Black" panose="020B0A04020102020204" pitchFamily="34" charset="0"/>
              </a:defRPr>
            </a:lvl1pPr>
          </a:lstStyle>
          <a:p>
            <a:pPr lvl="0"/>
            <a:r>
              <a:rPr lang="es-ES" dirty="0"/>
              <a:t>Título</a:t>
            </a:r>
            <a:endParaRPr lang="es-MX" dirty="0"/>
          </a:p>
        </p:txBody>
      </p:sp>
      <p:sp>
        <p:nvSpPr>
          <p:cNvPr id="26" name="25 Marcador de texto"/>
          <p:cNvSpPr>
            <a:spLocks noGrp="1"/>
          </p:cNvSpPr>
          <p:nvPr>
            <p:ph type="body" sz="quarter" idx="16" hasCustomPrompt="1"/>
          </p:nvPr>
        </p:nvSpPr>
        <p:spPr>
          <a:xfrm>
            <a:off x="3896855" y="2328863"/>
            <a:ext cx="4975225" cy="3962400"/>
          </a:xfrm>
          <a:prstGeom prst="rect">
            <a:avLst/>
          </a:prstGeom>
        </p:spPr>
        <p:txBody>
          <a:bodyPr/>
          <a:lstStyle>
            <a:lvl1pPr marL="0" indent="0" algn="just">
              <a:buNone/>
              <a:defRPr sz="1800" b="1">
                <a:latin typeface="Tahoma" panose="020B0604030504040204" pitchFamily="34" charset="0"/>
                <a:ea typeface="Tahoma" panose="020B0604030504040204" pitchFamily="34" charset="0"/>
                <a:cs typeface="Tahoma" panose="020B0604030504040204" pitchFamily="34" charset="0"/>
              </a:defRPr>
            </a:lvl1pPr>
            <a:lvl2pPr marL="669131" indent="-326231" algn="just">
              <a:buClr>
                <a:srgbClr val="FF6600"/>
              </a:buClr>
              <a:buFont typeface="Wingdings" panose="05000000000000000000" pitchFamily="2" charset="2"/>
              <a:buChar char=""/>
              <a:defRPr sz="1500">
                <a:latin typeface="Tahoma" panose="020B0604030504040204" pitchFamily="34" charset="0"/>
                <a:ea typeface="Tahoma" panose="020B0604030504040204" pitchFamily="34" charset="0"/>
                <a:cs typeface="Tahoma" panose="020B0604030504040204" pitchFamily="34" charset="0"/>
              </a:defRPr>
            </a:lvl2pPr>
          </a:lstStyle>
          <a:p>
            <a:pPr lvl="1"/>
            <a:r>
              <a:rPr lang="es-ES" dirty="0"/>
              <a:t>Texto</a:t>
            </a:r>
          </a:p>
          <a:p>
            <a:pPr lvl="1"/>
            <a:r>
              <a:rPr lang="es-ES" dirty="0"/>
              <a:t>Texto</a:t>
            </a:r>
          </a:p>
        </p:txBody>
      </p:sp>
    </p:spTree>
    <p:extLst>
      <p:ext uri="{BB962C8B-B14F-4D97-AF65-F5344CB8AC3E}">
        <p14:creationId xmlns:p14="http://schemas.microsoft.com/office/powerpoint/2010/main" val="1314067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pic>
        <p:nvPicPr>
          <p:cNvPr id="3" name="Picture 26" descr="Plantillas AMIS-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4" name="Date Placeholder 3"/>
          <p:cNvSpPr>
            <a:spLocks noGrp="1"/>
          </p:cNvSpPr>
          <p:nvPr>
            <p:ph type="dt" sz="half" idx="10"/>
          </p:nvPr>
        </p:nvSpPr>
        <p:spPr>
          <a:xfrm>
            <a:off x="381000" y="6476098"/>
            <a:ext cx="1872334" cy="365125"/>
          </a:xfrm>
          <a:prstGeom prst="rect">
            <a:avLst/>
          </a:prstGeom>
        </p:spPr>
        <p:txBody>
          <a:bodyPr/>
          <a:lstStyle>
            <a:lvl1pPr algn="ctr">
              <a:defRPr sz="1050">
                <a:solidFill>
                  <a:schemeClr val="tx1">
                    <a:lumMod val="65000"/>
                    <a:lumOff val="35000"/>
                  </a:schemeClr>
                </a:solidFill>
                <a:latin typeface="Arial" panose="020B0604020202020204" pitchFamily="34" charset="0"/>
                <a:cs typeface="Arial" panose="020B0604020202020204" pitchFamily="34" charset="0"/>
              </a:defRPr>
            </a:lvl1pPr>
          </a:lstStyle>
          <a:p>
            <a:fld id="{36B69EF8-EFC0-4FAE-8FCF-4351F01B2F85}" type="datetime1">
              <a:rPr lang="en-US" smtClean="0">
                <a:solidFill>
                  <a:prstClr val="black">
                    <a:lumMod val="65000"/>
                    <a:lumOff val="35000"/>
                  </a:prstClr>
                </a:solidFill>
              </a:rPr>
              <a:t>11/16/2017</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a:xfrm>
            <a:off x="2405744" y="6476098"/>
            <a:ext cx="4365171" cy="365125"/>
          </a:xfrm>
          <a:prstGeom prst="rect">
            <a:avLst/>
          </a:prstGeom>
        </p:spPr>
        <p:txBody>
          <a:bodyPr/>
          <a:lstStyle>
            <a:lvl1pPr>
              <a:defRPr sz="105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a:xfrm>
            <a:off x="6945097" y="6476098"/>
            <a:ext cx="1306275" cy="365125"/>
          </a:xfrm>
          <a:prstGeom prst="rect">
            <a:avLst/>
          </a:prstGeom>
        </p:spPr>
        <p:txBody>
          <a:bodyPr/>
          <a:lstStyle>
            <a:lvl1pPr algn="r">
              <a:defRPr sz="1050" b="1">
                <a:solidFill>
                  <a:schemeClr val="tx1">
                    <a:lumMod val="65000"/>
                    <a:lumOff val="35000"/>
                  </a:schemeClr>
                </a:solidFill>
                <a:latin typeface="Arial" panose="020B0604020202020204" pitchFamily="34" charset="0"/>
                <a:cs typeface="Arial" panose="020B0604020202020204" pitchFamily="34" charset="0"/>
              </a:defRPr>
            </a:lvl1pPr>
          </a:lstStyle>
          <a:p>
            <a:fld id="{23DE008A-60C3-3E45-BADA-CD0D7988EA5A}" type="slidenum">
              <a:rPr lang="en-US" smtClean="0">
                <a:solidFill>
                  <a:prstClr val="black">
                    <a:lumMod val="65000"/>
                    <a:lumOff val="35000"/>
                  </a:prstClr>
                </a:solidFill>
              </a:rPr>
              <a:pPr/>
              <a:t>‹Nº›</a:t>
            </a:fld>
            <a:endParaRPr lang="en-US">
              <a:solidFill>
                <a:prstClr val="black">
                  <a:lumMod val="65000"/>
                  <a:lumOff val="35000"/>
                </a:prstClr>
              </a:solidFill>
            </a:endParaRPr>
          </a:p>
        </p:txBody>
      </p:sp>
      <p:sp>
        <p:nvSpPr>
          <p:cNvPr id="8" name="Title 1"/>
          <p:cNvSpPr>
            <a:spLocks noGrp="1"/>
          </p:cNvSpPr>
          <p:nvPr>
            <p:ph type="ctrTitle" hasCustomPrompt="1"/>
          </p:nvPr>
        </p:nvSpPr>
        <p:spPr>
          <a:xfrm>
            <a:off x="3048000" y="132709"/>
            <a:ext cx="5715001" cy="749034"/>
          </a:xfrm>
          <a:prstGeom prst="rect">
            <a:avLst/>
          </a:prstGeom>
        </p:spPr>
        <p:txBody>
          <a:bodyPr/>
          <a:lstStyle>
            <a:lvl1pPr algn="r">
              <a:defRPr sz="2850" b="0" baseline="0">
                <a:solidFill>
                  <a:schemeClr val="bg1"/>
                </a:solidFill>
                <a:latin typeface="Arial" panose="020B0604020202020204" pitchFamily="34" charset="0"/>
                <a:cs typeface="Arial" panose="020B0604020202020204" pitchFamily="34" charset="0"/>
              </a:defRPr>
            </a:lvl1pPr>
          </a:lstStyle>
          <a:p>
            <a:r>
              <a:rPr lang="es-MX" noProof="0" dirty="0"/>
              <a:t>Texto</a:t>
            </a:r>
          </a:p>
        </p:txBody>
      </p:sp>
      <p:sp>
        <p:nvSpPr>
          <p:cNvPr id="9" name="25 Marcador de texto"/>
          <p:cNvSpPr>
            <a:spLocks noGrp="1"/>
          </p:cNvSpPr>
          <p:nvPr>
            <p:ph type="body" sz="quarter" idx="20" hasCustomPrompt="1"/>
          </p:nvPr>
        </p:nvSpPr>
        <p:spPr>
          <a:xfrm>
            <a:off x="272144" y="1436914"/>
            <a:ext cx="8490857" cy="4811486"/>
          </a:xfrm>
          <a:prstGeom prst="rect">
            <a:avLst/>
          </a:prstGeom>
        </p:spPr>
        <p:txBody>
          <a:bodyPr/>
          <a:lstStyle>
            <a:lvl1pPr marL="0" indent="0" algn="just">
              <a:buNone/>
              <a:defRPr sz="1800" b="1">
                <a:latin typeface="Tahoma" panose="020B0604030504040204" pitchFamily="34" charset="0"/>
                <a:ea typeface="Tahoma" panose="020B0604030504040204" pitchFamily="34" charset="0"/>
                <a:cs typeface="Tahoma" panose="020B0604030504040204" pitchFamily="34" charset="0"/>
              </a:defRPr>
            </a:lvl1pPr>
            <a:lvl2pPr marL="0" indent="0" algn="just">
              <a:buClr>
                <a:srgbClr val="FF6600"/>
              </a:buClr>
              <a:buFont typeface="Wingdings" panose="05000000000000000000" pitchFamily="2" charset="2"/>
              <a:buNone/>
              <a:defRPr sz="1800" b="0">
                <a:latin typeface="Tahoma" panose="020B0604030504040204" pitchFamily="34" charset="0"/>
                <a:ea typeface="Tahoma" panose="020B0604030504040204" pitchFamily="34" charset="0"/>
                <a:cs typeface="Tahoma" panose="020B0604030504040204" pitchFamily="34" charset="0"/>
              </a:defRPr>
            </a:lvl2pPr>
          </a:lstStyle>
          <a:p>
            <a:pPr lvl="1"/>
            <a:r>
              <a:rPr lang="es-ES" dirty="0"/>
              <a:t>Texto</a:t>
            </a:r>
          </a:p>
        </p:txBody>
      </p:sp>
      <p:pic>
        <p:nvPicPr>
          <p:cNvPr id="10" name="Picture 5" descr="logos-1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2942" y="190569"/>
            <a:ext cx="1526503" cy="627496"/>
          </a:xfrm>
          <a:prstGeom prst="rect">
            <a:avLst/>
          </a:prstGeom>
        </p:spPr>
      </p:pic>
    </p:spTree>
    <p:extLst>
      <p:ext uri="{BB962C8B-B14F-4D97-AF65-F5344CB8AC3E}">
        <p14:creationId xmlns:p14="http://schemas.microsoft.com/office/powerpoint/2010/main" val="4136999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pic>
        <p:nvPicPr>
          <p:cNvPr id="3" name="Picture 14" descr="Plantillas AMIS-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Date Placeholder 3"/>
          <p:cNvSpPr>
            <a:spLocks noGrp="1"/>
          </p:cNvSpPr>
          <p:nvPr>
            <p:ph type="dt" sz="half" idx="10"/>
          </p:nvPr>
        </p:nvSpPr>
        <p:spPr>
          <a:xfrm>
            <a:off x="381000" y="6476098"/>
            <a:ext cx="1872334" cy="365125"/>
          </a:xfrm>
          <a:prstGeom prst="rect">
            <a:avLst/>
          </a:prstGeom>
        </p:spPr>
        <p:txBody>
          <a:bodyPr/>
          <a:lstStyle>
            <a:lvl1pPr algn="ctr">
              <a:defRPr sz="1050">
                <a:solidFill>
                  <a:schemeClr val="tx1">
                    <a:lumMod val="65000"/>
                    <a:lumOff val="35000"/>
                  </a:schemeClr>
                </a:solidFill>
                <a:latin typeface="Arial" panose="020B0604020202020204" pitchFamily="34" charset="0"/>
                <a:cs typeface="Arial" panose="020B0604020202020204" pitchFamily="34" charset="0"/>
              </a:defRPr>
            </a:lvl1pPr>
          </a:lstStyle>
          <a:p>
            <a:fld id="{F70FE7C5-2126-40E5-ADDF-F3E2F89FF766}" type="datetime1">
              <a:rPr lang="en-US" smtClean="0">
                <a:solidFill>
                  <a:prstClr val="black">
                    <a:lumMod val="65000"/>
                    <a:lumOff val="35000"/>
                  </a:prstClr>
                </a:solidFill>
              </a:rPr>
              <a:t>11/16/2017</a:t>
            </a:fld>
            <a:endParaRPr lang="en-US" dirty="0">
              <a:solidFill>
                <a:prstClr val="black">
                  <a:lumMod val="65000"/>
                  <a:lumOff val="35000"/>
                </a:prstClr>
              </a:solidFill>
            </a:endParaRPr>
          </a:p>
        </p:txBody>
      </p:sp>
      <p:sp>
        <p:nvSpPr>
          <p:cNvPr id="6" name="Footer Placeholder 4"/>
          <p:cNvSpPr>
            <a:spLocks noGrp="1"/>
          </p:cNvSpPr>
          <p:nvPr>
            <p:ph type="ftr" sz="quarter" idx="11"/>
          </p:nvPr>
        </p:nvSpPr>
        <p:spPr>
          <a:xfrm>
            <a:off x="2405744" y="6476098"/>
            <a:ext cx="4365171" cy="365125"/>
          </a:xfrm>
          <a:prstGeom prst="rect">
            <a:avLst/>
          </a:prstGeom>
        </p:spPr>
        <p:txBody>
          <a:bodyPr/>
          <a:lstStyle>
            <a:lvl1pPr>
              <a:defRPr sz="105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solidFill>
                <a:prstClr val="black">
                  <a:lumMod val="65000"/>
                  <a:lumOff val="35000"/>
                </a:prstClr>
              </a:solidFill>
            </a:endParaRPr>
          </a:p>
        </p:txBody>
      </p:sp>
      <p:sp>
        <p:nvSpPr>
          <p:cNvPr id="7" name="Slide Number Placeholder 5"/>
          <p:cNvSpPr>
            <a:spLocks noGrp="1"/>
          </p:cNvSpPr>
          <p:nvPr>
            <p:ph type="sldNum" sz="quarter" idx="12"/>
          </p:nvPr>
        </p:nvSpPr>
        <p:spPr>
          <a:xfrm>
            <a:off x="6945096" y="6476098"/>
            <a:ext cx="2133600" cy="365125"/>
          </a:xfrm>
          <a:prstGeom prst="rect">
            <a:avLst/>
          </a:prstGeom>
        </p:spPr>
        <p:txBody>
          <a:bodyPr/>
          <a:lstStyle>
            <a:lvl1pPr algn="r">
              <a:defRPr sz="1050" b="1">
                <a:solidFill>
                  <a:schemeClr val="tx1">
                    <a:lumMod val="65000"/>
                    <a:lumOff val="35000"/>
                  </a:schemeClr>
                </a:solidFill>
                <a:latin typeface="Arial" panose="020B0604020202020204" pitchFamily="34" charset="0"/>
                <a:cs typeface="Arial" panose="020B0604020202020204" pitchFamily="34" charset="0"/>
              </a:defRPr>
            </a:lvl1pPr>
          </a:lstStyle>
          <a:p>
            <a:fld id="{23DE008A-60C3-3E45-BADA-CD0D7988EA5A}" type="slidenum">
              <a:rPr lang="en-US" smtClean="0">
                <a:solidFill>
                  <a:prstClr val="black">
                    <a:lumMod val="65000"/>
                    <a:lumOff val="35000"/>
                  </a:prstClr>
                </a:solidFill>
              </a:rPr>
              <a:pPr/>
              <a:t>‹Nº›</a:t>
            </a:fld>
            <a:endParaRPr lang="en-US">
              <a:solidFill>
                <a:prstClr val="black">
                  <a:lumMod val="65000"/>
                  <a:lumOff val="35000"/>
                </a:prstClr>
              </a:solidFill>
            </a:endParaRPr>
          </a:p>
        </p:txBody>
      </p:sp>
      <p:sp>
        <p:nvSpPr>
          <p:cNvPr id="8" name="Title 1"/>
          <p:cNvSpPr>
            <a:spLocks noGrp="1"/>
          </p:cNvSpPr>
          <p:nvPr>
            <p:ph type="ctrTitle" hasCustomPrompt="1"/>
          </p:nvPr>
        </p:nvSpPr>
        <p:spPr>
          <a:xfrm>
            <a:off x="282956" y="132709"/>
            <a:ext cx="5932715" cy="749034"/>
          </a:xfrm>
          <a:prstGeom prst="rect">
            <a:avLst/>
          </a:prstGeom>
        </p:spPr>
        <p:txBody>
          <a:bodyPr/>
          <a:lstStyle>
            <a:lvl1pPr algn="l">
              <a:defRPr sz="2850" b="0" baseline="0">
                <a:solidFill>
                  <a:schemeClr val="bg1"/>
                </a:solidFill>
                <a:latin typeface="Arial" panose="020B0604020202020204" pitchFamily="34" charset="0"/>
                <a:cs typeface="Arial" panose="020B0604020202020204" pitchFamily="34" charset="0"/>
              </a:defRPr>
            </a:lvl1pPr>
          </a:lstStyle>
          <a:p>
            <a:r>
              <a:rPr lang="es-MX" noProof="0" dirty="0"/>
              <a:t>Texto</a:t>
            </a:r>
          </a:p>
        </p:txBody>
      </p:sp>
      <p:sp>
        <p:nvSpPr>
          <p:cNvPr id="9" name="25 Marcador de texto"/>
          <p:cNvSpPr>
            <a:spLocks noGrp="1"/>
          </p:cNvSpPr>
          <p:nvPr>
            <p:ph type="body" sz="quarter" idx="20" hasCustomPrompt="1"/>
          </p:nvPr>
        </p:nvSpPr>
        <p:spPr>
          <a:xfrm>
            <a:off x="272144" y="1436914"/>
            <a:ext cx="8490857" cy="4811486"/>
          </a:xfrm>
          <a:prstGeom prst="rect">
            <a:avLst/>
          </a:prstGeom>
        </p:spPr>
        <p:txBody>
          <a:bodyPr/>
          <a:lstStyle>
            <a:lvl1pPr marL="0" indent="0" algn="just">
              <a:buNone/>
              <a:defRPr sz="1800" b="1">
                <a:latin typeface="Tahoma" panose="020B0604030504040204" pitchFamily="34" charset="0"/>
                <a:ea typeface="Tahoma" panose="020B0604030504040204" pitchFamily="34" charset="0"/>
                <a:cs typeface="Tahoma" panose="020B0604030504040204" pitchFamily="34" charset="0"/>
              </a:defRPr>
            </a:lvl1pPr>
            <a:lvl2pPr marL="0" indent="0" algn="just">
              <a:buClr>
                <a:srgbClr val="FF6600"/>
              </a:buClr>
              <a:buFont typeface="Wingdings" panose="05000000000000000000" pitchFamily="2" charset="2"/>
              <a:buNone/>
              <a:defRPr sz="1800">
                <a:latin typeface="Tahoma" panose="020B0604030504040204" pitchFamily="34" charset="0"/>
                <a:ea typeface="Tahoma" panose="020B0604030504040204" pitchFamily="34" charset="0"/>
                <a:cs typeface="Tahoma" panose="020B0604030504040204" pitchFamily="34" charset="0"/>
              </a:defRPr>
            </a:lvl2pPr>
          </a:lstStyle>
          <a:p>
            <a:pPr lvl="1"/>
            <a:r>
              <a:rPr lang="es-ES" dirty="0"/>
              <a:t>Texto</a:t>
            </a:r>
          </a:p>
        </p:txBody>
      </p:sp>
      <p:pic>
        <p:nvPicPr>
          <p:cNvPr id="10" name="Picture 5" descr="logos-1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2838" y="241020"/>
            <a:ext cx="1526503" cy="627496"/>
          </a:xfrm>
          <a:prstGeom prst="rect">
            <a:avLst/>
          </a:prstGeom>
        </p:spPr>
      </p:pic>
    </p:spTree>
    <p:extLst>
      <p:ext uri="{BB962C8B-B14F-4D97-AF65-F5344CB8AC3E}">
        <p14:creationId xmlns:p14="http://schemas.microsoft.com/office/powerpoint/2010/main" val="2503941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10" descr="Plantillas AMIS-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8" name="Date Placeholder 3"/>
          <p:cNvSpPr>
            <a:spLocks noGrp="1"/>
          </p:cNvSpPr>
          <p:nvPr>
            <p:ph type="dt" sz="half" idx="10"/>
          </p:nvPr>
        </p:nvSpPr>
        <p:spPr>
          <a:xfrm>
            <a:off x="381000" y="6476098"/>
            <a:ext cx="1872334" cy="365125"/>
          </a:xfrm>
          <a:prstGeom prst="rect">
            <a:avLst/>
          </a:prstGeom>
        </p:spPr>
        <p:txBody>
          <a:bodyPr/>
          <a:lstStyle>
            <a:lvl1pPr algn="ctr">
              <a:defRPr sz="1050">
                <a:solidFill>
                  <a:schemeClr val="tx1">
                    <a:lumMod val="65000"/>
                    <a:lumOff val="35000"/>
                  </a:schemeClr>
                </a:solidFill>
                <a:latin typeface="Arial" panose="020B0604020202020204" pitchFamily="34" charset="0"/>
                <a:cs typeface="Arial" panose="020B0604020202020204" pitchFamily="34" charset="0"/>
              </a:defRPr>
            </a:lvl1pPr>
          </a:lstStyle>
          <a:p>
            <a:fld id="{A3F43FFC-A9BF-4A45-9F29-46DED3D4E995}" type="datetime1">
              <a:rPr lang="en-US" smtClean="0">
                <a:solidFill>
                  <a:prstClr val="black">
                    <a:lumMod val="65000"/>
                    <a:lumOff val="35000"/>
                  </a:prstClr>
                </a:solidFill>
              </a:rPr>
              <a:t>11/16/2017</a:t>
            </a:fld>
            <a:endParaRPr lang="en-US" dirty="0">
              <a:solidFill>
                <a:prstClr val="black">
                  <a:lumMod val="65000"/>
                  <a:lumOff val="35000"/>
                </a:prstClr>
              </a:solidFill>
            </a:endParaRPr>
          </a:p>
        </p:txBody>
      </p:sp>
      <p:sp>
        <p:nvSpPr>
          <p:cNvPr id="9" name="Footer Placeholder 4"/>
          <p:cNvSpPr>
            <a:spLocks noGrp="1"/>
          </p:cNvSpPr>
          <p:nvPr>
            <p:ph type="ftr" sz="quarter" idx="11"/>
          </p:nvPr>
        </p:nvSpPr>
        <p:spPr>
          <a:xfrm>
            <a:off x="2405744" y="6476098"/>
            <a:ext cx="4365171" cy="365125"/>
          </a:xfrm>
          <a:prstGeom prst="rect">
            <a:avLst/>
          </a:prstGeom>
        </p:spPr>
        <p:txBody>
          <a:bodyPr/>
          <a:lstStyle>
            <a:lvl1pPr>
              <a:defRPr sz="105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solidFill>
                <a:prstClr val="black">
                  <a:lumMod val="65000"/>
                  <a:lumOff val="35000"/>
                </a:prstClr>
              </a:solidFill>
            </a:endParaRPr>
          </a:p>
        </p:txBody>
      </p:sp>
      <p:sp>
        <p:nvSpPr>
          <p:cNvPr id="10" name="Slide Number Placeholder 5"/>
          <p:cNvSpPr>
            <a:spLocks noGrp="1"/>
          </p:cNvSpPr>
          <p:nvPr>
            <p:ph type="sldNum" sz="quarter" idx="12"/>
          </p:nvPr>
        </p:nvSpPr>
        <p:spPr>
          <a:xfrm>
            <a:off x="6945097" y="6476098"/>
            <a:ext cx="1306275" cy="365125"/>
          </a:xfrm>
          <a:prstGeom prst="rect">
            <a:avLst/>
          </a:prstGeom>
        </p:spPr>
        <p:txBody>
          <a:bodyPr/>
          <a:lstStyle>
            <a:lvl1pPr algn="r">
              <a:defRPr sz="1050" b="1">
                <a:solidFill>
                  <a:schemeClr val="tx1">
                    <a:lumMod val="65000"/>
                    <a:lumOff val="35000"/>
                  </a:schemeClr>
                </a:solidFill>
                <a:latin typeface="Arial" panose="020B0604020202020204" pitchFamily="34" charset="0"/>
                <a:cs typeface="Arial" panose="020B0604020202020204" pitchFamily="34" charset="0"/>
              </a:defRPr>
            </a:lvl1pPr>
          </a:lstStyle>
          <a:p>
            <a:fld id="{23DE008A-60C3-3E45-BADA-CD0D7988EA5A}" type="slidenum">
              <a:rPr lang="en-US" smtClean="0">
                <a:solidFill>
                  <a:prstClr val="black">
                    <a:lumMod val="65000"/>
                    <a:lumOff val="35000"/>
                  </a:prstClr>
                </a:solidFill>
              </a:rPr>
              <a:pPr/>
              <a:t>‹Nº›</a:t>
            </a:fld>
            <a:endParaRPr lang="en-US">
              <a:solidFill>
                <a:prstClr val="black">
                  <a:lumMod val="65000"/>
                  <a:lumOff val="35000"/>
                </a:prstClr>
              </a:solidFill>
            </a:endParaRPr>
          </a:p>
        </p:txBody>
      </p:sp>
      <p:sp>
        <p:nvSpPr>
          <p:cNvPr id="11" name="21 Marcador de texto"/>
          <p:cNvSpPr>
            <a:spLocks noGrp="1"/>
          </p:cNvSpPr>
          <p:nvPr>
            <p:ph type="body" sz="quarter" idx="15" hasCustomPrompt="1"/>
          </p:nvPr>
        </p:nvSpPr>
        <p:spPr>
          <a:xfrm>
            <a:off x="4740626" y="1762342"/>
            <a:ext cx="3363913" cy="676048"/>
          </a:xfrm>
          <a:prstGeom prst="rect">
            <a:avLst/>
          </a:prstGeom>
        </p:spPr>
        <p:txBody>
          <a:bodyPr/>
          <a:lstStyle>
            <a:lvl1pPr marL="0" indent="0" algn="ctr">
              <a:buNone/>
              <a:defRPr sz="3000" baseline="0">
                <a:solidFill>
                  <a:srgbClr val="FF6600"/>
                </a:solidFill>
                <a:latin typeface="Arial Black" panose="020B0A04020102020204" pitchFamily="34" charset="0"/>
              </a:defRPr>
            </a:lvl1pPr>
          </a:lstStyle>
          <a:p>
            <a:pPr lvl="0"/>
            <a:r>
              <a:rPr lang="es-ES" dirty="0"/>
              <a:t>Título</a:t>
            </a:r>
            <a:endParaRPr lang="es-MX" dirty="0"/>
          </a:p>
        </p:txBody>
      </p:sp>
      <p:sp>
        <p:nvSpPr>
          <p:cNvPr id="13" name="12 Marcador de imágenes prediseñadas"/>
          <p:cNvSpPr>
            <a:spLocks noGrp="1"/>
          </p:cNvSpPr>
          <p:nvPr>
            <p:ph type="clipArt" sz="quarter" idx="16"/>
          </p:nvPr>
        </p:nvSpPr>
        <p:spPr>
          <a:xfrm>
            <a:off x="4092576" y="2775857"/>
            <a:ext cx="4605338" cy="2754086"/>
          </a:xfrm>
          <a:prstGeom prst="rect">
            <a:avLst/>
          </a:prstGeom>
        </p:spPr>
        <p:txBody>
          <a:bodyPr/>
          <a:lstStyle>
            <a:lvl1pPr marL="0" indent="0" algn="ctr">
              <a:buNone/>
              <a:defRPr/>
            </a:lvl1pPr>
          </a:lstStyle>
          <a:p>
            <a:endParaRPr lang="es-MX" dirty="0"/>
          </a:p>
        </p:txBody>
      </p:sp>
      <p:sp>
        <p:nvSpPr>
          <p:cNvPr id="14" name="Chevron 8"/>
          <p:cNvSpPr/>
          <p:nvPr userDrawn="1"/>
        </p:nvSpPr>
        <p:spPr>
          <a:xfrm>
            <a:off x="3750380" y="3003235"/>
            <a:ext cx="211666" cy="211666"/>
          </a:xfrm>
          <a:prstGeom prst="chevron">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black"/>
              </a:solidFill>
            </a:endParaRPr>
          </a:p>
        </p:txBody>
      </p:sp>
      <p:sp>
        <p:nvSpPr>
          <p:cNvPr id="16" name="25 Marcador de texto"/>
          <p:cNvSpPr>
            <a:spLocks noGrp="1"/>
          </p:cNvSpPr>
          <p:nvPr>
            <p:ph type="body" sz="quarter" idx="17" hasCustomPrompt="1"/>
          </p:nvPr>
        </p:nvSpPr>
        <p:spPr>
          <a:xfrm>
            <a:off x="714060" y="3850853"/>
            <a:ext cx="3089224" cy="1680445"/>
          </a:xfrm>
          <a:prstGeom prst="rect">
            <a:avLst/>
          </a:prstGeom>
        </p:spPr>
        <p:txBody>
          <a:bodyPr/>
          <a:lstStyle>
            <a:lvl1pPr marL="0" indent="0" algn="just">
              <a:buNone/>
              <a:defRPr sz="1800" b="1">
                <a:latin typeface="Tahoma" panose="020B0604030504040204" pitchFamily="34" charset="0"/>
                <a:ea typeface="Tahoma" panose="020B0604030504040204" pitchFamily="34" charset="0"/>
                <a:cs typeface="Tahoma" panose="020B0604030504040204" pitchFamily="34" charset="0"/>
              </a:defRPr>
            </a:lvl1pPr>
            <a:lvl2pPr marL="0" indent="0" algn="r">
              <a:buClr>
                <a:srgbClr val="FF6600"/>
              </a:buClr>
              <a:buFont typeface="Wingdings" panose="05000000000000000000" pitchFamily="2" charset="2"/>
              <a:buNone/>
              <a:defRPr sz="1500">
                <a:latin typeface="Tahoma" panose="020B0604030504040204" pitchFamily="34" charset="0"/>
                <a:ea typeface="Tahoma" panose="020B0604030504040204" pitchFamily="34" charset="0"/>
                <a:cs typeface="Tahoma" panose="020B0604030504040204" pitchFamily="34" charset="0"/>
              </a:defRPr>
            </a:lvl2pPr>
          </a:lstStyle>
          <a:p>
            <a:pPr lvl="1"/>
            <a:r>
              <a:rPr lang="es-ES" dirty="0"/>
              <a:t>Texto</a:t>
            </a:r>
          </a:p>
        </p:txBody>
      </p:sp>
      <p:pic>
        <p:nvPicPr>
          <p:cNvPr id="12" name="Picture 5" descr="logos-1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2942" y="190569"/>
            <a:ext cx="1526503" cy="627496"/>
          </a:xfrm>
          <a:prstGeom prst="rect">
            <a:avLst/>
          </a:prstGeom>
        </p:spPr>
      </p:pic>
    </p:spTree>
    <p:extLst>
      <p:ext uri="{BB962C8B-B14F-4D97-AF65-F5344CB8AC3E}">
        <p14:creationId xmlns:p14="http://schemas.microsoft.com/office/powerpoint/2010/main" val="2517372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pic>
        <p:nvPicPr>
          <p:cNvPr id="3" name="Picture 17" descr="Plantillas AMIS-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Date Placeholder 3"/>
          <p:cNvSpPr>
            <a:spLocks noGrp="1"/>
          </p:cNvSpPr>
          <p:nvPr>
            <p:ph type="dt" sz="half" idx="10"/>
          </p:nvPr>
        </p:nvSpPr>
        <p:spPr>
          <a:xfrm>
            <a:off x="381000" y="6476098"/>
            <a:ext cx="1872334" cy="365125"/>
          </a:xfrm>
          <a:prstGeom prst="rect">
            <a:avLst/>
          </a:prstGeom>
        </p:spPr>
        <p:txBody>
          <a:bodyPr/>
          <a:lstStyle>
            <a:lvl1pPr algn="ctr">
              <a:defRPr sz="1050">
                <a:solidFill>
                  <a:schemeClr val="tx1">
                    <a:lumMod val="65000"/>
                    <a:lumOff val="35000"/>
                  </a:schemeClr>
                </a:solidFill>
                <a:latin typeface="Arial" panose="020B0604020202020204" pitchFamily="34" charset="0"/>
                <a:cs typeface="Arial" panose="020B0604020202020204" pitchFamily="34" charset="0"/>
              </a:defRPr>
            </a:lvl1pPr>
          </a:lstStyle>
          <a:p>
            <a:fld id="{80400DCF-4925-4C43-9E1F-00B81B26F297}" type="datetime1">
              <a:rPr lang="en-US" smtClean="0">
                <a:solidFill>
                  <a:prstClr val="black">
                    <a:lumMod val="65000"/>
                    <a:lumOff val="35000"/>
                  </a:prstClr>
                </a:solidFill>
              </a:rPr>
              <a:t>11/16/2017</a:t>
            </a:fld>
            <a:endParaRPr lang="en-US" dirty="0">
              <a:solidFill>
                <a:prstClr val="black">
                  <a:lumMod val="65000"/>
                  <a:lumOff val="35000"/>
                </a:prstClr>
              </a:solidFill>
            </a:endParaRPr>
          </a:p>
        </p:txBody>
      </p:sp>
      <p:sp>
        <p:nvSpPr>
          <p:cNvPr id="6" name="Footer Placeholder 4"/>
          <p:cNvSpPr>
            <a:spLocks noGrp="1"/>
          </p:cNvSpPr>
          <p:nvPr>
            <p:ph type="ftr" sz="quarter" idx="11"/>
          </p:nvPr>
        </p:nvSpPr>
        <p:spPr>
          <a:xfrm>
            <a:off x="2405744" y="6476098"/>
            <a:ext cx="4365171" cy="365125"/>
          </a:xfrm>
          <a:prstGeom prst="rect">
            <a:avLst/>
          </a:prstGeom>
        </p:spPr>
        <p:txBody>
          <a:bodyPr/>
          <a:lstStyle>
            <a:lvl1pPr>
              <a:defRPr sz="105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solidFill>
                <a:prstClr val="black">
                  <a:lumMod val="65000"/>
                  <a:lumOff val="35000"/>
                </a:prstClr>
              </a:solidFill>
            </a:endParaRPr>
          </a:p>
        </p:txBody>
      </p:sp>
      <p:sp>
        <p:nvSpPr>
          <p:cNvPr id="7" name="Slide Number Placeholder 5"/>
          <p:cNvSpPr>
            <a:spLocks noGrp="1"/>
          </p:cNvSpPr>
          <p:nvPr>
            <p:ph type="sldNum" sz="quarter" idx="12"/>
          </p:nvPr>
        </p:nvSpPr>
        <p:spPr>
          <a:xfrm>
            <a:off x="6945096" y="6476098"/>
            <a:ext cx="2133600" cy="365125"/>
          </a:xfrm>
          <a:prstGeom prst="rect">
            <a:avLst/>
          </a:prstGeom>
        </p:spPr>
        <p:txBody>
          <a:bodyPr/>
          <a:lstStyle>
            <a:lvl1pPr algn="r">
              <a:defRPr sz="1050" b="1">
                <a:solidFill>
                  <a:schemeClr val="tx1">
                    <a:lumMod val="65000"/>
                    <a:lumOff val="35000"/>
                  </a:schemeClr>
                </a:solidFill>
                <a:latin typeface="Arial" panose="020B0604020202020204" pitchFamily="34" charset="0"/>
                <a:cs typeface="Arial" panose="020B0604020202020204" pitchFamily="34" charset="0"/>
              </a:defRPr>
            </a:lvl1pPr>
          </a:lstStyle>
          <a:p>
            <a:fld id="{23DE008A-60C3-3E45-BADA-CD0D7988EA5A}" type="slidenum">
              <a:rPr lang="en-US" smtClean="0">
                <a:solidFill>
                  <a:prstClr val="black">
                    <a:lumMod val="65000"/>
                    <a:lumOff val="35000"/>
                  </a:prstClr>
                </a:solidFill>
              </a:rPr>
              <a:pPr/>
              <a:t>‹Nº›</a:t>
            </a:fld>
            <a:endParaRPr lang="en-US">
              <a:solidFill>
                <a:prstClr val="black">
                  <a:lumMod val="65000"/>
                  <a:lumOff val="35000"/>
                </a:prstClr>
              </a:solidFill>
            </a:endParaRPr>
          </a:p>
        </p:txBody>
      </p:sp>
      <p:sp>
        <p:nvSpPr>
          <p:cNvPr id="8" name="Rectangle 10"/>
          <p:cNvSpPr/>
          <p:nvPr userDrawn="1"/>
        </p:nvSpPr>
        <p:spPr>
          <a:xfrm>
            <a:off x="1" y="2988724"/>
            <a:ext cx="9144000" cy="1118638"/>
          </a:xfrm>
          <a:prstGeom prst="rect">
            <a:avLst/>
          </a:prstGeom>
          <a:solidFill>
            <a:schemeClr val="bg1">
              <a:lumMod val="65000"/>
              <a:alpha val="2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9" name="21 Marcador de texto"/>
          <p:cNvSpPr>
            <a:spLocks noGrp="1"/>
          </p:cNvSpPr>
          <p:nvPr>
            <p:ph type="body" sz="quarter" idx="15" hasCustomPrompt="1"/>
          </p:nvPr>
        </p:nvSpPr>
        <p:spPr>
          <a:xfrm>
            <a:off x="381001" y="1403114"/>
            <a:ext cx="3363913" cy="676048"/>
          </a:xfrm>
          <a:prstGeom prst="rect">
            <a:avLst/>
          </a:prstGeom>
        </p:spPr>
        <p:txBody>
          <a:bodyPr/>
          <a:lstStyle>
            <a:lvl1pPr marL="0" indent="0" algn="l">
              <a:buNone/>
              <a:defRPr sz="3000" baseline="0">
                <a:solidFill>
                  <a:srgbClr val="FF6600"/>
                </a:solidFill>
                <a:latin typeface="Arial Black" panose="020B0A04020102020204" pitchFamily="34" charset="0"/>
              </a:defRPr>
            </a:lvl1pPr>
          </a:lstStyle>
          <a:p>
            <a:pPr lvl="0"/>
            <a:r>
              <a:rPr lang="es-ES" dirty="0"/>
              <a:t>Título</a:t>
            </a:r>
            <a:endParaRPr lang="es-MX" dirty="0"/>
          </a:p>
        </p:txBody>
      </p:sp>
      <p:sp>
        <p:nvSpPr>
          <p:cNvPr id="10" name="25 Marcador de texto"/>
          <p:cNvSpPr>
            <a:spLocks noGrp="1"/>
          </p:cNvSpPr>
          <p:nvPr>
            <p:ph type="body" sz="quarter" idx="17" hasCustomPrompt="1"/>
          </p:nvPr>
        </p:nvSpPr>
        <p:spPr>
          <a:xfrm>
            <a:off x="381000" y="2170408"/>
            <a:ext cx="8207830" cy="594565"/>
          </a:xfrm>
          <a:prstGeom prst="rect">
            <a:avLst/>
          </a:prstGeom>
        </p:spPr>
        <p:txBody>
          <a:bodyPr/>
          <a:lstStyle>
            <a:lvl1pPr marL="0" indent="0" algn="just">
              <a:buNone/>
              <a:defRPr sz="1800" b="1">
                <a:latin typeface="Tahoma" panose="020B0604030504040204" pitchFamily="34" charset="0"/>
                <a:ea typeface="Tahoma" panose="020B0604030504040204" pitchFamily="34" charset="0"/>
                <a:cs typeface="Tahoma" panose="020B0604030504040204" pitchFamily="34" charset="0"/>
              </a:defRPr>
            </a:lvl1pPr>
            <a:lvl2pPr marL="0" indent="0" algn="just">
              <a:buClr>
                <a:srgbClr val="FF6600"/>
              </a:buClr>
              <a:buFont typeface="Wingdings" panose="05000000000000000000" pitchFamily="2" charset="2"/>
              <a:buNone/>
              <a:defRPr sz="1500">
                <a:latin typeface="Tahoma" panose="020B0604030504040204" pitchFamily="34" charset="0"/>
                <a:ea typeface="Tahoma" panose="020B0604030504040204" pitchFamily="34" charset="0"/>
                <a:cs typeface="Tahoma" panose="020B0604030504040204" pitchFamily="34" charset="0"/>
              </a:defRPr>
            </a:lvl2pPr>
          </a:lstStyle>
          <a:p>
            <a:pPr lvl="1"/>
            <a:r>
              <a:rPr lang="es-ES" dirty="0"/>
              <a:t>Texto</a:t>
            </a:r>
          </a:p>
        </p:txBody>
      </p:sp>
      <p:sp>
        <p:nvSpPr>
          <p:cNvPr id="11" name="25 Marcador de texto"/>
          <p:cNvSpPr>
            <a:spLocks noGrp="1"/>
          </p:cNvSpPr>
          <p:nvPr>
            <p:ph type="body" sz="quarter" idx="18" hasCustomPrompt="1"/>
          </p:nvPr>
        </p:nvSpPr>
        <p:spPr>
          <a:xfrm>
            <a:off x="487805" y="3080658"/>
            <a:ext cx="3420267" cy="903515"/>
          </a:xfrm>
          <a:prstGeom prst="rect">
            <a:avLst/>
          </a:prstGeom>
        </p:spPr>
        <p:txBody>
          <a:bodyPr/>
          <a:lstStyle>
            <a:lvl1pPr marL="0" indent="0" algn="just">
              <a:buNone/>
              <a:defRPr sz="1800" b="1">
                <a:latin typeface="Tahoma" panose="020B0604030504040204" pitchFamily="34" charset="0"/>
                <a:ea typeface="Tahoma" panose="020B0604030504040204" pitchFamily="34" charset="0"/>
                <a:cs typeface="Tahoma" panose="020B0604030504040204" pitchFamily="34" charset="0"/>
              </a:defRPr>
            </a:lvl1pPr>
            <a:lvl2pPr marL="0" indent="0" algn="r">
              <a:buClr>
                <a:srgbClr val="FF6600"/>
              </a:buClr>
              <a:buFont typeface="Wingdings" panose="05000000000000000000" pitchFamily="2" charset="2"/>
              <a:buNone/>
              <a:defRPr sz="1500">
                <a:latin typeface="Tahoma" panose="020B0604030504040204" pitchFamily="34" charset="0"/>
                <a:ea typeface="Tahoma" panose="020B0604030504040204" pitchFamily="34" charset="0"/>
                <a:cs typeface="Tahoma" panose="020B0604030504040204" pitchFamily="34" charset="0"/>
              </a:defRPr>
            </a:lvl2pPr>
          </a:lstStyle>
          <a:p>
            <a:pPr lvl="1"/>
            <a:r>
              <a:rPr lang="es-ES" dirty="0"/>
              <a:t>Texto</a:t>
            </a:r>
          </a:p>
        </p:txBody>
      </p:sp>
      <p:sp>
        <p:nvSpPr>
          <p:cNvPr id="13" name="25 Marcador de texto"/>
          <p:cNvSpPr>
            <a:spLocks noGrp="1"/>
          </p:cNvSpPr>
          <p:nvPr>
            <p:ph type="body" sz="quarter" idx="19" hasCustomPrompt="1"/>
          </p:nvPr>
        </p:nvSpPr>
        <p:spPr>
          <a:xfrm>
            <a:off x="4983719" y="3080654"/>
            <a:ext cx="3420267" cy="903515"/>
          </a:xfrm>
          <a:prstGeom prst="rect">
            <a:avLst/>
          </a:prstGeom>
        </p:spPr>
        <p:txBody>
          <a:bodyPr/>
          <a:lstStyle>
            <a:lvl1pPr marL="0" indent="0" algn="just">
              <a:buNone/>
              <a:defRPr sz="1800" b="1">
                <a:latin typeface="Tahoma" panose="020B0604030504040204" pitchFamily="34" charset="0"/>
                <a:ea typeface="Tahoma" panose="020B0604030504040204" pitchFamily="34" charset="0"/>
                <a:cs typeface="Tahoma" panose="020B0604030504040204" pitchFamily="34" charset="0"/>
              </a:defRPr>
            </a:lvl1pPr>
            <a:lvl2pPr marL="0" indent="0" algn="l">
              <a:buClr>
                <a:srgbClr val="FF6600"/>
              </a:buClr>
              <a:buFont typeface="Wingdings" panose="05000000000000000000" pitchFamily="2" charset="2"/>
              <a:buNone/>
              <a:defRPr sz="1500">
                <a:latin typeface="Tahoma" panose="020B0604030504040204" pitchFamily="34" charset="0"/>
                <a:ea typeface="Tahoma" panose="020B0604030504040204" pitchFamily="34" charset="0"/>
                <a:cs typeface="Tahoma" panose="020B0604030504040204" pitchFamily="34" charset="0"/>
              </a:defRPr>
            </a:lvl2pPr>
          </a:lstStyle>
          <a:p>
            <a:pPr lvl="1"/>
            <a:r>
              <a:rPr lang="es-ES" dirty="0"/>
              <a:t>Texto</a:t>
            </a:r>
          </a:p>
        </p:txBody>
      </p:sp>
      <p:sp>
        <p:nvSpPr>
          <p:cNvPr id="14" name="Chevron 16"/>
          <p:cNvSpPr/>
          <p:nvPr userDrawn="1"/>
        </p:nvSpPr>
        <p:spPr>
          <a:xfrm>
            <a:off x="4357911" y="3445934"/>
            <a:ext cx="211666" cy="211666"/>
          </a:xfrm>
          <a:prstGeom prst="chevron">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black"/>
              </a:solidFill>
            </a:endParaRPr>
          </a:p>
        </p:txBody>
      </p:sp>
      <p:sp>
        <p:nvSpPr>
          <p:cNvPr id="15" name="Chevron 18"/>
          <p:cNvSpPr/>
          <p:nvPr userDrawn="1"/>
        </p:nvSpPr>
        <p:spPr>
          <a:xfrm rot="5400000">
            <a:off x="8683184" y="3445935"/>
            <a:ext cx="211666" cy="211666"/>
          </a:xfrm>
          <a:prstGeom prst="chevron">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black"/>
              </a:solidFill>
            </a:endParaRPr>
          </a:p>
        </p:txBody>
      </p:sp>
      <p:sp>
        <p:nvSpPr>
          <p:cNvPr id="16" name="25 Marcador de texto"/>
          <p:cNvSpPr>
            <a:spLocks noGrp="1"/>
          </p:cNvSpPr>
          <p:nvPr>
            <p:ph type="body" sz="quarter" idx="20" hasCustomPrompt="1"/>
          </p:nvPr>
        </p:nvSpPr>
        <p:spPr>
          <a:xfrm>
            <a:off x="498688" y="4419630"/>
            <a:ext cx="3420267" cy="1828770"/>
          </a:xfrm>
          <a:prstGeom prst="rect">
            <a:avLst/>
          </a:prstGeom>
        </p:spPr>
        <p:txBody>
          <a:bodyPr/>
          <a:lstStyle>
            <a:lvl1pPr marL="0" indent="0" algn="just">
              <a:buNone/>
              <a:defRPr sz="1800" b="1">
                <a:latin typeface="Tahoma" panose="020B0604030504040204" pitchFamily="34" charset="0"/>
                <a:ea typeface="Tahoma" panose="020B0604030504040204" pitchFamily="34" charset="0"/>
                <a:cs typeface="Tahoma" panose="020B0604030504040204" pitchFamily="34" charset="0"/>
              </a:defRPr>
            </a:lvl1pPr>
            <a:lvl2pPr marL="0" indent="0" algn="r">
              <a:buClr>
                <a:srgbClr val="FF6600"/>
              </a:buClr>
              <a:buFont typeface="Wingdings" panose="05000000000000000000" pitchFamily="2" charset="2"/>
              <a:buNone/>
              <a:defRPr sz="1500">
                <a:latin typeface="Tahoma" panose="020B0604030504040204" pitchFamily="34" charset="0"/>
                <a:ea typeface="Tahoma" panose="020B0604030504040204" pitchFamily="34" charset="0"/>
                <a:cs typeface="Tahoma" panose="020B0604030504040204" pitchFamily="34" charset="0"/>
              </a:defRPr>
            </a:lvl2pPr>
          </a:lstStyle>
          <a:p>
            <a:pPr lvl="1"/>
            <a:r>
              <a:rPr lang="es-ES" dirty="0"/>
              <a:t>Texto</a:t>
            </a:r>
          </a:p>
        </p:txBody>
      </p:sp>
      <p:sp>
        <p:nvSpPr>
          <p:cNvPr id="17" name="12 Marcador de imágenes prediseñadas"/>
          <p:cNvSpPr>
            <a:spLocks noGrp="1"/>
          </p:cNvSpPr>
          <p:nvPr>
            <p:ph type="clipArt" sz="quarter" idx="16"/>
          </p:nvPr>
        </p:nvSpPr>
        <p:spPr>
          <a:xfrm>
            <a:off x="5638166" y="4473555"/>
            <a:ext cx="2363267" cy="1710071"/>
          </a:xfrm>
          <a:prstGeom prst="rect">
            <a:avLst/>
          </a:prstGeom>
        </p:spPr>
        <p:txBody>
          <a:bodyPr/>
          <a:lstStyle>
            <a:lvl1pPr marL="0" indent="0" algn="ctr">
              <a:buNone/>
              <a:defRPr/>
            </a:lvl1pPr>
          </a:lstStyle>
          <a:p>
            <a:endParaRPr lang="es-MX" dirty="0"/>
          </a:p>
        </p:txBody>
      </p:sp>
      <p:pic>
        <p:nvPicPr>
          <p:cNvPr id="18" name="Picture 5" descr="logos-1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2838" y="241020"/>
            <a:ext cx="1526503" cy="627496"/>
          </a:xfrm>
          <a:prstGeom prst="rect">
            <a:avLst/>
          </a:prstGeom>
        </p:spPr>
      </p:pic>
    </p:spTree>
    <p:extLst>
      <p:ext uri="{BB962C8B-B14F-4D97-AF65-F5344CB8AC3E}">
        <p14:creationId xmlns:p14="http://schemas.microsoft.com/office/powerpoint/2010/main" val="783608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Diseño personalizado">
    <p:spTree>
      <p:nvGrpSpPr>
        <p:cNvPr id="1" name=""/>
        <p:cNvGrpSpPr/>
        <p:nvPr/>
      </p:nvGrpSpPr>
      <p:grpSpPr>
        <a:xfrm>
          <a:off x="0" y="0"/>
          <a:ext cx="0" cy="0"/>
          <a:chOff x="0" y="0"/>
          <a:chExt cx="0" cy="0"/>
        </a:xfrm>
      </p:grpSpPr>
      <p:pic>
        <p:nvPicPr>
          <p:cNvPr id="3" name="Picture 26" descr="Plantillas AMIS-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4" name="Date Placeholder 3"/>
          <p:cNvSpPr>
            <a:spLocks noGrp="1"/>
          </p:cNvSpPr>
          <p:nvPr>
            <p:ph type="dt" sz="half" idx="10"/>
          </p:nvPr>
        </p:nvSpPr>
        <p:spPr>
          <a:xfrm>
            <a:off x="381000" y="6476098"/>
            <a:ext cx="1872334" cy="365125"/>
          </a:xfrm>
          <a:prstGeom prst="rect">
            <a:avLst/>
          </a:prstGeom>
        </p:spPr>
        <p:txBody>
          <a:bodyPr/>
          <a:lstStyle>
            <a:lvl1pPr algn="ctr">
              <a:defRPr sz="1050">
                <a:solidFill>
                  <a:schemeClr val="tx1">
                    <a:lumMod val="65000"/>
                    <a:lumOff val="35000"/>
                  </a:schemeClr>
                </a:solidFill>
                <a:latin typeface="Arial" panose="020B0604020202020204" pitchFamily="34" charset="0"/>
                <a:cs typeface="Arial" panose="020B0604020202020204" pitchFamily="34" charset="0"/>
              </a:defRPr>
            </a:lvl1pPr>
          </a:lstStyle>
          <a:p>
            <a:fld id="{3BC0DD0A-832E-4122-8A3C-EABAAA8CBDF8}" type="datetime1">
              <a:rPr lang="en-US" smtClean="0">
                <a:solidFill>
                  <a:prstClr val="black">
                    <a:lumMod val="65000"/>
                    <a:lumOff val="35000"/>
                  </a:prstClr>
                </a:solidFill>
              </a:rPr>
              <a:t>11/16/2017</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a:xfrm>
            <a:off x="2405744" y="6476098"/>
            <a:ext cx="4365171" cy="365125"/>
          </a:xfrm>
          <a:prstGeom prst="rect">
            <a:avLst/>
          </a:prstGeom>
        </p:spPr>
        <p:txBody>
          <a:bodyPr/>
          <a:lstStyle>
            <a:lvl1pPr>
              <a:defRPr sz="105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a:xfrm>
            <a:off x="6945097" y="6476098"/>
            <a:ext cx="1306275" cy="365125"/>
          </a:xfrm>
          <a:prstGeom prst="rect">
            <a:avLst/>
          </a:prstGeom>
        </p:spPr>
        <p:txBody>
          <a:bodyPr/>
          <a:lstStyle>
            <a:lvl1pPr algn="r">
              <a:defRPr sz="1050" b="1">
                <a:solidFill>
                  <a:schemeClr val="tx1">
                    <a:lumMod val="65000"/>
                    <a:lumOff val="35000"/>
                  </a:schemeClr>
                </a:solidFill>
                <a:latin typeface="Arial" panose="020B0604020202020204" pitchFamily="34" charset="0"/>
                <a:cs typeface="Arial" panose="020B0604020202020204" pitchFamily="34" charset="0"/>
              </a:defRPr>
            </a:lvl1pPr>
          </a:lstStyle>
          <a:p>
            <a:fld id="{23DE008A-60C3-3E45-BADA-CD0D7988EA5A}" type="slidenum">
              <a:rPr lang="en-US" smtClean="0">
                <a:solidFill>
                  <a:prstClr val="black">
                    <a:lumMod val="65000"/>
                    <a:lumOff val="35000"/>
                  </a:prstClr>
                </a:solidFill>
              </a:rPr>
              <a:pPr/>
              <a:t>‹Nº›</a:t>
            </a:fld>
            <a:endParaRPr lang="en-US">
              <a:solidFill>
                <a:prstClr val="black">
                  <a:lumMod val="65000"/>
                  <a:lumOff val="35000"/>
                </a:prstClr>
              </a:solidFill>
            </a:endParaRPr>
          </a:p>
        </p:txBody>
      </p:sp>
      <p:pic>
        <p:nvPicPr>
          <p:cNvPr id="8" name="Picture 5" descr="logos-1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2942" y="190569"/>
            <a:ext cx="1526503" cy="627496"/>
          </a:xfrm>
          <a:prstGeom prst="rect">
            <a:avLst/>
          </a:prstGeom>
        </p:spPr>
      </p:pic>
    </p:spTree>
    <p:extLst>
      <p:ext uri="{BB962C8B-B14F-4D97-AF65-F5344CB8AC3E}">
        <p14:creationId xmlns:p14="http://schemas.microsoft.com/office/powerpoint/2010/main" val="3404688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Diseño personalizado">
    <p:spTree>
      <p:nvGrpSpPr>
        <p:cNvPr id="1" name=""/>
        <p:cNvGrpSpPr/>
        <p:nvPr/>
      </p:nvGrpSpPr>
      <p:grpSpPr>
        <a:xfrm>
          <a:off x="0" y="0"/>
          <a:ext cx="0" cy="0"/>
          <a:chOff x="0" y="0"/>
          <a:chExt cx="0" cy="0"/>
        </a:xfrm>
      </p:grpSpPr>
      <p:pic>
        <p:nvPicPr>
          <p:cNvPr id="3" name="Picture 14" descr="Plantillas AMIS-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Date Placeholder 3"/>
          <p:cNvSpPr>
            <a:spLocks noGrp="1"/>
          </p:cNvSpPr>
          <p:nvPr>
            <p:ph type="dt" sz="half" idx="10"/>
          </p:nvPr>
        </p:nvSpPr>
        <p:spPr>
          <a:xfrm>
            <a:off x="381000" y="6476098"/>
            <a:ext cx="1872334" cy="365125"/>
          </a:xfrm>
          <a:prstGeom prst="rect">
            <a:avLst/>
          </a:prstGeom>
        </p:spPr>
        <p:txBody>
          <a:bodyPr/>
          <a:lstStyle>
            <a:lvl1pPr algn="ctr">
              <a:defRPr sz="1050">
                <a:solidFill>
                  <a:schemeClr val="tx1">
                    <a:lumMod val="65000"/>
                    <a:lumOff val="35000"/>
                  </a:schemeClr>
                </a:solidFill>
                <a:latin typeface="Arial" panose="020B0604020202020204" pitchFamily="34" charset="0"/>
                <a:cs typeface="Arial" panose="020B0604020202020204" pitchFamily="34" charset="0"/>
              </a:defRPr>
            </a:lvl1pPr>
          </a:lstStyle>
          <a:p>
            <a:fld id="{A0B18251-50C5-49E1-876F-0587670D6B6B}" type="datetime1">
              <a:rPr lang="en-US" smtClean="0">
                <a:solidFill>
                  <a:prstClr val="black">
                    <a:lumMod val="65000"/>
                    <a:lumOff val="35000"/>
                  </a:prstClr>
                </a:solidFill>
              </a:rPr>
              <a:t>11/16/2017</a:t>
            </a:fld>
            <a:endParaRPr lang="en-US" dirty="0">
              <a:solidFill>
                <a:prstClr val="black">
                  <a:lumMod val="65000"/>
                  <a:lumOff val="35000"/>
                </a:prstClr>
              </a:solidFill>
            </a:endParaRPr>
          </a:p>
        </p:txBody>
      </p:sp>
      <p:sp>
        <p:nvSpPr>
          <p:cNvPr id="6" name="Footer Placeholder 4"/>
          <p:cNvSpPr>
            <a:spLocks noGrp="1"/>
          </p:cNvSpPr>
          <p:nvPr>
            <p:ph type="ftr" sz="quarter" idx="11"/>
          </p:nvPr>
        </p:nvSpPr>
        <p:spPr>
          <a:xfrm>
            <a:off x="2405744" y="6476098"/>
            <a:ext cx="4365171" cy="365125"/>
          </a:xfrm>
          <a:prstGeom prst="rect">
            <a:avLst/>
          </a:prstGeom>
        </p:spPr>
        <p:txBody>
          <a:bodyPr/>
          <a:lstStyle>
            <a:lvl1pPr>
              <a:defRPr sz="105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solidFill>
                <a:prstClr val="black">
                  <a:lumMod val="65000"/>
                  <a:lumOff val="35000"/>
                </a:prstClr>
              </a:solidFill>
            </a:endParaRPr>
          </a:p>
        </p:txBody>
      </p:sp>
      <p:sp>
        <p:nvSpPr>
          <p:cNvPr id="7" name="Slide Number Placeholder 5"/>
          <p:cNvSpPr>
            <a:spLocks noGrp="1"/>
          </p:cNvSpPr>
          <p:nvPr>
            <p:ph type="sldNum" sz="quarter" idx="12"/>
          </p:nvPr>
        </p:nvSpPr>
        <p:spPr>
          <a:xfrm>
            <a:off x="6945096" y="6476098"/>
            <a:ext cx="2133600" cy="365125"/>
          </a:xfrm>
          <a:prstGeom prst="rect">
            <a:avLst/>
          </a:prstGeom>
        </p:spPr>
        <p:txBody>
          <a:bodyPr/>
          <a:lstStyle>
            <a:lvl1pPr algn="r">
              <a:defRPr sz="1050" b="1">
                <a:solidFill>
                  <a:schemeClr val="tx1">
                    <a:lumMod val="65000"/>
                    <a:lumOff val="35000"/>
                  </a:schemeClr>
                </a:solidFill>
                <a:latin typeface="Arial" panose="020B0604020202020204" pitchFamily="34" charset="0"/>
                <a:cs typeface="Arial" panose="020B0604020202020204" pitchFamily="34" charset="0"/>
              </a:defRPr>
            </a:lvl1pPr>
          </a:lstStyle>
          <a:p>
            <a:fld id="{23DE008A-60C3-3E45-BADA-CD0D7988EA5A}" type="slidenum">
              <a:rPr lang="en-US" smtClean="0">
                <a:solidFill>
                  <a:prstClr val="black">
                    <a:lumMod val="65000"/>
                    <a:lumOff val="35000"/>
                  </a:prstClr>
                </a:solidFill>
              </a:rPr>
              <a:pPr/>
              <a:t>‹Nº›</a:t>
            </a:fld>
            <a:endParaRPr lang="en-US">
              <a:solidFill>
                <a:prstClr val="black">
                  <a:lumMod val="65000"/>
                  <a:lumOff val="35000"/>
                </a:prstClr>
              </a:solidFill>
            </a:endParaRPr>
          </a:p>
        </p:txBody>
      </p:sp>
      <p:pic>
        <p:nvPicPr>
          <p:cNvPr id="8" name="Picture 5" descr="logos-1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2838" y="241020"/>
            <a:ext cx="1526503" cy="627496"/>
          </a:xfrm>
          <a:prstGeom prst="rect">
            <a:avLst/>
          </a:prstGeom>
        </p:spPr>
      </p:pic>
    </p:spTree>
    <p:extLst>
      <p:ext uri="{BB962C8B-B14F-4D97-AF65-F5344CB8AC3E}">
        <p14:creationId xmlns:p14="http://schemas.microsoft.com/office/powerpoint/2010/main" val="71407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Diseño personalizado">
    <p:spTree>
      <p:nvGrpSpPr>
        <p:cNvPr id="1" name=""/>
        <p:cNvGrpSpPr/>
        <p:nvPr/>
      </p:nvGrpSpPr>
      <p:grpSpPr>
        <a:xfrm>
          <a:off x="0" y="0"/>
          <a:ext cx="0" cy="0"/>
          <a:chOff x="0" y="0"/>
          <a:chExt cx="0" cy="0"/>
        </a:xfrm>
      </p:grpSpPr>
      <p:pic>
        <p:nvPicPr>
          <p:cNvPr id="3" name="Picture 3" descr="Plantillas AMIS-0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ctrTitle" hasCustomPrompt="1"/>
          </p:nvPr>
        </p:nvSpPr>
        <p:spPr>
          <a:xfrm>
            <a:off x="3973285" y="4035432"/>
            <a:ext cx="4778828" cy="1396546"/>
          </a:xfrm>
          <a:prstGeom prst="rect">
            <a:avLst/>
          </a:prstGeom>
        </p:spPr>
        <p:txBody>
          <a:bodyPr/>
          <a:lstStyle>
            <a:lvl1pPr algn="l">
              <a:defRPr sz="4875" baseline="0">
                <a:solidFill>
                  <a:schemeClr val="bg1"/>
                </a:solidFill>
                <a:latin typeface="Arial" panose="020B0604020202020204" pitchFamily="34" charset="0"/>
                <a:cs typeface="Arial" panose="020B0604020202020204" pitchFamily="34" charset="0"/>
              </a:defRPr>
            </a:lvl1pPr>
          </a:lstStyle>
          <a:p>
            <a:r>
              <a:rPr lang="es-MX" noProof="0" dirty="0"/>
              <a:t>Texto</a:t>
            </a:r>
          </a:p>
        </p:txBody>
      </p:sp>
    </p:spTree>
    <p:extLst>
      <p:ext uri="{BB962C8B-B14F-4D97-AF65-F5344CB8AC3E}">
        <p14:creationId xmlns:p14="http://schemas.microsoft.com/office/powerpoint/2010/main" val="456736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a:xfrm>
            <a:off x="6586536" y="612648"/>
            <a:ext cx="957264" cy="457200"/>
          </a:xfrm>
          <a:prstGeom prst="rect">
            <a:avLst/>
          </a:prstGeom>
        </p:spPr>
        <p:txBody>
          <a:bodyPr/>
          <a:lstStyle/>
          <a:p>
            <a:fld id="{A6A13CFF-F2DE-4058-8468-C8976370294A}" type="datetime1">
              <a:rPr lang="en-US" smtClean="0"/>
              <a:t>11/16/2017</a:t>
            </a:fld>
            <a:endParaRPr lang="es-MX" dirty="0"/>
          </a:p>
        </p:txBody>
      </p:sp>
      <p:sp>
        <p:nvSpPr>
          <p:cNvPr id="5" name="4 Marcador de pie de página"/>
          <p:cNvSpPr>
            <a:spLocks noGrp="1"/>
          </p:cNvSpPr>
          <p:nvPr>
            <p:ph type="ftr" sz="quarter" idx="11"/>
          </p:nvPr>
        </p:nvSpPr>
        <p:spPr>
          <a:xfrm>
            <a:off x="5257800" y="612648"/>
            <a:ext cx="1325880" cy="457200"/>
          </a:xfrm>
          <a:prstGeom prst="rect">
            <a:avLst/>
          </a:prstGeom>
        </p:spPr>
        <p:txBody>
          <a:bodyPr/>
          <a:lstStyle/>
          <a:p>
            <a:endParaRPr lang="es-MX" dirty="0"/>
          </a:p>
        </p:txBody>
      </p:sp>
      <p:sp>
        <p:nvSpPr>
          <p:cNvPr id="6" name="5 Marcador de número de diapositiva"/>
          <p:cNvSpPr>
            <a:spLocks noGrp="1"/>
          </p:cNvSpPr>
          <p:nvPr>
            <p:ph type="sldNum" sz="quarter" idx="12"/>
          </p:nvPr>
        </p:nvSpPr>
        <p:spPr/>
        <p:txBody>
          <a:bodyPr/>
          <a:lstStyle/>
          <a:p>
            <a:fld id="{36EC0BBC-72CE-4375-A0BB-DB2BD48AD3A8}" type="slidenum">
              <a:rPr lang="es-MX" smtClean="0"/>
              <a:pPr/>
              <a:t>‹Nº›</a:t>
            </a:fld>
            <a:endParaRPr lang="es-MX" dirty="0"/>
          </a:p>
        </p:txBody>
      </p:sp>
      <p:pic>
        <p:nvPicPr>
          <p:cNvPr id="8" name="Picture 7" descr="Screen Shot 2014-04-30 at 11.26.3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8384" y="679039"/>
            <a:ext cx="1080120" cy="589721"/>
          </a:xfrm>
          <a:prstGeom prst="rect">
            <a:avLst/>
          </a:prstGeom>
        </p:spPr>
      </p:pic>
    </p:spTree>
    <p:extLst>
      <p:ext uri="{BB962C8B-B14F-4D97-AF65-F5344CB8AC3E}">
        <p14:creationId xmlns:p14="http://schemas.microsoft.com/office/powerpoint/2010/main" val="4010757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logos-1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00800" y="381000"/>
            <a:ext cx="1526503" cy="627496"/>
          </a:xfrm>
          <a:prstGeom prst="rect">
            <a:avLst/>
          </a:prstGeom>
        </p:spPr>
      </p:pic>
      <p:sp>
        <p:nvSpPr>
          <p:cNvPr id="11" name="Date Placeholder 3"/>
          <p:cNvSpPr>
            <a:spLocks noGrp="1"/>
          </p:cNvSpPr>
          <p:nvPr>
            <p:ph type="dt" sz="half" idx="10"/>
          </p:nvPr>
        </p:nvSpPr>
        <p:spPr>
          <a:xfrm>
            <a:off x="381000" y="6476098"/>
            <a:ext cx="1872334" cy="365125"/>
          </a:xfrm>
          <a:prstGeom prst="rect">
            <a:avLst/>
          </a:prstGeom>
        </p:spPr>
        <p:txBody>
          <a:bodyPr/>
          <a:lstStyle>
            <a:lvl1pPr algn="ctr">
              <a:defRPr sz="1050">
                <a:solidFill>
                  <a:schemeClr val="tx1">
                    <a:lumMod val="65000"/>
                    <a:lumOff val="35000"/>
                  </a:schemeClr>
                </a:solidFill>
                <a:latin typeface="Arial" panose="020B0604020202020204" pitchFamily="34" charset="0"/>
                <a:cs typeface="Arial" panose="020B0604020202020204" pitchFamily="34" charset="0"/>
              </a:defRPr>
            </a:lvl1pPr>
          </a:lstStyle>
          <a:p>
            <a:fld id="{C3BB0C8C-FCE0-40B6-BA90-5686787E411A}" type="datetime1">
              <a:rPr lang="en-US" smtClean="0"/>
              <a:t>11/16/2017</a:t>
            </a:fld>
            <a:endParaRPr lang="en-US" dirty="0"/>
          </a:p>
        </p:txBody>
      </p:sp>
      <p:sp>
        <p:nvSpPr>
          <p:cNvPr id="12" name="Footer Placeholder 4"/>
          <p:cNvSpPr>
            <a:spLocks noGrp="1"/>
          </p:cNvSpPr>
          <p:nvPr>
            <p:ph type="ftr" sz="quarter" idx="11"/>
          </p:nvPr>
        </p:nvSpPr>
        <p:spPr>
          <a:xfrm>
            <a:off x="2405744" y="6476098"/>
            <a:ext cx="4365171" cy="365125"/>
          </a:xfrm>
          <a:prstGeom prst="rect">
            <a:avLst/>
          </a:prstGeom>
        </p:spPr>
        <p:txBody>
          <a:bodyPr/>
          <a:lstStyle>
            <a:lvl1pPr>
              <a:defRPr sz="105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sp>
        <p:nvSpPr>
          <p:cNvPr id="13" name="Slide Number Placeholder 5"/>
          <p:cNvSpPr>
            <a:spLocks noGrp="1"/>
          </p:cNvSpPr>
          <p:nvPr>
            <p:ph type="sldNum" sz="quarter" idx="12"/>
          </p:nvPr>
        </p:nvSpPr>
        <p:spPr>
          <a:xfrm>
            <a:off x="6945096" y="6476098"/>
            <a:ext cx="2133600" cy="365125"/>
          </a:xfrm>
          <a:prstGeom prst="rect">
            <a:avLst/>
          </a:prstGeom>
        </p:spPr>
        <p:txBody>
          <a:bodyPr/>
          <a:lstStyle>
            <a:lvl1pPr algn="r">
              <a:defRPr sz="1050" b="1">
                <a:solidFill>
                  <a:schemeClr val="tx1">
                    <a:lumMod val="65000"/>
                    <a:lumOff val="35000"/>
                  </a:schemeClr>
                </a:solidFill>
                <a:latin typeface="Arial" panose="020B0604020202020204" pitchFamily="34" charset="0"/>
                <a:cs typeface="Arial" panose="020B0604020202020204" pitchFamily="34" charset="0"/>
              </a:defRPr>
            </a:lvl1pPr>
          </a:lstStyle>
          <a:p>
            <a:fld id="{23DE008A-60C3-3E45-BADA-CD0D7988EA5A}" type="slidenum">
              <a:rPr lang="en-US" smtClean="0"/>
              <a:pPr/>
              <a:t>‹Nº›</a:t>
            </a:fld>
            <a:endParaRPr lang="en-US"/>
          </a:p>
        </p:txBody>
      </p:sp>
      <p:sp>
        <p:nvSpPr>
          <p:cNvPr id="22" name="21 Marcador de texto"/>
          <p:cNvSpPr>
            <a:spLocks noGrp="1"/>
          </p:cNvSpPr>
          <p:nvPr>
            <p:ph type="body" sz="quarter" idx="15" hasCustomPrompt="1"/>
          </p:nvPr>
        </p:nvSpPr>
        <p:spPr>
          <a:xfrm>
            <a:off x="185053" y="2328863"/>
            <a:ext cx="3363913" cy="1263650"/>
          </a:xfrm>
          <a:prstGeom prst="rect">
            <a:avLst/>
          </a:prstGeom>
        </p:spPr>
        <p:txBody>
          <a:bodyPr/>
          <a:lstStyle>
            <a:lvl1pPr marL="0" indent="0" algn="r">
              <a:buNone/>
              <a:defRPr sz="3000" baseline="0">
                <a:solidFill>
                  <a:srgbClr val="FF6600"/>
                </a:solidFill>
                <a:latin typeface="Arial Black" panose="020B0A04020102020204" pitchFamily="34" charset="0"/>
              </a:defRPr>
            </a:lvl1pPr>
          </a:lstStyle>
          <a:p>
            <a:pPr lvl="0"/>
            <a:r>
              <a:rPr lang="es-ES" dirty="0"/>
              <a:t>Título</a:t>
            </a:r>
            <a:endParaRPr lang="es-MX" dirty="0"/>
          </a:p>
        </p:txBody>
      </p:sp>
      <p:sp>
        <p:nvSpPr>
          <p:cNvPr id="26" name="25 Marcador de texto"/>
          <p:cNvSpPr>
            <a:spLocks noGrp="1"/>
          </p:cNvSpPr>
          <p:nvPr>
            <p:ph type="body" sz="quarter" idx="16" hasCustomPrompt="1"/>
          </p:nvPr>
        </p:nvSpPr>
        <p:spPr>
          <a:xfrm>
            <a:off x="3896855" y="2328863"/>
            <a:ext cx="4975225" cy="3962400"/>
          </a:xfrm>
          <a:prstGeom prst="rect">
            <a:avLst/>
          </a:prstGeom>
        </p:spPr>
        <p:txBody>
          <a:bodyPr/>
          <a:lstStyle>
            <a:lvl1pPr marL="0" indent="0" algn="just">
              <a:buNone/>
              <a:defRPr sz="1800" b="1">
                <a:latin typeface="Tahoma" panose="020B0604030504040204" pitchFamily="34" charset="0"/>
                <a:ea typeface="Tahoma" panose="020B0604030504040204" pitchFamily="34" charset="0"/>
                <a:cs typeface="Tahoma" panose="020B0604030504040204" pitchFamily="34" charset="0"/>
              </a:defRPr>
            </a:lvl1pPr>
            <a:lvl2pPr marL="669131" indent="-326231" algn="just">
              <a:buClr>
                <a:srgbClr val="FF6600"/>
              </a:buClr>
              <a:buFont typeface="Wingdings" panose="05000000000000000000" pitchFamily="2" charset="2"/>
              <a:buChar char=""/>
              <a:defRPr sz="1500">
                <a:latin typeface="Tahoma" panose="020B0604030504040204" pitchFamily="34" charset="0"/>
                <a:ea typeface="Tahoma" panose="020B0604030504040204" pitchFamily="34" charset="0"/>
                <a:cs typeface="Tahoma" panose="020B0604030504040204" pitchFamily="34" charset="0"/>
              </a:defRPr>
            </a:lvl2pPr>
          </a:lstStyle>
          <a:p>
            <a:pPr lvl="1"/>
            <a:r>
              <a:rPr lang="es-ES" dirty="0"/>
              <a:t>Texto</a:t>
            </a:r>
          </a:p>
          <a:p>
            <a:pPr lvl="1"/>
            <a:r>
              <a:rPr lang="es-ES" dirty="0"/>
              <a:t>Texto</a:t>
            </a:r>
          </a:p>
        </p:txBody>
      </p:sp>
    </p:spTree>
    <p:extLst>
      <p:ext uri="{BB962C8B-B14F-4D97-AF65-F5344CB8AC3E}">
        <p14:creationId xmlns:p14="http://schemas.microsoft.com/office/powerpoint/2010/main" val="2302693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pic>
        <p:nvPicPr>
          <p:cNvPr id="3" name="Picture 26" descr="Plantillas AMIS-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4" name="Date Placeholder 3"/>
          <p:cNvSpPr>
            <a:spLocks noGrp="1"/>
          </p:cNvSpPr>
          <p:nvPr>
            <p:ph type="dt" sz="half" idx="10"/>
          </p:nvPr>
        </p:nvSpPr>
        <p:spPr>
          <a:xfrm>
            <a:off x="381000" y="6476098"/>
            <a:ext cx="1872334" cy="365125"/>
          </a:xfrm>
          <a:prstGeom prst="rect">
            <a:avLst/>
          </a:prstGeom>
        </p:spPr>
        <p:txBody>
          <a:bodyPr/>
          <a:lstStyle>
            <a:lvl1pPr algn="ctr">
              <a:defRPr sz="1050">
                <a:solidFill>
                  <a:schemeClr val="tx1">
                    <a:lumMod val="65000"/>
                    <a:lumOff val="35000"/>
                  </a:schemeClr>
                </a:solidFill>
                <a:latin typeface="Arial" panose="020B0604020202020204" pitchFamily="34" charset="0"/>
                <a:cs typeface="Arial" panose="020B0604020202020204" pitchFamily="34" charset="0"/>
              </a:defRPr>
            </a:lvl1pPr>
          </a:lstStyle>
          <a:p>
            <a:fld id="{5E92F288-6D29-47C1-808B-6E9BD65FFD9B}" type="datetime1">
              <a:rPr lang="en-US" smtClean="0"/>
              <a:t>11/16/2017</a:t>
            </a:fld>
            <a:endParaRPr lang="en-US" dirty="0"/>
          </a:p>
        </p:txBody>
      </p:sp>
      <p:sp>
        <p:nvSpPr>
          <p:cNvPr id="5" name="Footer Placeholder 4"/>
          <p:cNvSpPr>
            <a:spLocks noGrp="1"/>
          </p:cNvSpPr>
          <p:nvPr>
            <p:ph type="ftr" sz="quarter" idx="11"/>
          </p:nvPr>
        </p:nvSpPr>
        <p:spPr>
          <a:xfrm>
            <a:off x="2405744" y="6476098"/>
            <a:ext cx="4365171" cy="365125"/>
          </a:xfrm>
          <a:prstGeom prst="rect">
            <a:avLst/>
          </a:prstGeom>
        </p:spPr>
        <p:txBody>
          <a:bodyPr/>
          <a:lstStyle>
            <a:lvl1pPr>
              <a:defRPr sz="105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945097" y="6476098"/>
            <a:ext cx="1306275" cy="365125"/>
          </a:xfrm>
          <a:prstGeom prst="rect">
            <a:avLst/>
          </a:prstGeom>
        </p:spPr>
        <p:txBody>
          <a:bodyPr/>
          <a:lstStyle>
            <a:lvl1pPr algn="r">
              <a:defRPr sz="1050" b="1">
                <a:solidFill>
                  <a:schemeClr val="tx1">
                    <a:lumMod val="65000"/>
                    <a:lumOff val="35000"/>
                  </a:schemeClr>
                </a:solidFill>
                <a:latin typeface="Arial" panose="020B0604020202020204" pitchFamily="34" charset="0"/>
                <a:cs typeface="Arial" panose="020B0604020202020204" pitchFamily="34" charset="0"/>
              </a:defRPr>
            </a:lvl1pPr>
          </a:lstStyle>
          <a:p>
            <a:fld id="{23DE008A-60C3-3E45-BADA-CD0D7988EA5A}" type="slidenum">
              <a:rPr lang="en-US" smtClean="0"/>
              <a:pPr/>
              <a:t>‹Nº›</a:t>
            </a:fld>
            <a:endParaRPr lang="en-US"/>
          </a:p>
        </p:txBody>
      </p:sp>
      <p:sp>
        <p:nvSpPr>
          <p:cNvPr id="8" name="Title 1"/>
          <p:cNvSpPr>
            <a:spLocks noGrp="1"/>
          </p:cNvSpPr>
          <p:nvPr>
            <p:ph type="ctrTitle" hasCustomPrompt="1"/>
          </p:nvPr>
        </p:nvSpPr>
        <p:spPr>
          <a:xfrm>
            <a:off x="3048000" y="132709"/>
            <a:ext cx="5715001" cy="749034"/>
          </a:xfrm>
          <a:prstGeom prst="rect">
            <a:avLst/>
          </a:prstGeom>
        </p:spPr>
        <p:txBody>
          <a:bodyPr/>
          <a:lstStyle>
            <a:lvl1pPr algn="r">
              <a:defRPr sz="2850" b="0" baseline="0">
                <a:solidFill>
                  <a:schemeClr val="bg1"/>
                </a:solidFill>
                <a:latin typeface="Arial" panose="020B0604020202020204" pitchFamily="34" charset="0"/>
                <a:cs typeface="Arial" panose="020B0604020202020204" pitchFamily="34" charset="0"/>
              </a:defRPr>
            </a:lvl1pPr>
          </a:lstStyle>
          <a:p>
            <a:r>
              <a:rPr lang="es-MX" noProof="0" dirty="0"/>
              <a:t>Texto</a:t>
            </a:r>
          </a:p>
        </p:txBody>
      </p:sp>
      <p:sp>
        <p:nvSpPr>
          <p:cNvPr id="9" name="25 Marcador de texto"/>
          <p:cNvSpPr>
            <a:spLocks noGrp="1"/>
          </p:cNvSpPr>
          <p:nvPr>
            <p:ph type="body" sz="quarter" idx="20" hasCustomPrompt="1"/>
          </p:nvPr>
        </p:nvSpPr>
        <p:spPr>
          <a:xfrm>
            <a:off x="272144" y="1436914"/>
            <a:ext cx="8490857" cy="4811486"/>
          </a:xfrm>
          <a:prstGeom prst="rect">
            <a:avLst/>
          </a:prstGeom>
        </p:spPr>
        <p:txBody>
          <a:bodyPr/>
          <a:lstStyle>
            <a:lvl1pPr marL="0" indent="0" algn="just">
              <a:buNone/>
              <a:defRPr sz="1800" b="1">
                <a:latin typeface="Tahoma" panose="020B0604030504040204" pitchFamily="34" charset="0"/>
                <a:ea typeface="Tahoma" panose="020B0604030504040204" pitchFamily="34" charset="0"/>
                <a:cs typeface="Tahoma" panose="020B0604030504040204" pitchFamily="34" charset="0"/>
              </a:defRPr>
            </a:lvl1pPr>
            <a:lvl2pPr marL="0" indent="0" algn="just">
              <a:buClr>
                <a:srgbClr val="FF6600"/>
              </a:buClr>
              <a:buFont typeface="Wingdings" panose="05000000000000000000" pitchFamily="2" charset="2"/>
              <a:buNone/>
              <a:defRPr sz="1800" b="0">
                <a:latin typeface="Tahoma" panose="020B0604030504040204" pitchFamily="34" charset="0"/>
                <a:ea typeface="Tahoma" panose="020B0604030504040204" pitchFamily="34" charset="0"/>
                <a:cs typeface="Tahoma" panose="020B0604030504040204" pitchFamily="34" charset="0"/>
              </a:defRPr>
            </a:lvl2pPr>
          </a:lstStyle>
          <a:p>
            <a:pPr lvl="1"/>
            <a:r>
              <a:rPr lang="es-ES" dirty="0"/>
              <a:t>Texto</a:t>
            </a:r>
          </a:p>
        </p:txBody>
      </p:sp>
      <p:pic>
        <p:nvPicPr>
          <p:cNvPr id="10" name="Picture 5" descr="logos-1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0497" y="190569"/>
            <a:ext cx="1526503" cy="627496"/>
          </a:xfrm>
          <a:prstGeom prst="rect">
            <a:avLst/>
          </a:prstGeom>
        </p:spPr>
      </p:pic>
    </p:spTree>
    <p:extLst>
      <p:ext uri="{BB962C8B-B14F-4D97-AF65-F5344CB8AC3E}">
        <p14:creationId xmlns:p14="http://schemas.microsoft.com/office/powerpoint/2010/main" val="3967256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pic>
        <p:nvPicPr>
          <p:cNvPr id="3" name="Picture 14" descr="Plantillas AMIS-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Date Placeholder 3"/>
          <p:cNvSpPr>
            <a:spLocks noGrp="1"/>
          </p:cNvSpPr>
          <p:nvPr>
            <p:ph type="dt" sz="half" idx="10"/>
          </p:nvPr>
        </p:nvSpPr>
        <p:spPr>
          <a:xfrm>
            <a:off x="381000" y="6476098"/>
            <a:ext cx="1872334" cy="365125"/>
          </a:xfrm>
          <a:prstGeom prst="rect">
            <a:avLst/>
          </a:prstGeom>
        </p:spPr>
        <p:txBody>
          <a:bodyPr/>
          <a:lstStyle>
            <a:lvl1pPr algn="ctr">
              <a:defRPr sz="1050">
                <a:solidFill>
                  <a:schemeClr val="tx1">
                    <a:lumMod val="65000"/>
                    <a:lumOff val="35000"/>
                  </a:schemeClr>
                </a:solidFill>
                <a:latin typeface="Arial" panose="020B0604020202020204" pitchFamily="34" charset="0"/>
                <a:cs typeface="Arial" panose="020B0604020202020204" pitchFamily="34" charset="0"/>
              </a:defRPr>
            </a:lvl1pPr>
          </a:lstStyle>
          <a:p>
            <a:fld id="{B807FD47-152F-4A01-A18F-92F1C266F8AE}" type="datetime1">
              <a:rPr lang="en-US" smtClean="0"/>
              <a:t>11/16/2017</a:t>
            </a:fld>
            <a:endParaRPr lang="en-US" dirty="0"/>
          </a:p>
        </p:txBody>
      </p:sp>
      <p:sp>
        <p:nvSpPr>
          <p:cNvPr id="6" name="Footer Placeholder 4"/>
          <p:cNvSpPr>
            <a:spLocks noGrp="1"/>
          </p:cNvSpPr>
          <p:nvPr>
            <p:ph type="ftr" sz="quarter" idx="11"/>
          </p:nvPr>
        </p:nvSpPr>
        <p:spPr>
          <a:xfrm>
            <a:off x="2405744" y="6476098"/>
            <a:ext cx="4365171" cy="365125"/>
          </a:xfrm>
          <a:prstGeom prst="rect">
            <a:avLst/>
          </a:prstGeom>
        </p:spPr>
        <p:txBody>
          <a:bodyPr/>
          <a:lstStyle>
            <a:lvl1pPr>
              <a:defRPr sz="105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sp>
        <p:nvSpPr>
          <p:cNvPr id="7" name="Slide Number Placeholder 5"/>
          <p:cNvSpPr>
            <a:spLocks noGrp="1"/>
          </p:cNvSpPr>
          <p:nvPr>
            <p:ph type="sldNum" sz="quarter" idx="12"/>
          </p:nvPr>
        </p:nvSpPr>
        <p:spPr>
          <a:xfrm>
            <a:off x="6945096" y="6476098"/>
            <a:ext cx="2133600" cy="365125"/>
          </a:xfrm>
          <a:prstGeom prst="rect">
            <a:avLst/>
          </a:prstGeom>
        </p:spPr>
        <p:txBody>
          <a:bodyPr/>
          <a:lstStyle>
            <a:lvl1pPr algn="r">
              <a:defRPr sz="1050" b="1">
                <a:solidFill>
                  <a:schemeClr val="tx1">
                    <a:lumMod val="65000"/>
                    <a:lumOff val="35000"/>
                  </a:schemeClr>
                </a:solidFill>
                <a:latin typeface="Arial" panose="020B0604020202020204" pitchFamily="34" charset="0"/>
                <a:cs typeface="Arial" panose="020B0604020202020204" pitchFamily="34" charset="0"/>
              </a:defRPr>
            </a:lvl1pPr>
          </a:lstStyle>
          <a:p>
            <a:fld id="{23DE008A-60C3-3E45-BADA-CD0D7988EA5A}" type="slidenum">
              <a:rPr lang="en-US" smtClean="0"/>
              <a:pPr/>
              <a:t>‹Nº›</a:t>
            </a:fld>
            <a:endParaRPr lang="en-US"/>
          </a:p>
        </p:txBody>
      </p:sp>
      <p:sp>
        <p:nvSpPr>
          <p:cNvPr id="8" name="Title 1"/>
          <p:cNvSpPr>
            <a:spLocks noGrp="1"/>
          </p:cNvSpPr>
          <p:nvPr>
            <p:ph type="ctrTitle" hasCustomPrompt="1"/>
          </p:nvPr>
        </p:nvSpPr>
        <p:spPr>
          <a:xfrm>
            <a:off x="282956" y="132709"/>
            <a:ext cx="5932715" cy="749034"/>
          </a:xfrm>
          <a:prstGeom prst="rect">
            <a:avLst/>
          </a:prstGeom>
        </p:spPr>
        <p:txBody>
          <a:bodyPr/>
          <a:lstStyle>
            <a:lvl1pPr algn="l">
              <a:defRPr sz="2850" b="0" baseline="0">
                <a:solidFill>
                  <a:schemeClr val="bg1"/>
                </a:solidFill>
                <a:latin typeface="Arial" panose="020B0604020202020204" pitchFamily="34" charset="0"/>
                <a:cs typeface="Arial" panose="020B0604020202020204" pitchFamily="34" charset="0"/>
              </a:defRPr>
            </a:lvl1pPr>
          </a:lstStyle>
          <a:p>
            <a:r>
              <a:rPr lang="es-MX" noProof="0" dirty="0"/>
              <a:t>Texto</a:t>
            </a:r>
          </a:p>
        </p:txBody>
      </p:sp>
      <p:sp>
        <p:nvSpPr>
          <p:cNvPr id="9" name="25 Marcador de texto"/>
          <p:cNvSpPr>
            <a:spLocks noGrp="1"/>
          </p:cNvSpPr>
          <p:nvPr>
            <p:ph type="body" sz="quarter" idx="20" hasCustomPrompt="1"/>
          </p:nvPr>
        </p:nvSpPr>
        <p:spPr>
          <a:xfrm>
            <a:off x="272144" y="1436914"/>
            <a:ext cx="8490857" cy="4811486"/>
          </a:xfrm>
          <a:prstGeom prst="rect">
            <a:avLst/>
          </a:prstGeom>
        </p:spPr>
        <p:txBody>
          <a:bodyPr/>
          <a:lstStyle>
            <a:lvl1pPr marL="0" indent="0" algn="just">
              <a:buNone/>
              <a:defRPr sz="1800" b="1">
                <a:latin typeface="Tahoma" panose="020B0604030504040204" pitchFamily="34" charset="0"/>
                <a:ea typeface="Tahoma" panose="020B0604030504040204" pitchFamily="34" charset="0"/>
                <a:cs typeface="Tahoma" panose="020B0604030504040204" pitchFamily="34" charset="0"/>
              </a:defRPr>
            </a:lvl1pPr>
            <a:lvl2pPr marL="0" indent="0" algn="just">
              <a:buClr>
                <a:srgbClr val="FF6600"/>
              </a:buClr>
              <a:buFont typeface="Wingdings" panose="05000000000000000000" pitchFamily="2" charset="2"/>
              <a:buNone/>
              <a:defRPr sz="1800">
                <a:latin typeface="Tahoma" panose="020B0604030504040204" pitchFamily="34" charset="0"/>
                <a:ea typeface="Tahoma" panose="020B0604030504040204" pitchFamily="34" charset="0"/>
                <a:cs typeface="Tahoma" panose="020B0604030504040204" pitchFamily="34" charset="0"/>
              </a:defRPr>
            </a:lvl2pPr>
          </a:lstStyle>
          <a:p>
            <a:pPr lvl="1"/>
            <a:r>
              <a:rPr lang="es-ES" dirty="0"/>
              <a:t>Texto</a:t>
            </a:r>
          </a:p>
        </p:txBody>
      </p:sp>
      <p:pic>
        <p:nvPicPr>
          <p:cNvPr id="10" name="Picture 5" descr="logos-1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2838" y="241020"/>
            <a:ext cx="1526503" cy="627496"/>
          </a:xfrm>
          <a:prstGeom prst="rect">
            <a:avLst/>
          </a:prstGeom>
        </p:spPr>
      </p:pic>
    </p:spTree>
    <p:extLst>
      <p:ext uri="{BB962C8B-B14F-4D97-AF65-F5344CB8AC3E}">
        <p14:creationId xmlns:p14="http://schemas.microsoft.com/office/powerpoint/2010/main" val="2784756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10" descr="Plantillas AMIS-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8" name="Date Placeholder 3"/>
          <p:cNvSpPr>
            <a:spLocks noGrp="1"/>
          </p:cNvSpPr>
          <p:nvPr>
            <p:ph type="dt" sz="half" idx="10"/>
          </p:nvPr>
        </p:nvSpPr>
        <p:spPr>
          <a:xfrm>
            <a:off x="381000" y="6476098"/>
            <a:ext cx="1872334" cy="365125"/>
          </a:xfrm>
          <a:prstGeom prst="rect">
            <a:avLst/>
          </a:prstGeom>
        </p:spPr>
        <p:txBody>
          <a:bodyPr/>
          <a:lstStyle>
            <a:lvl1pPr algn="ctr">
              <a:defRPr sz="1050">
                <a:solidFill>
                  <a:schemeClr val="tx1">
                    <a:lumMod val="65000"/>
                    <a:lumOff val="35000"/>
                  </a:schemeClr>
                </a:solidFill>
                <a:latin typeface="Arial" panose="020B0604020202020204" pitchFamily="34" charset="0"/>
                <a:cs typeface="Arial" panose="020B0604020202020204" pitchFamily="34" charset="0"/>
              </a:defRPr>
            </a:lvl1pPr>
          </a:lstStyle>
          <a:p>
            <a:fld id="{F79A9150-E6D8-4A2C-BD49-9EDBF943AD8D}" type="datetime1">
              <a:rPr lang="en-US" smtClean="0"/>
              <a:t>11/16/2017</a:t>
            </a:fld>
            <a:endParaRPr lang="en-US" dirty="0"/>
          </a:p>
        </p:txBody>
      </p:sp>
      <p:sp>
        <p:nvSpPr>
          <p:cNvPr id="9" name="Footer Placeholder 4"/>
          <p:cNvSpPr>
            <a:spLocks noGrp="1"/>
          </p:cNvSpPr>
          <p:nvPr>
            <p:ph type="ftr" sz="quarter" idx="11"/>
          </p:nvPr>
        </p:nvSpPr>
        <p:spPr>
          <a:xfrm>
            <a:off x="2405744" y="6476098"/>
            <a:ext cx="4365171" cy="365125"/>
          </a:xfrm>
          <a:prstGeom prst="rect">
            <a:avLst/>
          </a:prstGeom>
        </p:spPr>
        <p:txBody>
          <a:bodyPr/>
          <a:lstStyle>
            <a:lvl1pPr>
              <a:defRPr sz="105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sp>
        <p:nvSpPr>
          <p:cNvPr id="10" name="Slide Number Placeholder 5"/>
          <p:cNvSpPr>
            <a:spLocks noGrp="1"/>
          </p:cNvSpPr>
          <p:nvPr>
            <p:ph type="sldNum" sz="quarter" idx="12"/>
          </p:nvPr>
        </p:nvSpPr>
        <p:spPr>
          <a:xfrm>
            <a:off x="6945097" y="6476098"/>
            <a:ext cx="1306275" cy="365125"/>
          </a:xfrm>
          <a:prstGeom prst="rect">
            <a:avLst/>
          </a:prstGeom>
        </p:spPr>
        <p:txBody>
          <a:bodyPr/>
          <a:lstStyle>
            <a:lvl1pPr algn="r">
              <a:defRPr sz="1050" b="1">
                <a:solidFill>
                  <a:schemeClr val="tx1">
                    <a:lumMod val="65000"/>
                    <a:lumOff val="35000"/>
                  </a:schemeClr>
                </a:solidFill>
                <a:latin typeface="Arial" panose="020B0604020202020204" pitchFamily="34" charset="0"/>
                <a:cs typeface="Arial" panose="020B0604020202020204" pitchFamily="34" charset="0"/>
              </a:defRPr>
            </a:lvl1pPr>
          </a:lstStyle>
          <a:p>
            <a:fld id="{23DE008A-60C3-3E45-BADA-CD0D7988EA5A}" type="slidenum">
              <a:rPr lang="en-US" smtClean="0"/>
              <a:pPr/>
              <a:t>‹Nº›</a:t>
            </a:fld>
            <a:endParaRPr lang="en-US"/>
          </a:p>
        </p:txBody>
      </p:sp>
      <p:sp>
        <p:nvSpPr>
          <p:cNvPr id="11" name="21 Marcador de texto"/>
          <p:cNvSpPr>
            <a:spLocks noGrp="1"/>
          </p:cNvSpPr>
          <p:nvPr>
            <p:ph type="body" sz="quarter" idx="15" hasCustomPrompt="1"/>
          </p:nvPr>
        </p:nvSpPr>
        <p:spPr>
          <a:xfrm>
            <a:off x="4740626" y="1762342"/>
            <a:ext cx="3363913" cy="676048"/>
          </a:xfrm>
          <a:prstGeom prst="rect">
            <a:avLst/>
          </a:prstGeom>
        </p:spPr>
        <p:txBody>
          <a:bodyPr/>
          <a:lstStyle>
            <a:lvl1pPr marL="0" indent="0" algn="ctr">
              <a:buNone/>
              <a:defRPr sz="3000" baseline="0">
                <a:solidFill>
                  <a:srgbClr val="FF6600"/>
                </a:solidFill>
                <a:latin typeface="Arial Black" panose="020B0A04020102020204" pitchFamily="34" charset="0"/>
              </a:defRPr>
            </a:lvl1pPr>
          </a:lstStyle>
          <a:p>
            <a:pPr lvl="0"/>
            <a:r>
              <a:rPr lang="es-ES" dirty="0"/>
              <a:t>Título</a:t>
            </a:r>
            <a:endParaRPr lang="es-MX" dirty="0"/>
          </a:p>
        </p:txBody>
      </p:sp>
      <p:sp>
        <p:nvSpPr>
          <p:cNvPr id="13" name="12 Marcador de imágenes prediseñadas"/>
          <p:cNvSpPr>
            <a:spLocks noGrp="1"/>
          </p:cNvSpPr>
          <p:nvPr>
            <p:ph type="clipArt" sz="quarter" idx="16"/>
          </p:nvPr>
        </p:nvSpPr>
        <p:spPr>
          <a:xfrm>
            <a:off x="4092576" y="2775857"/>
            <a:ext cx="4605338" cy="2754086"/>
          </a:xfrm>
          <a:prstGeom prst="rect">
            <a:avLst/>
          </a:prstGeom>
        </p:spPr>
        <p:txBody>
          <a:bodyPr/>
          <a:lstStyle>
            <a:lvl1pPr marL="0" indent="0" algn="ctr">
              <a:buNone/>
              <a:defRPr/>
            </a:lvl1pPr>
          </a:lstStyle>
          <a:p>
            <a:endParaRPr lang="es-MX" dirty="0"/>
          </a:p>
        </p:txBody>
      </p:sp>
      <p:sp>
        <p:nvSpPr>
          <p:cNvPr id="14" name="Chevron 8"/>
          <p:cNvSpPr/>
          <p:nvPr userDrawn="1"/>
        </p:nvSpPr>
        <p:spPr>
          <a:xfrm>
            <a:off x="3750380" y="3003235"/>
            <a:ext cx="211666" cy="211666"/>
          </a:xfrm>
          <a:prstGeom prst="chevron">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6" name="25 Marcador de texto"/>
          <p:cNvSpPr>
            <a:spLocks noGrp="1"/>
          </p:cNvSpPr>
          <p:nvPr>
            <p:ph type="body" sz="quarter" idx="17" hasCustomPrompt="1"/>
          </p:nvPr>
        </p:nvSpPr>
        <p:spPr>
          <a:xfrm>
            <a:off x="714060" y="3850853"/>
            <a:ext cx="3089224" cy="1680445"/>
          </a:xfrm>
          <a:prstGeom prst="rect">
            <a:avLst/>
          </a:prstGeom>
        </p:spPr>
        <p:txBody>
          <a:bodyPr/>
          <a:lstStyle>
            <a:lvl1pPr marL="0" indent="0" algn="just">
              <a:buNone/>
              <a:defRPr sz="1800" b="1">
                <a:latin typeface="Tahoma" panose="020B0604030504040204" pitchFamily="34" charset="0"/>
                <a:ea typeface="Tahoma" panose="020B0604030504040204" pitchFamily="34" charset="0"/>
                <a:cs typeface="Tahoma" panose="020B0604030504040204" pitchFamily="34" charset="0"/>
              </a:defRPr>
            </a:lvl1pPr>
            <a:lvl2pPr marL="0" indent="0" algn="r">
              <a:buClr>
                <a:srgbClr val="FF6600"/>
              </a:buClr>
              <a:buFont typeface="Wingdings" panose="05000000000000000000" pitchFamily="2" charset="2"/>
              <a:buNone/>
              <a:defRPr sz="1500">
                <a:latin typeface="Tahoma" panose="020B0604030504040204" pitchFamily="34" charset="0"/>
                <a:ea typeface="Tahoma" panose="020B0604030504040204" pitchFamily="34" charset="0"/>
                <a:cs typeface="Tahoma" panose="020B0604030504040204" pitchFamily="34" charset="0"/>
              </a:defRPr>
            </a:lvl2pPr>
          </a:lstStyle>
          <a:p>
            <a:pPr lvl="1"/>
            <a:r>
              <a:rPr lang="es-ES" dirty="0"/>
              <a:t>Texto</a:t>
            </a:r>
          </a:p>
        </p:txBody>
      </p:sp>
      <p:pic>
        <p:nvPicPr>
          <p:cNvPr id="12" name="Picture 5" descr="logos-1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203" y="190569"/>
            <a:ext cx="1526503" cy="627496"/>
          </a:xfrm>
          <a:prstGeom prst="rect">
            <a:avLst/>
          </a:prstGeom>
        </p:spPr>
      </p:pic>
    </p:spTree>
    <p:extLst>
      <p:ext uri="{BB962C8B-B14F-4D97-AF65-F5344CB8AC3E}">
        <p14:creationId xmlns:p14="http://schemas.microsoft.com/office/powerpoint/2010/main" val="1817863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3" name="Picture 17" descr="Plantillas AMIS-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Date Placeholder 3"/>
          <p:cNvSpPr>
            <a:spLocks noGrp="1"/>
          </p:cNvSpPr>
          <p:nvPr>
            <p:ph type="dt" sz="half" idx="10"/>
          </p:nvPr>
        </p:nvSpPr>
        <p:spPr>
          <a:xfrm>
            <a:off x="381000" y="6476098"/>
            <a:ext cx="1872334" cy="365125"/>
          </a:xfrm>
          <a:prstGeom prst="rect">
            <a:avLst/>
          </a:prstGeom>
        </p:spPr>
        <p:txBody>
          <a:bodyPr/>
          <a:lstStyle>
            <a:lvl1pPr algn="ctr">
              <a:defRPr sz="1050">
                <a:solidFill>
                  <a:schemeClr val="tx1">
                    <a:lumMod val="65000"/>
                    <a:lumOff val="35000"/>
                  </a:schemeClr>
                </a:solidFill>
                <a:latin typeface="Arial" panose="020B0604020202020204" pitchFamily="34" charset="0"/>
                <a:cs typeface="Arial" panose="020B0604020202020204" pitchFamily="34" charset="0"/>
              </a:defRPr>
            </a:lvl1pPr>
          </a:lstStyle>
          <a:p>
            <a:fld id="{0B43FB88-C71E-45C9-B7F5-7981F8E96B7A}" type="datetime1">
              <a:rPr lang="en-US" smtClean="0"/>
              <a:t>11/16/2017</a:t>
            </a:fld>
            <a:endParaRPr lang="en-US" dirty="0"/>
          </a:p>
        </p:txBody>
      </p:sp>
      <p:sp>
        <p:nvSpPr>
          <p:cNvPr id="6" name="Footer Placeholder 4"/>
          <p:cNvSpPr>
            <a:spLocks noGrp="1"/>
          </p:cNvSpPr>
          <p:nvPr>
            <p:ph type="ftr" sz="quarter" idx="11"/>
          </p:nvPr>
        </p:nvSpPr>
        <p:spPr>
          <a:xfrm>
            <a:off x="2405744" y="6476098"/>
            <a:ext cx="4365171" cy="365125"/>
          </a:xfrm>
          <a:prstGeom prst="rect">
            <a:avLst/>
          </a:prstGeom>
        </p:spPr>
        <p:txBody>
          <a:bodyPr/>
          <a:lstStyle>
            <a:lvl1pPr>
              <a:defRPr sz="105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sp>
        <p:nvSpPr>
          <p:cNvPr id="7" name="Slide Number Placeholder 5"/>
          <p:cNvSpPr>
            <a:spLocks noGrp="1"/>
          </p:cNvSpPr>
          <p:nvPr>
            <p:ph type="sldNum" sz="quarter" idx="12"/>
          </p:nvPr>
        </p:nvSpPr>
        <p:spPr>
          <a:xfrm>
            <a:off x="6945096" y="6476098"/>
            <a:ext cx="2133600" cy="365125"/>
          </a:xfrm>
          <a:prstGeom prst="rect">
            <a:avLst/>
          </a:prstGeom>
        </p:spPr>
        <p:txBody>
          <a:bodyPr/>
          <a:lstStyle>
            <a:lvl1pPr algn="r">
              <a:defRPr sz="1050" b="1">
                <a:solidFill>
                  <a:schemeClr val="tx1">
                    <a:lumMod val="65000"/>
                    <a:lumOff val="35000"/>
                  </a:schemeClr>
                </a:solidFill>
                <a:latin typeface="Arial" panose="020B0604020202020204" pitchFamily="34" charset="0"/>
                <a:cs typeface="Arial" panose="020B0604020202020204" pitchFamily="34" charset="0"/>
              </a:defRPr>
            </a:lvl1pPr>
          </a:lstStyle>
          <a:p>
            <a:fld id="{23DE008A-60C3-3E45-BADA-CD0D7988EA5A}" type="slidenum">
              <a:rPr lang="en-US" smtClean="0"/>
              <a:pPr/>
              <a:t>‹Nº›</a:t>
            </a:fld>
            <a:endParaRPr lang="en-US"/>
          </a:p>
        </p:txBody>
      </p:sp>
      <p:sp>
        <p:nvSpPr>
          <p:cNvPr id="8" name="Rectangle 10"/>
          <p:cNvSpPr/>
          <p:nvPr userDrawn="1"/>
        </p:nvSpPr>
        <p:spPr>
          <a:xfrm>
            <a:off x="1" y="2988724"/>
            <a:ext cx="9144000" cy="1118638"/>
          </a:xfrm>
          <a:prstGeom prst="rect">
            <a:avLst/>
          </a:prstGeom>
          <a:solidFill>
            <a:schemeClr val="bg1">
              <a:lumMod val="65000"/>
              <a:alpha val="2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21 Marcador de texto"/>
          <p:cNvSpPr>
            <a:spLocks noGrp="1"/>
          </p:cNvSpPr>
          <p:nvPr>
            <p:ph type="body" sz="quarter" idx="15" hasCustomPrompt="1"/>
          </p:nvPr>
        </p:nvSpPr>
        <p:spPr>
          <a:xfrm>
            <a:off x="381001" y="1403114"/>
            <a:ext cx="3363913" cy="676048"/>
          </a:xfrm>
          <a:prstGeom prst="rect">
            <a:avLst/>
          </a:prstGeom>
        </p:spPr>
        <p:txBody>
          <a:bodyPr/>
          <a:lstStyle>
            <a:lvl1pPr marL="0" indent="0" algn="l">
              <a:buNone/>
              <a:defRPr sz="3000" baseline="0">
                <a:solidFill>
                  <a:srgbClr val="FF6600"/>
                </a:solidFill>
                <a:latin typeface="Arial Black" panose="020B0A04020102020204" pitchFamily="34" charset="0"/>
              </a:defRPr>
            </a:lvl1pPr>
          </a:lstStyle>
          <a:p>
            <a:pPr lvl="0"/>
            <a:r>
              <a:rPr lang="es-ES" dirty="0"/>
              <a:t>Título</a:t>
            </a:r>
            <a:endParaRPr lang="es-MX" dirty="0"/>
          </a:p>
        </p:txBody>
      </p:sp>
      <p:sp>
        <p:nvSpPr>
          <p:cNvPr id="10" name="25 Marcador de texto"/>
          <p:cNvSpPr>
            <a:spLocks noGrp="1"/>
          </p:cNvSpPr>
          <p:nvPr>
            <p:ph type="body" sz="quarter" idx="17" hasCustomPrompt="1"/>
          </p:nvPr>
        </p:nvSpPr>
        <p:spPr>
          <a:xfrm>
            <a:off x="381000" y="2170408"/>
            <a:ext cx="8207830" cy="594565"/>
          </a:xfrm>
          <a:prstGeom prst="rect">
            <a:avLst/>
          </a:prstGeom>
        </p:spPr>
        <p:txBody>
          <a:bodyPr/>
          <a:lstStyle>
            <a:lvl1pPr marL="0" indent="0" algn="just">
              <a:buNone/>
              <a:defRPr sz="1800" b="1">
                <a:latin typeface="Tahoma" panose="020B0604030504040204" pitchFamily="34" charset="0"/>
                <a:ea typeface="Tahoma" panose="020B0604030504040204" pitchFamily="34" charset="0"/>
                <a:cs typeface="Tahoma" panose="020B0604030504040204" pitchFamily="34" charset="0"/>
              </a:defRPr>
            </a:lvl1pPr>
            <a:lvl2pPr marL="0" indent="0" algn="just">
              <a:buClr>
                <a:srgbClr val="FF6600"/>
              </a:buClr>
              <a:buFont typeface="Wingdings" panose="05000000000000000000" pitchFamily="2" charset="2"/>
              <a:buNone/>
              <a:defRPr sz="1500">
                <a:latin typeface="Tahoma" panose="020B0604030504040204" pitchFamily="34" charset="0"/>
                <a:ea typeface="Tahoma" panose="020B0604030504040204" pitchFamily="34" charset="0"/>
                <a:cs typeface="Tahoma" panose="020B0604030504040204" pitchFamily="34" charset="0"/>
              </a:defRPr>
            </a:lvl2pPr>
          </a:lstStyle>
          <a:p>
            <a:pPr lvl="1"/>
            <a:r>
              <a:rPr lang="es-ES" dirty="0"/>
              <a:t>Texto</a:t>
            </a:r>
          </a:p>
        </p:txBody>
      </p:sp>
      <p:sp>
        <p:nvSpPr>
          <p:cNvPr id="11" name="25 Marcador de texto"/>
          <p:cNvSpPr>
            <a:spLocks noGrp="1"/>
          </p:cNvSpPr>
          <p:nvPr>
            <p:ph type="body" sz="quarter" idx="18" hasCustomPrompt="1"/>
          </p:nvPr>
        </p:nvSpPr>
        <p:spPr>
          <a:xfrm>
            <a:off x="487805" y="3080658"/>
            <a:ext cx="3420267" cy="903515"/>
          </a:xfrm>
          <a:prstGeom prst="rect">
            <a:avLst/>
          </a:prstGeom>
        </p:spPr>
        <p:txBody>
          <a:bodyPr/>
          <a:lstStyle>
            <a:lvl1pPr marL="0" indent="0" algn="just">
              <a:buNone/>
              <a:defRPr sz="1800" b="1">
                <a:latin typeface="Tahoma" panose="020B0604030504040204" pitchFamily="34" charset="0"/>
                <a:ea typeface="Tahoma" panose="020B0604030504040204" pitchFamily="34" charset="0"/>
                <a:cs typeface="Tahoma" panose="020B0604030504040204" pitchFamily="34" charset="0"/>
              </a:defRPr>
            </a:lvl1pPr>
            <a:lvl2pPr marL="0" indent="0" algn="r">
              <a:buClr>
                <a:srgbClr val="FF6600"/>
              </a:buClr>
              <a:buFont typeface="Wingdings" panose="05000000000000000000" pitchFamily="2" charset="2"/>
              <a:buNone/>
              <a:defRPr sz="1500">
                <a:latin typeface="Tahoma" panose="020B0604030504040204" pitchFamily="34" charset="0"/>
                <a:ea typeface="Tahoma" panose="020B0604030504040204" pitchFamily="34" charset="0"/>
                <a:cs typeface="Tahoma" panose="020B0604030504040204" pitchFamily="34" charset="0"/>
              </a:defRPr>
            </a:lvl2pPr>
          </a:lstStyle>
          <a:p>
            <a:pPr lvl="1"/>
            <a:r>
              <a:rPr lang="es-ES" dirty="0"/>
              <a:t>Texto</a:t>
            </a:r>
          </a:p>
        </p:txBody>
      </p:sp>
      <p:sp>
        <p:nvSpPr>
          <p:cNvPr id="13" name="25 Marcador de texto"/>
          <p:cNvSpPr>
            <a:spLocks noGrp="1"/>
          </p:cNvSpPr>
          <p:nvPr>
            <p:ph type="body" sz="quarter" idx="19" hasCustomPrompt="1"/>
          </p:nvPr>
        </p:nvSpPr>
        <p:spPr>
          <a:xfrm>
            <a:off x="4983719" y="3080654"/>
            <a:ext cx="3420267" cy="903515"/>
          </a:xfrm>
          <a:prstGeom prst="rect">
            <a:avLst/>
          </a:prstGeom>
        </p:spPr>
        <p:txBody>
          <a:bodyPr/>
          <a:lstStyle>
            <a:lvl1pPr marL="0" indent="0" algn="just">
              <a:buNone/>
              <a:defRPr sz="1800" b="1">
                <a:latin typeface="Tahoma" panose="020B0604030504040204" pitchFamily="34" charset="0"/>
                <a:ea typeface="Tahoma" panose="020B0604030504040204" pitchFamily="34" charset="0"/>
                <a:cs typeface="Tahoma" panose="020B0604030504040204" pitchFamily="34" charset="0"/>
              </a:defRPr>
            </a:lvl1pPr>
            <a:lvl2pPr marL="0" indent="0" algn="l">
              <a:buClr>
                <a:srgbClr val="FF6600"/>
              </a:buClr>
              <a:buFont typeface="Wingdings" panose="05000000000000000000" pitchFamily="2" charset="2"/>
              <a:buNone/>
              <a:defRPr sz="1500">
                <a:latin typeface="Tahoma" panose="020B0604030504040204" pitchFamily="34" charset="0"/>
                <a:ea typeface="Tahoma" panose="020B0604030504040204" pitchFamily="34" charset="0"/>
                <a:cs typeface="Tahoma" panose="020B0604030504040204" pitchFamily="34" charset="0"/>
              </a:defRPr>
            </a:lvl2pPr>
          </a:lstStyle>
          <a:p>
            <a:pPr lvl="1"/>
            <a:r>
              <a:rPr lang="es-ES" dirty="0"/>
              <a:t>Texto</a:t>
            </a:r>
          </a:p>
        </p:txBody>
      </p:sp>
      <p:sp>
        <p:nvSpPr>
          <p:cNvPr id="14" name="Chevron 16"/>
          <p:cNvSpPr/>
          <p:nvPr userDrawn="1"/>
        </p:nvSpPr>
        <p:spPr>
          <a:xfrm>
            <a:off x="4357911" y="3445934"/>
            <a:ext cx="211666" cy="211666"/>
          </a:xfrm>
          <a:prstGeom prst="chevron">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5" name="Chevron 18"/>
          <p:cNvSpPr/>
          <p:nvPr userDrawn="1"/>
        </p:nvSpPr>
        <p:spPr>
          <a:xfrm rot="5400000">
            <a:off x="8683184" y="3445935"/>
            <a:ext cx="211666" cy="211666"/>
          </a:xfrm>
          <a:prstGeom prst="chevron">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6" name="25 Marcador de texto"/>
          <p:cNvSpPr>
            <a:spLocks noGrp="1"/>
          </p:cNvSpPr>
          <p:nvPr>
            <p:ph type="body" sz="quarter" idx="20" hasCustomPrompt="1"/>
          </p:nvPr>
        </p:nvSpPr>
        <p:spPr>
          <a:xfrm>
            <a:off x="498688" y="4419630"/>
            <a:ext cx="3420267" cy="1828770"/>
          </a:xfrm>
          <a:prstGeom prst="rect">
            <a:avLst/>
          </a:prstGeom>
        </p:spPr>
        <p:txBody>
          <a:bodyPr/>
          <a:lstStyle>
            <a:lvl1pPr marL="0" indent="0" algn="just">
              <a:buNone/>
              <a:defRPr sz="1800" b="1">
                <a:latin typeface="Tahoma" panose="020B0604030504040204" pitchFamily="34" charset="0"/>
                <a:ea typeface="Tahoma" panose="020B0604030504040204" pitchFamily="34" charset="0"/>
                <a:cs typeface="Tahoma" panose="020B0604030504040204" pitchFamily="34" charset="0"/>
              </a:defRPr>
            </a:lvl1pPr>
            <a:lvl2pPr marL="0" indent="0" algn="r">
              <a:buClr>
                <a:srgbClr val="FF6600"/>
              </a:buClr>
              <a:buFont typeface="Wingdings" panose="05000000000000000000" pitchFamily="2" charset="2"/>
              <a:buNone/>
              <a:defRPr sz="1500">
                <a:latin typeface="Tahoma" panose="020B0604030504040204" pitchFamily="34" charset="0"/>
                <a:ea typeface="Tahoma" panose="020B0604030504040204" pitchFamily="34" charset="0"/>
                <a:cs typeface="Tahoma" panose="020B0604030504040204" pitchFamily="34" charset="0"/>
              </a:defRPr>
            </a:lvl2pPr>
          </a:lstStyle>
          <a:p>
            <a:pPr lvl="1"/>
            <a:r>
              <a:rPr lang="es-ES" dirty="0"/>
              <a:t>Texto</a:t>
            </a:r>
          </a:p>
        </p:txBody>
      </p:sp>
      <p:sp>
        <p:nvSpPr>
          <p:cNvPr id="17" name="12 Marcador de imágenes prediseñadas"/>
          <p:cNvSpPr>
            <a:spLocks noGrp="1"/>
          </p:cNvSpPr>
          <p:nvPr>
            <p:ph type="clipArt" sz="quarter" idx="16"/>
          </p:nvPr>
        </p:nvSpPr>
        <p:spPr>
          <a:xfrm>
            <a:off x="5638166" y="4473555"/>
            <a:ext cx="2363267" cy="1710071"/>
          </a:xfrm>
          <a:prstGeom prst="rect">
            <a:avLst/>
          </a:prstGeom>
        </p:spPr>
        <p:txBody>
          <a:bodyPr/>
          <a:lstStyle>
            <a:lvl1pPr marL="0" indent="0" algn="ctr">
              <a:buNone/>
              <a:defRPr/>
            </a:lvl1pPr>
          </a:lstStyle>
          <a:p>
            <a:endParaRPr lang="es-MX" dirty="0"/>
          </a:p>
        </p:txBody>
      </p:sp>
      <p:pic>
        <p:nvPicPr>
          <p:cNvPr id="18" name="Picture 5" descr="logos-1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2838" y="241020"/>
            <a:ext cx="1526503" cy="627496"/>
          </a:xfrm>
          <a:prstGeom prst="rect">
            <a:avLst/>
          </a:prstGeom>
        </p:spPr>
      </p:pic>
    </p:spTree>
    <p:extLst>
      <p:ext uri="{BB962C8B-B14F-4D97-AF65-F5344CB8AC3E}">
        <p14:creationId xmlns:p14="http://schemas.microsoft.com/office/powerpoint/2010/main" val="1515017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pic>
        <p:nvPicPr>
          <p:cNvPr id="3" name="Picture 26" descr="Plantillas AMIS-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4" name="Date Placeholder 3"/>
          <p:cNvSpPr>
            <a:spLocks noGrp="1"/>
          </p:cNvSpPr>
          <p:nvPr>
            <p:ph type="dt" sz="half" idx="10"/>
          </p:nvPr>
        </p:nvSpPr>
        <p:spPr>
          <a:xfrm>
            <a:off x="381000" y="6476098"/>
            <a:ext cx="1872334" cy="365125"/>
          </a:xfrm>
          <a:prstGeom prst="rect">
            <a:avLst/>
          </a:prstGeom>
        </p:spPr>
        <p:txBody>
          <a:bodyPr/>
          <a:lstStyle>
            <a:lvl1pPr algn="ctr">
              <a:defRPr sz="1050">
                <a:solidFill>
                  <a:schemeClr val="tx1">
                    <a:lumMod val="65000"/>
                    <a:lumOff val="35000"/>
                  </a:schemeClr>
                </a:solidFill>
                <a:latin typeface="Arial" panose="020B0604020202020204" pitchFamily="34" charset="0"/>
                <a:cs typeface="Arial" panose="020B0604020202020204" pitchFamily="34" charset="0"/>
              </a:defRPr>
            </a:lvl1pPr>
          </a:lstStyle>
          <a:p>
            <a:fld id="{04EB61CC-FA48-4FB0-BE03-73BB8409684E}" type="datetime1">
              <a:rPr lang="en-US" smtClean="0"/>
              <a:t>11/16/2017</a:t>
            </a:fld>
            <a:endParaRPr lang="en-US" dirty="0"/>
          </a:p>
        </p:txBody>
      </p:sp>
      <p:sp>
        <p:nvSpPr>
          <p:cNvPr id="5" name="Footer Placeholder 4"/>
          <p:cNvSpPr>
            <a:spLocks noGrp="1"/>
          </p:cNvSpPr>
          <p:nvPr>
            <p:ph type="ftr" sz="quarter" idx="11"/>
          </p:nvPr>
        </p:nvSpPr>
        <p:spPr>
          <a:xfrm>
            <a:off x="2405744" y="6476098"/>
            <a:ext cx="4365171" cy="365125"/>
          </a:xfrm>
          <a:prstGeom prst="rect">
            <a:avLst/>
          </a:prstGeom>
        </p:spPr>
        <p:txBody>
          <a:bodyPr/>
          <a:lstStyle>
            <a:lvl1pPr>
              <a:defRPr sz="105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945097" y="6476098"/>
            <a:ext cx="1306275" cy="365125"/>
          </a:xfrm>
          <a:prstGeom prst="rect">
            <a:avLst/>
          </a:prstGeom>
        </p:spPr>
        <p:txBody>
          <a:bodyPr/>
          <a:lstStyle>
            <a:lvl1pPr algn="r">
              <a:defRPr sz="1050" b="1">
                <a:solidFill>
                  <a:schemeClr val="tx1">
                    <a:lumMod val="65000"/>
                    <a:lumOff val="35000"/>
                  </a:schemeClr>
                </a:solidFill>
                <a:latin typeface="Arial" panose="020B0604020202020204" pitchFamily="34" charset="0"/>
                <a:cs typeface="Arial" panose="020B0604020202020204" pitchFamily="34" charset="0"/>
              </a:defRPr>
            </a:lvl1pPr>
          </a:lstStyle>
          <a:p>
            <a:fld id="{23DE008A-60C3-3E45-BADA-CD0D7988EA5A}" type="slidenum">
              <a:rPr lang="en-US" smtClean="0"/>
              <a:pPr/>
              <a:t>‹Nº›</a:t>
            </a:fld>
            <a:endParaRPr lang="en-US"/>
          </a:p>
        </p:txBody>
      </p:sp>
      <p:pic>
        <p:nvPicPr>
          <p:cNvPr id="8" name="Picture 5" descr="logos-1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2942" y="190569"/>
            <a:ext cx="1526503" cy="627496"/>
          </a:xfrm>
          <a:prstGeom prst="rect">
            <a:avLst/>
          </a:prstGeom>
        </p:spPr>
      </p:pic>
    </p:spTree>
    <p:extLst>
      <p:ext uri="{BB962C8B-B14F-4D97-AF65-F5344CB8AC3E}">
        <p14:creationId xmlns:p14="http://schemas.microsoft.com/office/powerpoint/2010/main" val="3903156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pic>
        <p:nvPicPr>
          <p:cNvPr id="3" name="Picture 14" descr="Plantillas AMIS-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Date Placeholder 3"/>
          <p:cNvSpPr>
            <a:spLocks noGrp="1"/>
          </p:cNvSpPr>
          <p:nvPr>
            <p:ph type="dt" sz="half" idx="10"/>
          </p:nvPr>
        </p:nvSpPr>
        <p:spPr>
          <a:xfrm>
            <a:off x="381000" y="6476098"/>
            <a:ext cx="1872334" cy="365125"/>
          </a:xfrm>
          <a:prstGeom prst="rect">
            <a:avLst/>
          </a:prstGeom>
        </p:spPr>
        <p:txBody>
          <a:bodyPr/>
          <a:lstStyle>
            <a:lvl1pPr algn="ctr">
              <a:defRPr sz="1050">
                <a:solidFill>
                  <a:schemeClr val="tx1">
                    <a:lumMod val="65000"/>
                    <a:lumOff val="35000"/>
                  </a:schemeClr>
                </a:solidFill>
                <a:latin typeface="Arial" panose="020B0604020202020204" pitchFamily="34" charset="0"/>
                <a:cs typeface="Arial" panose="020B0604020202020204" pitchFamily="34" charset="0"/>
              </a:defRPr>
            </a:lvl1pPr>
          </a:lstStyle>
          <a:p>
            <a:fld id="{60C8D700-8585-4172-88C1-CE502D425B90}" type="datetime1">
              <a:rPr lang="en-US" smtClean="0"/>
              <a:t>11/16/2017</a:t>
            </a:fld>
            <a:endParaRPr lang="en-US" dirty="0"/>
          </a:p>
        </p:txBody>
      </p:sp>
      <p:sp>
        <p:nvSpPr>
          <p:cNvPr id="6" name="Footer Placeholder 4"/>
          <p:cNvSpPr>
            <a:spLocks noGrp="1"/>
          </p:cNvSpPr>
          <p:nvPr>
            <p:ph type="ftr" sz="quarter" idx="11"/>
          </p:nvPr>
        </p:nvSpPr>
        <p:spPr>
          <a:xfrm>
            <a:off x="2405744" y="6476098"/>
            <a:ext cx="4365171" cy="365125"/>
          </a:xfrm>
          <a:prstGeom prst="rect">
            <a:avLst/>
          </a:prstGeom>
        </p:spPr>
        <p:txBody>
          <a:bodyPr/>
          <a:lstStyle>
            <a:lvl1pPr>
              <a:defRPr sz="1050">
                <a:solidFill>
                  <a:schemeClr val="tx1">
                    <a:lumMod val="65000"/>
                    <a:lumOff val="35000"/>
                  </a:schemeClr>
                </a:solidFill>
                <a:latin typeface="Arial" panose="020B0604020202020204" pitchFamily="34" charset="0"/>
                <a:cs typeface="Arial" panose="020B0604020202020204" pitchFamily="34" charset="0"/>
              </a:defRPr>
            </a:lvl1pPr>
          </a:lstStyle>
          <a:p>
            <a:endParaRPr lang="en-US" dirty="0"/>
          </a:p>
        </p:txBody>
      </p:sp>
      <p:sp>
        <p:nvSpPr>
          <p:cNvPr id="7" name="Slide Number Placeholder 5"/>
          <p:cNvSpPr>
            <a:spLocks noGrp="1"/>
          </p:cNvSpPr>
          <p:nvPr>
            <p:ph type="sldNum" sz="quarter" idx="12"/>
          </p:nvPr>
        </p:nvSpPr>
        <p:spPr>
          <a:xfrm>
            <a:off x="6945096" y="6476098"/>
            <a:ext cx="2133600" cy="365125"/>
          </a:xfrm>
          <a:prstGeom prst="rect">
            <a:avLst/>
          </a:prstGeom>
        </p:spPr>
        <p:txBody>
          <a:bodyPr/>
          <a:lstStyle>
            <a:lvl1pPr algn="r">
              <a:defRPr sz="1050" b="1">
                <a:solidFill>
                  <a:schemeClr val="tx1">
                    <a:lumMod val="65000"/>
                    <a:lumOff val="35000"/>
                  </a:schemeClr>
                </a:solidFill>
                <a:latin typeface="Arial" panose="020B0604020202020204" pitchFamily="34" charset="0"/>
                <a:cs typeface="Arial" panose="020B0604020202020204" pitchFamily="34" charset="0"/>
              </a:defRPr>
            </a:lvl1pPr>
          </a:lstStyle>
          <a:p>
            <a:fld id="{23DE008A-60C3-3E45-BADA-CD0D7988EA5A}" type="slidenum">
              <a:rPr lang="en-US" smtClean="0"/>
              <a:pPr/>
              <a:t>‹Nº›</a:t>
            </a:fld>
            <a:endParaRPr lang="en-US"/>
          </a:p>
        </p:txBody>
      </p:sp>
      <p:pic>
        <p:nvPicPr>
          <p:cNvPr id="8" name="Picture 5" descr="logos-1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2838" y="241020"/>
            <a:ext cx="1526503" cy="627496"/>
          </a:xfrm>
          <a:prstGeom prst="rect">
            <a:avLst/>
          </a:prstGeom>
        </p:spPr>
      </p:pic>
    </p:spTree>
    <p:extLst>
      <p:ext uri="{BB962C8B-B14F-4D97-AF65-F5344CB8AC3E}">
        <p14:creationId xmlns:p14="http://schemas.microsoft.com/office/powerpoint/2010/main" val="1179580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pic>
        <p:nvPicPr>
          <p:cNvPr id="3" name="Picture 3" descr="Plantillas AMIS-0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ctrTitle" hasCustomPrompt="1"/>
          </p:nvPr>
        </p:nvSpPr>
        <p:spPr>
          <a:xfrm>
            <a:off x="3973285" y="4035432"/>
            <a:ext cx="4778828" cy="1396546"/>
          </a:xfrm>
          <a:prstGeom prst="rect">
            <a:avLst/>
          </a:prstGeom>
        </p:spPr>
        <p:txBody>
          <a:bodyPr/>
          <a:lstStyle>
            <a:lvl1pPr algn="l">
              <a:defRPr sz="4875" baseline="0">
                <a:solidFill>
                  <a:schemeClr val="bg1"/>
                </a:solidFill>
                <a:latin typeface="Arial" panose="020B0604020202020204" pitchFamily="34" charset="0"/>
                <a:cs typeface="Arial" panose="020B0604020202020204" pitchFamily="34" charset="0"/>
              </a:defRPr>
            </a:lvl1pPr>
          </a:lstStyle>
          <a:p>
            <a:r>
              <a:rPr lang="es-MX" noProof="0" dirty="0"/>
              <a:t>Texto</a:t>
            </a:r>
          </a:p>
        </p:txBody>
      </p:sp>
    </p:spTree>
    <p:extLst>
      <p:ext uri="{BB962C8B-B14F-4D97-AF65-F5344CB8AC3E}">
        <p14:creationId xmlns:p14="http://schemas.microsoft.com/office/powerpoint/2010/main" val="2867572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82731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6" r:id="rId3"/>
    <p:sldLayoutId id="2147483657" r:id="rId4"/>
    <p:sldLayoutId id="2147483650" r:id="rId5"/>
    <p:sldLayoutId id="2147483652" r:id="rId6"/>
    <p:sldLayoutId id="2147483653" r:id="rId7"/>
    <p:sldLayoutId id="2147483654" r:id="rId8"/>
    <p:sldLayoutId id="2147483655"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hyperlink" Target="http://amasfac.org/" TargetMode="Externa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17.jpe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amasfac.org/" TargetMode="Externa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amasfac.org/" TargetMode="Externa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amasfac.org/" TargetMode="Externa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amasfac.org/" TargetMode="Externa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www.gobernacion.gob.mx/"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23.jpe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amasfac.org/"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amasfac.org/"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25.jpe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30.jpe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image" Target="../media/image9.png"/><Relationship Id="rId5" Type="http://schemas.openxmlformats.org/officeDocument/2006/relationships/hyperlink" Target="http://amasfac.org/" TargetMode="External"/><Relationship Id="rId4" Type="http://schemas.openxmlformats.org/officeDocument/2006/relationships/image" Target="../media/image31.wmf"/></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hyperlink" Target="http://amasfac.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hyperlink" Target="http://amasfac.or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36.jpe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39.jpe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40.jpe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amasfac.org/" TargetMode="Externa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hyperlink" Target="http://amasfac.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hyperlink" Target="http://amasfac.or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amasfac.org/" TargetMode="Externa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amasfac.org/" TargetMode="Externa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amasfac.org/" TargetMode="Externa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amasfac.org/" TargetMode="External"/><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57.pn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amasfac.org/" TargetMode="Externa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8" Type="http://schemas.openxmlformats.org/officeDocument/2006/relationships/image" Target="../media/image62.gif"/><Relationship Id="rId3" Type="http://schemas.openxmlformats.org/officeDocument/2006/relationships/oleObject" Target="../embeddings/oleObject4.bin"/><Relationship Id="rId7" Type="http://schemas.openxmlformats.org/officeDocument/2006/relationships/image" Target="../media/image61.gif"/><Relationship Id="rId2" Type="http://schemas.openxmlformats.org/officeDocument/2006/relationships/slideLayout" Target="../slideLayouts/slideLayout8.xml"/><Relationship Id="rId1" Type="http://schemas.openxmlformats.org/officeDocument/2006/relationships/vmlDrawing" Target="../drawings/vmlDrawing4.vml"/><Relationship Id="rId6" Type="http://schemas.openxmlformats.org/officeDocument/2006/relationships/image" Target="../media/image9.png"/><Relationship Id="rId5" Type="http://schemas.openxmlformats.org/officeDocument/2006/relationships/hyperlink" Target="http://amasfac.org/" TargetMode="External"/><Relationship Id="rId4" Type="http://schemas.openxmlformats.org/officeDocument/2006/relationships/image" Target="../media/image60.emf"/></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amasfac.org/"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amasfac.org/" TargetMode="Externa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amasfac.org/" TargetMode="External"/><Relationship Id="rId2" Type="http://schemas.openxmlformats.org/officeDocument/2006/relationships/slideLayout" Target="../slideLayouts/slideLayout8.xml"/><Relationship Id="rId1" Type="http://schemas.openxmlformats.org/officeDocument/2006/relationships/tags" Target="../tags/tag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20B986F4-110A-42A4-B093-6034573F5480}"/>
              </a:ext>
            </a:extLst>
          </p:cNvPr>
          <p:cNvSpPr txBox="1">
            <a:spLocks/>
          </p:cNvSpPr>
          <p:nvPr/>
        </p:nvSpPr>
        <p:spPr>
          <a:xfrm>
            <a:off x="256479" y="2255848"/>
            <a:ext cx="6936058" cy="1552086"/>
          </a:xfrm>
          <a:prstGeom prst="rect">
            <a:avLst/>
          </a:prstGeom>
        </p:spPr>
        <p:txBody>
          <a:bodyPr anchor="ctr">
            <a:noAutofit/>
          </a:bodyPr>
          <a:lstStyle>
            <a:lvl1pPr algn="l" defTabSz="342900" rtl="0" eaLnBrk="1" latinLnBrk="0" hangingPunct="1">
              <a:spcBef>
                <a:spcPct val="0"/>
              </a:spcBef>
              <a:buNone/>
              <a:defRPr sz="2850" kern="1200" baseline="0">
                <a:solidFill>
                  <a:schemeClr val="bg1"/>
                </a:solidFill>
                <a:latin typeface="Arial Black" panose="020B0A04020102020204" pitchFamily="34" charset="0"/>
                <a:ea typeface="+mj-ea"/>
                <a:cs typeface="+mj-cs"/>
              </a:defRPr>
            </a:lvl1pPr>
          </a:lstStyle>
          <a:p>
            <a:r>
              <a:rPr lang="es-MX" sz="3600" b="1" dirty="0">
                <a:latin typeface="Century Gothic" panose="020B0502020202020204" pitchFamily="34" charset="0"/>
              </a:rPr>
              <a:t>Realidad del impacto </a:t>
            </a:r>
          </a:p>
          <a:p>
            <a:r>
              <a:rPr lang="es-MX" sz="3600" b="1" dirty="0">
                <a:latin typeface="Century Gothic" panose="020B0502020202020204" pitchFamily="34" charset="0"/>
              </a:rPr>
              <a:t>de los siniestros en el </a:t>
            </a:r>
          </a:p>
          <a:p>
            <a:r>
              <a:rPr lang="es-MX" sz="3600" b="1" dirty="0">
                <a:latin typeface="Century Gothic" panose="020B0502020202020204" pitchFamily="34" charset="0"/>
              </a:rPr>
              <a:t>Sector Asegurador </a:t>
            </a:r>
            <a:endParaRPr lang="en-US" sz="3600" b="1" u="sng" dirty="0">
              <a:latin typeface="+mj-lt"/>
            </a:endParaRPr>
          </a:p>
        </p:txBody>
      </p:sp>
    </p:spTree>
    <p:extLst>
      <p:ext uri="{BB962C8B-B14F-4D97-AF65-F5344CB8AC3E}">
        <p14:creationId xmlns:p14="http://schemas.microsoft.com/office/powerpoint/2010/main" val="200938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10</a:t>
            </a:fld>
            <a:endParaRPr lang="en-US" dirty="0"/>
          </a:p>
        </p:txBody>
      </p:sp>
      <p:sp>
        <p:nvSpPr>
          <p:cNvPr id="5" name="Título 1"/>
          <p:cNvSpPr txBox="1">
            <a:spLocks/>
          </p:cNvSpPr>
          <p:nvPr/>
        </p:nvSpPr>
        <p:spPr>
          <a:xfrm>
            <a:off x="0" y="0"/>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s-MX" altLang="es-MX" sz="3000" b="1" dirty="0">
              <a:solidFill>
                <a:schemeClr val="bg1"/>
              </a:solidFill>
            </a:endParaRPr>
          </a:p>
        </p:txBody>
      </p:sp>
      <p:pic>
        <p:nvPicPr>
          <p:cNvPr id="3" name="Imagen 2">
            <a:extLst>
              <a:ext uri="{FF2B5EF4-FFF2-40B4-BE49-F238E27FC236}">
                <a16:creationId xmlns:a16="http://schemas.microsoft.com/office/drawing/2014/main" id="{C68C0B0B-1E20-4B9E-9064-8B36D5D0B59F}"/>
              </a:ext>
            </a:extLst>
          </p:cNvPr>
          <p:cNvPicPr>
            <a:picLocks noChangeAspect="1"/>
          </p:cNvPicPr>
          <p:nvPr/>
        </p:nvPicPr>
        <p:blipFill>
          <a:blip r:embed="rId2"/>
          <a:stretch>
            <a:fillRect/>
          </a:stretch>
        </p:blipFill>
        <p:spPr>
          <a:xfrm>
            <a:off x="1767509" y="2040724"/>
            <a:ext cx="5715000" cy="4286250"/>
          </a:xfrm>
          <a:prstGeom prst="rect">
            <a:avLst/>
          </a:prstGeom>
          <a:ln>
            <a:noFill/>
          </a:ln>
          <a:effectLst>
            <a:softEdge rad="228600"/>
          </a:effectLst>
        </p:spPr>
      </p:pic>
      <p:sp>
        <p:nvSpPr>
          <p:cNvPr id="4" name="Rectángulo 3">
            <a:extLst>
              <a:ext uri="{FF2B5EF4-FFF2-40B4-BE49-F238E27FC236}">
                <a16:creationId xmlns:a16="http://schemas.microsoft.com/office/drawing/2014/main" id="{2AFA5FA5-6F15-4057-BE04-ED2C9CCAAE97}"/>
              </a:ext>
            </a:extLst>
          </p:cNvPr>
          <p:cNvSpPr/>
          <p:nvPr/>
        </p:nvSpPr>
        <p:spPr>
          <a:xfrm>
            <a:off x="3029860" y="1129494"/>
            <a:ext cx="3190297"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Huracanes</a:t>
            </a:r>
          </a:p>
        </p:txBody>
      </p:sp>
      <p:pic>
        <p:nvPicPr>
          <p:cNvPr id="7" name="Picture 61" descr="AMASFAC, Inicio">
            <a:hlinkClick r:id="rId3"/>
            <a:extLst>
              <a:ext uri="{FF2B5EF4-FFF2-40B4-BE49-F238E27FC236}">
                <a16:creationId xmlns:a16="http://schemas.microsoft.com/office/drawing/2014/main" id="{13FE536F-6970-4BCC-AB4F-1FB1AD59B8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601813"/>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11</a:t>
            </a:fld>
            <a:endParaRPr lang="en-US" dirty="0"/>
          </a:p>
        </p:txBody>
      </p:sp>
      <p:sp>
        <p:nvSpPr>
          <p:cNvPr id="5" name="Título 1"/>
          <p:cNvSpPr txBox="1">
            <a:spLocks/>
          </p:cNvSpPr>
          <p:nvPr/>
        </p:nvSpPr>
        <p:spPr>
          <a:xfrm>
            <a:off x="122238" y="142268"/>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defRPr sz="4500" b="1">
                <a:solidFill>
                  <a:srgbClr val="FF6136"/>
                </a:solidFill>
              </a:defRPr>
            </a:pPr>
            <a:r>
              <a:rPr lang="es-MX" sz="3200" dirty="0">
                <a:solidFill>
                  <a:schemeClr val="bg1"/>
                </a:solidFill>
              </a:rPr>
              <a:t>Huracanes, regiones matrices que afectan a México</a:t>
            </a:r>
          </a:p>
        </p:txBody>
      </p:sp>
      <p:grpSp>
        <p:nvGrpSpPr>
          <p:cNvPr id="6" name="Group 3">
            <a:extLst>
              <a:ext uri="{FF2B5EF4-FFF2-40B4-BE49-F238E27FC236}">
                <a16:creationId xmlns:a16="http://schemas.microsoft.com/office/drawing/2014/main" id="{A5E3F23C-AFD4-4E85-8565-A6B2824F8110}"/>
              </a:ext>
            </a:extLst>
          </p:cNvPr>
          <p:cNvGrpSpPr>
            <a:grpSpLocks/>
          </p:cNvGrpSpPr>
          <p:nvPr/>
        </p:nvGrpSpPr>
        <p:grpSpPr bwMode="auto">
          <a:xfrm>
            <a:off x="-6756" y="1008192"/>
            <a:ext cx="9180151" cy="5873654"/>
            <a:chOff x="906" y="1296"/>
            <a:chExt cx="4433" cy="2669"/>
          </a:xfrm>
        </p:grpSpPr>
        <p:graphicFrame>
          <p:nvGraphicFramePr>
            <p:cNvPr id="9" name="Object 4">
              <a:extLst>
                <a:ext uri="{FF2B5EF4-FFF2-40B4-BE49-F238E27FC236}">
                  <a16:creationId xmlns:a16="http://schemas.microsoft.com/office/drawing/2014/main" id="{FA3361DE-5B19-4468-AFE0-43D188903DDA}"/>
                </a:ext>
              </a:extLst>
            </p:cNvPr>
            <p:cNvGraphicFramePr>
              <a:graphicFrameLocks noChangeAspect="1"/>
            </p:cNvGraphicFramePr>
            <p:nvPr>
              <p:extLst>
                <p:ext uri="{D42A27DB-BD31-4B8C-83A1-F6EECF244321}">
                  <p14:modId xmlns:p14="http://schemas.microsoft.com/office/powerpoint/2010/main" val="4289636143"/>
                </p:ext>
              </p:extLst>
            </p:nvPr>
          </p:nvGraphicFramePr>
          <p:xfrm>
            <a:off x="906" y="1296"/>
            <a:ext cx="4433" cy="2669"/>
          </p:xfrm>
          <a:graphic>
            <a:graphicData uri="http://schemas.openxmlformats.org/presentationml/2006/ole">
              <mc:AlternateContent xmlns:mc="http://schemas.openxmlformats.org/markup-compatibility/2006">
                <mc:Choice xmlns:v="urn:schemas-microsoft-com:vml" Requires="v">
                  <p:oleObj spid="_x0000_s9286" name="Imagen de mapa de bits" r:id="rId3" imgW="7582958" imgH="4390476" progId="Paint.Picture">
                    <p:embed/>
                  </p:oleObj>
                </mc:Choice>
                <mc:Fallback>
                  <p:oleObj name="Imagen de mapa de bits" r:id="rId3" imgW="7582958" imgH="4390476" progId="Paint.Picture">
                    <p:embed/>
                    <p:pic>
                      <p:nvPicPr>
                        <p:cNvPr id="9" name="Object 4">
                          <a:extLst>
                            <a:ext uri="{FF2B5EF4-FFF2-40B4-BE49-F238E27FC236}">
                              <a16:creationId xmlns:a16="http://schemas.microsoft.com/office/drawing/2014/main" id="{FA3361DE-5B19-4468-AFE0-43D188903D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 y="1296"/>
                          <a:ext cx="4433" cy="2669"/>
                        </a:xfrm>
                        <a:prstGeom prst="rect">
                          <a:avLst/>
                        </a:prstGeom>
                        <a:noFill/>
                        <a:ln>
                          <a:noFill/>
                        </a:ln>
                        <a:effectLst/>
                        <a:extLst/>
                      </p:spPr>
                    </p:pic>
                  </p:oleObj>
                </mc:Fallback>
              </mc:AlternateContent>
            </a:graphicData>
          </a:graphic>
        </p:graphicFrame>
        <p:sp>
          <p:nvSpPr>
            <p:cNvPr id="10" name="Text Box 5">
              <a:extLst>
                <a:ext uri="{FF2B5EF4-FFF2-40B4-BE49-F238E27FC236}">
                  <a16:creationId xmlns:a16="http://schemas.microsoft.com/office/drawing/2014/main" id="{03BC5F5C-2E8A-4121-9F61-80DACE9656CD}"/>
                </a:ext>
              </a:extLst>
            </p:cNvPr>
            <p:cNvSpPr txBox="1">
              <a:spLocks noChangeArrowheads="1"/>
            </p:cNvSpPr>
            <p:nvPr/>
          </p:nvSpPr>
          <p:spPr bwMode="auto">
            <a:xfrm>
              <a:off x="4286" y="3802"/>
              <a:ext cx="1038" cy="1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Clr>
                  <a:srgbClr val="FF0000"/>
                </a:buClr>
                <a:buSzPct val="70000"/>
                <a:buFont typeface="Monotype Sorts" pitchFamily="2" charset="2"/>
                <a:buNone/>
              </a:pPr>
              <a:r>
                <a:rPr lang="es-ES_tradnl" altLang="es-MX" sz="700">
                  <a:solidFill>
                    <a:srgbClr val="4D4D4D"/>
                  </a:solidFill>
                </a:rPr>
                <a:t>Fuente:     CENAPRED, SEGOB</a:t>
              </a:r>
              <a:endParaRPr lang="es-ES" altLang="es-MX" sz="700">
                <a:solidFill>
                  <a:srgbClr val="4D4D4D"/>
                </a:solidFill>
              </a:endParaRPr>
            </a:p>
          </p:txBody>
        </p:sp>
      </p:grpSp>
      <p:pic>
        <p:nvPicPr>
          <p:cNvPr id="7" name="Picture 61" descr="AMASFAC, Inicio">
            <a:hlinkClick r:id="rId5"/>
            <a:extLst>
              <a:ext uri="{FF2B5EF4-FFF2-40B4-BE49-F238E27FC236}">
                <a16:creationId xmlns:a16="http://schemas.microsoft.com/office/drawing/2014/main" id="{1AF3F232-C185-4461-9E85-C708D2C147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7089391"/>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12</a:t>
            </a:fld>
            <a:endParaRPr lang="en-US" dirty="0"/>
          </a:p>
        </p:txBody>
      </p:sp>
      <p:sp>
        <p:nvSpPr>
          <p:cNvPr id="5" name="Título 1"/>
          <p:cNvSpPr txBox="1">
            <a:spLocks/>
          </p:cNvSpPr>
          <p:nvPr/>
        </p:nvSpPr>
        <p:spPr>
          <a:xfrm>
            <a:off x="122238" y="142268"/>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defRPr sz="4500" b="1">
                <a:solidFill>
                  <a:srgbClr val="FF6136"/>
                </a:solidFill>
              </a:defRPr>
            </a:pPr>
            <a:r>
              <a:rPr lang="es-MX" sz="3200" dirty="0">
                <a:solidFill>
                  <a:schemeClr val="bg1"/>
                </a:solidFill>
              </a:rPr>
              <a:t>Huracanes, Incidencia típica en México, por mes</a:t>
            </a:r>
          </a:p>
        </p:txBody>
      </p:sp>
      <p:grpSp>
        <p:nvGrpSpPr>
          <p:cNvPr id="7" name="Group 5">
            <a:extLst>
              <a:ext uri="{FF2B5EF4-FFF2-40B4-BE49-F238E27FC236}">
                <a16:creationId xmlns:a16="http://schemas.microsoft.com/office/drawing/2014/main" id="{8219ABFB-EF1A-4E84-88C7-485196DC67B2}"/>
              </a:ext>
            </a:extLst>
          </p:cNvPr>
          <p:cNvGrpSpPr>
            <a:grpSpLocks noChangeAspect="1"/>
          </p:cNvGrpSpPr>
          <p:nvPr/>
        </p:nvGrpSpPr>
        <p:grpSpPr bwMode="auto">
          <a:xfrm>
            <a:off x="1146912" y="1120647"/>
            <a:ext cx="7243849" cy="5720576"/>
            <a:chOff x="472" y="164"/>
            <a:chExt cx="4800" cy="3690"/>
          </a:xfrm>
        </p:grpSpPr>
        <p:pic>
          <p:nvPicPr>
            <p:cNvPr id="8" name="Picture 6">
              <a:extLst>
                <a:ext uri="{FF2B5EF4-FFF2-40B4-BE49-F238E27FC236}">
                  <a16:creationId xmlns:a16="http://schemas.microsoft.com/office/drawing/2014/main" id="{64C83DCF-A9D6-48D0-B8A7-9BF67DAD4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5666"/>
            <a:stretch>
              <a:fillRect/>
            </a:stretch>
          </p:blipFill>
          <p:spPr bwMode="auto">
            <a:xfrm>
              <a:off x="472" y="164"/>
              <a:ext cx="4800" cy="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a:extLst>
                <a:ext uri="{FF2B5EF4-FFF2-40B4-BE49-F238E27FC236}">
                  <a16:creationId xmlns:a16="http://schemas.microsoft.com/office/drawing/2014/main" id="{5F9B7669-3371-411B-91C8-55F2D077B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9805" b="10286"/>
            <a:stretch>
              <a:fillRect/>
            </a:stretch>
          </p:blipFill>
          <p:spPr bwMode="auto">
            <a:xfrm>
              <a:off x="472" y="1152"/>
              <a:ext cx="4800" cy="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a:extLst>
                <a:ext uri="{FF2B5EF4-FFF2-40B4-BE49-F238E27FC236}">
                  <a16:creationId xmlns:a16="http://schemas.microsoft.com/office/drawing/2014/main" id="{FDB1DDD2-541C-457A-8366-A7A4D8005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755"/>
            <a:stretch>
              <a:fillRect/>
            </a:stretch>
          </p:blipFill>
          <p:spPr bwMode="auto">
            <a:xfrm>
              <a:off x="472" y="2046"/>
              <a:ext cx="4800" cy="1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61" descr="AMASFAC, Inicio">
            <a:hlinkClick r:id="rId3"/>
            <a:extLst>
              <a:ext uri="{FF2B5EF4-FFF2-40B4-BE49-F238E27FC236}">
                <a16:creationId xmlns:a16="http://schemas.microsoft.com/office/drawing/2014/main" id="{73E9888A-04AD-4FC5-9F4E-C231098E62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8466855"/>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13</a:t>
            </a:fld>
            <a:endParaRPr lang="en-US" dirty="0"/>
          </a:p>
        </p:txBody>
      </p:sp>
      <p:sp>
        <p:nvSpPr>
          <p:cNvPr id="5" name="Título 1"/>
          <p:cNvSpPr txBox="1">
            <a:spLocks/>
          </p:cNvSpPr>
          <p:nvPr/>
        </p:nvSpPr>
        <p:spPr>
          <a:xfrm>
            <a:off x="0" y="0"/>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altLang="es-MX" sz="3000" b="1" dirty="0">
                <a:solidFill>
                  <a:schemeClr val="bg1"/>
                </a:solidFill>
              </a:rPr>
              <a:t>Impacto en Precios de Coberturas Catastróficas</a:t>
            </a:r>
          </a:p>
        </p:txBody>
      </p:sp>
      <p:sp>
        <p:nvSpPr>
          <p:cNvPr id="9" name="1 CuadroTexto">
            <a:extLst>
              <a:ext uri="{FF2B5EF4-FFF2-40B4-BE49-F238E27FC236}">
                <a16:creationId xmlns:a16="http://schemas.microsoft.com/office/drawing/2014/main" id="{A1884D6E-8AE3-4D34-9CE5-BD5475691F26}"/>
              </a:ext>
            </a:extLst>
          </p:cNvPr>
          <p:cNvSpPr txBox="1">
            <a:spLocks noChangeArrowheads="1"/>
          </p:cNvSpPr>
          <p:nvPr/>
        </p:nvSpPr>
        <p:spPr bwMode="auto">
          <a:xfrm>
            <a:off x="266700" y="5797550"/>
            <a:ext cx="7277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MX" altLang="es-MX" sz="1200" b="1">
                <a:solidFill>
                  <a:schemeClr val="bg1"/>
                </a:solidFill>
              </a:rPr>
              <a:t>Fuente: información obtenida de los SESAs 2013 reportada por las compañías de seguros asociadas a la AMIS.</a:t>
            </a:r>
          </a:p>
        </p:txBody>
      </p:sp>
      <p:pic>
        <p:nvPicPr>
          <p:cNvPr id="7" name="Picture 61" descr="AMASFAC, Inicio">
            <a:hlinkClick r:id="rId2"/>
            <a:extLst>
              <a:ext uri="{FF2B5EF4-FFF2-40B4-BE49-F238E27FC236}">
                <a16:creationId xmlns:a16="http://schemas.microsoft.com/office/drawing/2014/main" id="{980C2292-D26D-40CF-8A95-032FB19631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4">
            <a:extLst>
              <a:ext uri="{FF2B5EF4-FFF2-40B4-BE49-F238E27FC236}">
                <a16:creationId xmlns:a16="http://schemas.microsoft.com/office/drawing/2014/main" id="{C7E42544-5EEA-4FDF-B38E-FCF8F246AE02}"/>
              </a:ext>
            </a:extLst>
          </p:cNvPr>
          <p:cNvSpPr txBox="1">
            <a:spLocks noChangeArrowheads="1"/>
          </p:cNvSpPr>
          <p:nvPr/>
        </p:nvSpPr>
        <p:spPr bwMode="auto">
          <a:xfrm>
            <a:off x="348454" y="3811258"/>
            <a:ext cx="852487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Clr>
                <a:srgbClr val="FF9900"/>
              </a:buClr>
              <a:buFont typeface="Wingdings" panose="05000000000000000000" pitchFamily="2" charset="2"/>
              <a:buChar char="§"/>
              <a:defRPr/>
            </a:pPr>
            <a:r>
              <a:rPr lang="es-MX" sz="2000" b="1" dirty="0">
                <a:latin typeface="+mn-lt"/>
              </a:rPr>
              <a:t>Los precios de las coberturas de riesgos catastróficos se incrementarán, no por los sismos de México, sino por el impacto de los grandes huracanas.</a:t>
            </a:r>
          </a:p>
          <a:p>
            <a:pPr algn="just" eaLnBrk="1" hangingPunct="1">
              <a:spcBef>
                <a:spcPts val="1200"/>
              </a:spcBef>
              <a:buClr>
                <a:srgbClr val="FF9900"/>
              </a:buClr>
              <a:buFont typeface="Wingdings" panose="05000000000000000000" pitchFamily="2" charset="2"/>
              <a:buChar char="§"/>
              <a:defRPr/>
            </a:pPr>
            <a:r>
              <a:rPr lang="es-MX" altLang="es-MX" sz="2000" dirty="0">
                <a:latin typeface="+mn-lt"/>
              </a:rPr>
              <a:t>No conocemos el tamaño del impacto, ya que aún hay un exceso de capacidad en los mercados internacionales de reaseguro.</a:t>
            </a:r>
          </a:p>
          <a:p>
            <a:pPr algn="just">
              <a:spcBef>
                <a:spcPts val="1200"/>
              </a:spcBef>
              <a:buClr>
                <a:srgbClr val="FF9900"/>
              </a:buClr>
              <a:buFont typeface="Wingdings" panose="05000000000000000000" pitchFamily="2" charset="2"/>
              <a:buChar char="§"/>
              <a:defRPr/>
            </a:pPr>
            <a:r>
              <a:rPr lang="es-MX" altLang="es-MX" sz="2000" dirty="0">
                <a:latin typeface="+mn-lt"/>
              </a:rPr>
              <a:t>Los “</a:t>
            </a:r>
            <a:r>
              <a:rPr lang="es-MX" altLang="es-MX" sz="2000" dirty="0" err="1">
                <a:latin typeface="+mn-lt"/>
              </a:rPr>
              <a:t>rates</a:t>
            </a:r>
            <a:r>
              <a:rPr lang="es-MX" altLang="es-MX" sz="2000" dirty="0">
                <a:latin typeface="+mn-lt"/>
              </a:rPr>
              <a:t>-on-line” para las coberturas de exceso de pérdida antes de Katrina/</a:t>
            </a:r>
            <a:r>
              <a:rPr lang="es-MX" altLang="es-MX" sz="2000" dirty="0" err="1">
                <a:latin typeface="+mn-lt"/>
              </a:rPr>
              <a:t>Wilma</a:t>
            </a:r>
            <a:r>
              <a:rPr lang="es-MX" altLang="es-MX" sz="2000" dirty="0">
                <a:latin typeface="+mn-lt"/>
              </a:rPr>
              <a:t>/Rita estaban entre 1.6% y 2.5% </a:t>
            </a:r>
            <a:r>
              <a:rPr lang="es-MX" altLang="es-MX" sz="2000" dirty="0"/>
              <a:t>para el mercado mexicano</a:t>
            </a:r>
            <a:r>
              <a:rPr lang="es-MX" altLang="es-MX" sz="2000" dirty="0">
                <a:latin typeface="+mn-lt"/>
              </a:rPr>
              <a:t>.  Post </a:t>
            </a:r>
            <a:r>
              <a:rPr lang="es-MX" altLang="es-MX" sz="2000" dirty="0" err="1">
                <a:latin typeface="+mn-lt"/>
              </a:rPr>
              <a:t>Wilma</a:t>
            </a:r>
            <a:r>
              <a:rPr lang="es-MX" altLang="es-MX" sz="2000" dirty="0">
                <a:latin typeface="+mn-lt"/>
              </a:rPr>
              <a:t> se incrementaron hasta llegar a 4.5% a 7.5%.</a:t>
            </a:r>
          </a:p>
          <a:p>
            <a:pPr algn="just" eaLnBrk="1" hangingPunct="1">
              <a:spcBef>
                <a:spcPct val="0"/>
              </a:spcBef>
              <a:buClr>
                <a:srgbClr val="FF9900"/>
              </a:buClr>
              <a:buFont typeface="Wingdings" panose="05000000000000000000" pitchFamily="2" charset="2"/>
              <a:buChar char="§"/>
              <a:defRPr/>
            </a:pPr>
            <a:endParaRPr lang="es-MX" altLang="es-MX" sz="2000" b="1" dirty="0">
              <a:latin typeface="+mn-lt"/>
            </a:endParaRPr>
          </a:p>
        </p:txBody>
      </p:sp>
      <p:pic>
        <p:nvPicPr>
          <p:cNvPr id="14338" name="Picture 2" descr="_1_14A9726414A96D8400163719862581BD">
            <a:extLst>
              <a:ext uri="{FF2B5EF4-FFF2-40B4-BE49-F238E27FC236}">
                <a16:creationId xmlns:a16="http://schemas.microsoft.com/office/drawing/2014/main" id="{89527E16-EE23-4B09-8BAA-BAB036B9EE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030" b="23724"/>
          <a:stretch/>
        </p:blipFill>
        <p:spPr bwMode="auto">
          <a:xfrm>
            <a:off x="1471264" y="1712830"/>
            <a:ext cx="5581650" cy="187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890205B4-28D7-4E1F-A536-A86E214B71E6}"/>
              </a:ext>
            </a:extLst>
          </p:cNvPr>
          <p:cNvSpPr txBox="1"/>
          <p:nvPr/>
        </p:nvSpPr>
        <p:spPr>
          <a:xfrm>
            <a:off x="1471264" y="1103763"/>
            <a:ext cx="5771837" cy="615553"/>
          </a:xfrm>
          <a:prstGeom prst="rect">
            <a:avLst/>
          </a:prstGeom>
          <a:noFill/>
        </p:spPr>
        <p:txBody>
          <a:bodyPr wrap="none" rtlCol="0">
            <a:spAutoFit/>
          </a:bodyPr>
          <a:lstStyle/>
          <a:p>
            <a:pPr algn="ctr"/>
            <a:r>
              <a:rPr lang="es-MX" b="1" dirty="0"/>
              <a:t>Huracanes que Impactaron en el Atlántico, 2017</a:t>
            </a:r>
          </a:p>
          <a:p>
            <a:pPr algn="ctr"/>
            <a:r>
              <a:rPr lang="es-MX" sz="1600" dirty="0"/>
              <a:t>Pérdidas Económicas y Aseguradas en Miles de Millones de Dólares</a:t>
            </a:r>
          </a:p>
        </p:txBody>
      </p:sp>
      <p:sp>
        <p:nvSpPr>
          <p:cNvPr id="4" name="CuadroTexto 3">
            <a:extLst>
              <a:ext uri="{FF2B5EF4-FFF2-40B4-BE49-F238E27FC236}">
                <a16:creationId xmlns:a16="http://schemas.microsoft.com/office/drawing/2014/main" id="{CBBE8EC3-4014-4985-9457-7449091849EB}"/>
              </a:ext>
            </a:extLst>
          </p:cNvPr>
          <p:cNvSpPr txBox="1"/>
          <p:nvPr/>
        </p:nvSpPr>
        <p:spPr>
          <a:xfrm>
            <a:off x="2051824" y="3534259"/>
            <a:ext cx="3986989" cy="261610"/>
          </a:xfrm>
          <a:prstGeom prst="rect">
            <a:avLst/>
          </a:prstGeom>
          <a:noFill/>
        </p:spPr>
        <p:txBody>
          <a:bodyPr wrap="none" rtlCol="0">
            <a:spAutoFit/>
          </a:bodyPr>
          <a:lstStyle/>
          <a:p>
            <a:r>
              <a:rPr lang="es-MX" sz="1100" dirty="0"/>
              <a:t>Fuente: </a:t>
            </a:r>
            <a:r>
              <a:rPr lang="es-MX" sz="1100" dirty="0" err="1"/>
              <a:t>Moody’s</a:t>
            </a:r>
            <a:r>
              <a:rPr lang="es-MX" sz="1100" dirty="0"/>
              <a:t> </a:t>
            </a:r>
            <a:r>
              <a:rPr lang="es-MX" sz="1100" dirty="0" err="1"/>
              <a:t>Analytics</a:t>
            </a:r>
            <a:r>
              <a:rPr lang="es-MX" sz="1100" dirty="0"/>
              <a:t>,, AIR, RMS, </a:t>
            </a:r>
            <a:r>
              <a:rPr lang="es-MX" sz="1100" dirty="0" err="1"/>
              <a:t>Insurance</a:t>
            </a:r>
            <a:r>
              <a:rPr lang="es-MX" sz="1100" dirty="0"/>
              <a:t> </a:t>
            </a:r>
            <a:r>
              <a:rPr lang="es-MX" sz="1100" dirty="0" err="1"/>
              <a:t>Insider</a:t>
            </a:r>
            <a:r>
              <a:rPr lang="es-MX" sz="1100" dirty="0"/>
              <a:t>, Oct. 2017</a:t>
            </a:r>
          </a:p>
        </p:txBody>
      </p:sp>
    </p:spTree>
    <p:extLst>
      <p:ext uri="{BB962C8B-B14F-4D97-AF65-F5344CB8AC3E}">
        <p14:creationId xmlns:p14="http://schemas.microsoft.com/office/powerpoint/2010/main" val="3493992858"/>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14</a:t>
            </a:fld>
            <a:endParaRPr lang="en-US" dirty="0"/>
          </a:p>
        </p:txBody>
      </p:sp>
      <p:sp>
        <p:nvSpPr>
          <p:cNvPr id="5" name="Título 1"/>
          <p:cNvSpPr txBox="1">
            <a:spLocks/>
          </p:cNvSpPr>
          <p:nvPr/>
        </p:nvSpPr>
        <p:spPr>
          <a:xfrm>
            <a:off x="0" y="0"/>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s-MX" altLang="es-MX" sz="3000" b="1" dirty="0">
              <a:solidFill>
                <a:schemeClr val="bg1"/>
              </a:solidFill>
            </a:endParaRPr>
          </a:p>
        </p:txBody>
      </p:sp>
      <p:sp>
        <p:nvSpPr>
          <p:cNvPr id="6" name="Rectángulo 5">
            <a:extLst>
              <a:ext uri="{FF2B5EF4-FFF2-40B4-BE49-F238E27FC236}">
                <a16:creationId xmlns:a16="http://schemas.microsoft.com/office/drawing/2014/main" id="{36CEFE8C-C31C-458B-85E3-8AD156BD7FC0}"/>
              </a:ext>
            </a:extLst>
          </p:cNvPr>
          <p:cNvSpPr/>
          <p:nvPr/>
        </p:nvSpPr>
        <p:spPr>
          <a:xfrm>
            <a:off x="2326948" y="1054414"/>
            <a:ext cx="4596130"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Huracán </a:t>
            </a:r>
            <a:r>
              <a:rPr lang="es-ES" sz="5400" b="1" cap="none" spc="0" dirty="0" err="1">
                <a:ln w="22225">
                  <a:solidFill>
                    <a:schemeClr val="accent2"/>
                  </a:solidFill>
                  <a:prstDash val="solid"/>
                </a:ln>
                <a:solidFill>
                  <a:schemeClr val="accent2">
                    <a:lumMod val="40000"/>
                    <a:lumOff val="60000"/>
                  </a:schemeClr>
                </a:solidFill>
                <a:effectLst/>
              </a:rPr>
              <a:t>Wilma</a:t>
            </a:r>
            <a:endParaRPr lang="es-ES" sz="5400" b="1" cap="none" spc="0" dirty="0">
              <a:ln w="22225">
                <a:solidFill>
                  <a:schemeClr val="accent2"/>
                </a:solidFill>
                <a:prstDash val="solid"/>
              </a:ln>
              <a:solidFill>
                <a:schemeClr val="accent2">
                  <a:lumMod val="40000"/>
                  <a:lumOff val="60000"/>
                </a:schemeClr>
              </a:solidFill>
              <a:effectLst/>
            </a:endParaRPr>
          </a:p>
        </p:txBody>
      </p:sp>
      <p:pic>
        <p:nvPicPr>
          <p:cNvPr id="7" name="Picture 61" descr="AMASFAC, Inicio">
            <a:hlinkClick r:id="rId2"/>
            <a:extLst>
              <a:ext uri="{FF2B5EF4-FFF2-40B4-BE49-F238E27FC236}">
                <a16:creationId xmlns:a16="http://schemas.microsoft.com/office/drawing/2014/main" id="{B51F9714-F0C6-451B-B19B-A7D35DB73A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descr="Resultado de imagen">
            <a:extLst>
              <a:ext uri="{FF2B5EF4-FFF2-40B4-BE49-F238E27FC236}">
                <a16:creationId xmlns:a16="http://schemas.microsoft.com/office/drawing/2014/main" id="{72771AF7-529C-42B0-A7C0-2273CBB3AD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5599" y="1977744"/>
            <a:ext cx="3398828" cy="4372129"/>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2640534404"/>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15</a:t>
            </a:fld>
            <a:endParaRPr lang="en-US" dirty="0"/>
          </a:p>
        </p:txBody>
      </p:sp>
      <p:pic>
        <p:nvPicPr>
          <p:cNvPr id="6" name="Picture 61" descr="AMASFAC, Inicio">
            <a:hlinkClick r:id="rId2"/>
            <a:extLst>
              <a:ext uri="{FF2B5EF4-FFF2-40B4-BE49-F238E27FC236}">
                <a16:creationId xmlns:a16="http://schemas.microsoft.com/office/drawing/2014/main" id="{D006694D-CF0A-4CA3-AC25-679C658F2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txBox="1">
            <a:spLocks/>
          </p:cNvSpPr>
          <p:nvPr/>
        </p:nvSpPr>
        <p:spPr>
          <a:xfrm>
            <a:off x="141249" y="101353"/>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altLang="es-MX" sz="3000" b="1" dirty="0">
                <a:solidFill>
                  <a:schemeClr val="bg1"/>
                </a:solidFill>
              </a:rPr>
              <a:t>H</a:t>
            </a:r>
            <a:r>
              <a:rPr lang="es-MX" altLang="es-MX" sz="3000" b="1" dirty="0" err="1">
                <a:solidFill>
                  <a:schemeClr val="bg1"/>
                </a:solidFill>
              </a:rPr>
              <a:t>uracanes</a:t>
            </a:r>
            <a:r>
              <a:rPr lang="es-MX" altLang="es-MX" sz="3000" b="1" dirty="0">
                <a:solidFill>
                  <a:schemeClr val="bg1"/>
                </a:solidFill>
              </a:rPr>
              <a:t> </a:t>
            </a:r>
            <a:r>
              <a:rPr lang="es-MX" altLang="es-MX" sz="3000" b="1" dirty="0" err="1">
                <a:solidFill>
                  <a:schemeClr val="bg1"/>
                </a:solidFill>
              </a:rPr>
              <a:t>Wilma</a:t>
            </a:r>
            <a:r>
              <a:rPr lang="es-MX" altLang="es-MX" sz="3000" b="1" dirty="0">
                <a:solidFill>
                  <a:schemeClr val="bg1"/>
                </a:solidFill>
              </a:rPr>
              <a:t>, Stan y Emily</a:t>
            </a:r>
          </a:p>
        </p:txBody>
      </p:sp>
      <p:sp>
        <p:nvSpPr>
          <p:cNvPr id="10" name="Marcador de número de diapositiva 3">
            <a:extLst>
              <a:ext uri="{FF2B5EF4-FFF2-40B4-BE49-F238E27FC236}">
                <a16:creationId xmlns:a16="http://schemas.microsoft.com/office/drawing/2014/main" id="{69BA3B8E-304B-444B-9CE3-7473B6342581}"/>
              </a:ext>
            </a:extLst>
          </p:cNvPr>
          <p:cNvSpPr txBox="1">
            <a:spLocks/>
          </p:cNvSpPr>
          <p:nvPr/>
        </p:nvSpPr>
        <p:spPr>
          <a:xfrm>
            <a:off x="6972300" y="6473825"/>
            <a:ext cx="2133600" cy="476250"/>
          </a:xfrm>
          <a:prstGeom prst="rect">
            <a:avLst/>
          </a:prstGeom>
        </p:spPr>
        <p:txBody>
          <a:bodyPr/>
          <a:lstStyle>
            <a:defPPr>
              <a:defRPr lang="en-US"/>
            </a:defPPr>
            <a:lvl1pPr marL="0" algn="r" defTabSz="457200" rtl="0" eaLnBrk="1" latinLnBrk="0" hangingPunct="1">
              <a:defRPr sz="1050" b="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E106400-12E6-4608-BC67-CDFD9DD7FACB}" type="slidenum">
              <a:rPr lang="es-MX" altLang="es-MX" smtClean="0"/>
              <a:pPr/>
              <a:t>15</a:t>
            </a:fld>
            <a:endParaRPr lang="es-MX" altLang="es-MX"/>
          </a:p>
        </p:txBody>
      </p:sp>
      <p:pic>
        <p:nvPicPr>
          <p:cNvPr id="11" name="Picture 7">
            <a:extLst>
              <a:ext uri="{FF2B5EF4-FFF2-40B4-BE49-F238E27FC236}">
                <a16:creationId xmlns:a16="http://schemas.microsoft.com/office/drawing/2014/main" id="{F12392C4-B8CE-48A1-9916-F283F8A99F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1700"/>
            <a:ext cx="9144000" cy="578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utoShape 8">
            <a:extLst>
              <a:ext uri="{FF2B5EF4-FFF2-40B4-BE49-F238E27FC236}">
                <a16:creationId xmlns:a16="http://schemas.microsoft.com/office/drawing/2014/main" id="{05BA1B3B-618F-4EDA-B5C5-68BD5A1907AB}"/>
              </a:ext>
            </a:extLst>
          </p:cNvPr>
          <p:cNvSpPr>
            <a:spLocks noChangeArrowheads="1"/>
          </p:cNvSpPr>
          <p:nvPr/>
        </p:nvSpPr>
        <p:spPr bwMode="auto">
          <a:xfrm>
            <a:off x="3384550" y="6208713"/>
            <a:ext cx="5688013" cy="503237"/>
          </a:xfrm>
          <a:prstGeom prst="wedgeRoundRectCallout">
            <a:avLst>
              <a:gd name="adj1" fmla="val 20111"/>
              <a:gd name="adj2" fmla="val -108991"/>
              <a:gd name="adj3" fmla="val 166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s-ES" altLang="es-MX" sz="1400"/>
              <a:t>Se estima que el monto total en Emily rondó los $300 mUS, con lo que el total 2005 alcanzó los $2,250 mUS</a:t>
            </a:r>
          </a:p>
        </p:txBody>
      </p:sp>
      <p:sp>
        <p:nvSpPr>
          <p:cNvPr id="13" name="Text Box 9">
            <a:extLst>
              <a:ext uri="{FF2B5EF4-FFF2-40B4-BE49-F238E27FC236}">
                <a16:creationId xmlns:a16="http://schemas.microsoft.com/office/drawing/2014/main" id="{1BF4E3E9-BE5E-4E88-8A44-B58BE05E45B7}"/>
              </a:ext>
            </a:extLst>
          </p:cNvPr>
          <p:cNvSpPr txBox="1">
            <a:spLocks noChangeArrowheads="1"/>
          </p:cNvSpPr>
          <p:nvPr/>
        </p:nvSpPr>
        <p:spPr bwMode="auto">
          <a:xfrm>
            <a:off x="736600" y="6658660"/>
            <a:ext cx="9556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MX" sz="1000" dirty="0"/>
              <a:t>Fuente: AMIS</a:t>
            </a:r>
          </a:p>
        </p:txBody>
      </p:sp>
      <p:sp>
        <p:nvSpPr>
          <p:cNvPr id="14" name="CuadroTexto 13">
            <a:extLst>
              <a:ext uri="{FF2B5EF4-FFF2-40B4-BE49-F238E27FC236}">
                <a16:creationId xmlns:a16="http://schemas.microsoft.com/office/drawing/2014/main" id="{AA6A4958-E866-4E5C-A376-4412E05EDB87}"/>
              </a:ext>
            </a:extLst>
          </p:cNvPr>
          <p:cNvSpPr txBox="1"/>
          <p:nvPr/>
        </p:nvSpPr>
        <p:spPr>
          <a:xfrm>
            <a:off x="2353565" y="1836234"/>
            <a:ext cx="774571" cy="307777"/>
          </a:xfrm>
          <a:prstGeom prst="rect">
            <a:avLst/>
          </a:prstGeom>
          <a:noFill/>
        </p:spPr>
        <p:txBody>
          <a:bodyPr wrap="none" rtlCol="0">
            <a:spAutoFit/>
          </a:bodyPr>
          <a:lstStyle/>
          <a:p>
            <a:r>
              <a:rPr lang="es-MX" sz="1400" dirty="0"/>
              <a:t>de 2005</a:t>
            </a:r>
          </a:p>
        </p:txBody>
      </p:sp>
    </p:spTree>
    <p:extLst>
      <p:ext uri="{BB962C8B-B14F-4D97-AF65-F5344CB8AC3E}">
        <p14:creationId xmlns:p14="http://schemas.microsoft.com/office/powerpoint/2010/main" val="1533702080"/>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1" descr="AMASFAC, Inicio">
            <a:hlinkClick r:id="rId2"/>
            <a:extLst>
              <a:ext uri="{FF2B5EF4-FFF2-40B4-BE49-F238E27FC236}">
                <a16:creationId xmlns:a16="http://schemas.microsoft.com/office/drawing/2014/main" id="{D006694D-CF0A-4CA3-AC25-679C658F2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txBox="1">
            <a:spLocks/>
          </p:cNvSpPr>
          <p:nvPr/>
        </p:nvSpPr>
        <p:spPr>
          <a:xfrm>
            <a:off x="141249" y="101353"/>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altLang="es-MX" sz="3000" b="1" dirty="0">
                <a:solidFill>
                  <a:schemeClr val="bg1"/>
                </a:solidFill>
              </a:rPr>
              <a:t>H</a:t>
            </a:r>
            <a:r>
              <a:rPr lang="es-MX" altLang="es-MX" sz="3000" b="1" dirty="0" err="1">
                <a:solidFill>
                  <a:schemeClr val="bg1"/>
                </a:solidFill>
              </a:rPr>
              <a:t>uracanes</a:t>
            </a:r>
            <a:r>
              <a:rPr lang="es-MX" altLang="es-MX" sz="3000" b="1" dirty="0">
                <a:solidFill>
                  <a:schemeClr val="bg1"/>
                </a:solidFill>
              </a:rPr>
              <a:t> </a:t>
            </a:r>
            <a:r>
              <a:rPr lang="es-MX" altLang="es-MX" sz="3000" b="1" dirty="0" err="1">
                <a:solidFill>
                  <a:schemeClr val="bg1"/>
                </a:solidFill>
              </a:rPr>
              <a:t>Wilma</a:t>
            </a:r>
            <a:r>
              <a:rPr lang="es-MX" altLang="es-MX" sz="3000" b="1" dirty="0">
                <a:solidFill>
                  <a:schemeClr val="bg1"/>
                </a:solidFill>
              </a:rPr>
              <a:t>, Stan y Emily</a:t>
            </a:r>
          </a:p>
        </p:txBody>
      </p:sp>
      <p:sp>
        <p:nvSpPr>
          <p:cNvPr id="10" name="Marcador de número de diapositiva 3">
            <a:extLst>
              <a:ext uri="{FF2B5EF4-FFF2-40B4-BE49-F238E27FC236}">
                <a16:creationId xmlns:a16="http://schemas.microsoft.com/office/drawing/2014/main" id="{69BA3B8E-304B-444B-9CE3-7473B6342581}"/>
              </a:ext>
            </a:extLst>
          </p:cNvPr>
          <p:cNvSpPr txBox="1">
            <a:spLocks/>
          </p:cNvSpPr>
          <p:nvPr/>
        </p:nvSpPr>
        <p:spPr>
          <a:xfrm>
            <a:off x="6972300" y="6473825"/>
            <a:ext cx="2133600" cy="476250"/>
          </a:xfrm>
          <a:prstGeom prst="rect">
            <a:avLst/>
          </a:prstGeom>
        </p:spPr>
        <p:txBody>
          <a:bodyPr/>
          <a:lstStyle>
            <a:defPPr>
              <a:defRPr lang="en-US"/>
            </a:defPPr>
            <a:lvl1pPr marL="0" algn="r" defTabSz="457200" rtl="0" eaLnBrk="1" latinLnBrk="0" hangingPunct="1">
              <a:defRPr sz="1050" b="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E106400-12E6-4608-BC67-CDFD9DD7FACB}" type="slidenum">
              <a:rPr lang="es-MX" altLang="es-MX" smtClean="0"/>
              <a:pPr/>
              <a:t>16</a:t>
            </a:fld>
            <a:endParaRPr lang="es-MX" altLang="es-MX"/>
          </a:p>
        </p:txBody>
      </p:sp>
      <p:sp>
        <p:nvSpPr>
          <p:cNvPr id="15" name="Text Box 2">
            <a:extLst>
              <a:ext uri="{FF2B5EF4-FFF2-40B4-BE49-F238E27FC236}">
                <a16:creationId xmlns:a16="http://schemas.microsoft.com/office/drawing/2014/main" id="{03F9F167-99B3-4162-928B-4EC91DC22564}"/>
              </a:ext>
            </a:extLst>
          </p:cNvPr>
          <p:cNvSpPr txBox="1">
            <a:spLocks noChangeArrowheads="1"/>
          </p:cNvSpPr>
          <p:nvPr/>
        </p:nvSpPr>
        <p:spPr bwMode="auto">
          <a:xfrm>
            <a:off x="263595" y="1549400"/>
            <a:ext cx="534062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MX" altLang="es-MX" dirty="0">
                <a:solidFill>
                  <a:srgbClr val="333333"/>
                </a:solidFill>
              </a:rPr>
              <a:t>En el 2005, las aseguradoras participaron con el 70.7% de los daños causados por los tres huracanes acontecidos en ese año.</a:t>
            </a:r>
            <a:endParaRPr lang="es-ES_tradnl" altLang="es-MX" dirty="0">
              <a:solidFill>
                <a:srgbClr val="333333"/>
              </a:solidFill>
            </a:endParaRPr>
          </a:p>
        </p:txBody>
      </p:sp>
      <p:sp>
        <p:nvSpPr>
          <p:cNvPr id="16" name="Text Box 5">
            <a:extLst>
              <a:ext uri="{FF2B5EF4-FFF2-40B4-BE49-F238E27FC236}">
                <a16:creationId xmlns:a16="http://schemas.microsoft.com/office/drawing/2014/main" id="{E4F88C8E-6885-476F-840B-6CB450556EB6}"/>
              </a:ext>
            </a:extLst>
          </p:cNvPr>
          <p:cNvSpPr txBox="1">
            <a:spLocks noChangeArrowheads="1"/>
          </p:cNvSpPr>
          <p:nvPr/>
        </p:nvSpPr>
        <p:spPr bwMode="auto">
          <a:xfrm>
            <a:off x="6041336" y="5614988"/>
            <a:ext cx="30051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0850" indent="-450850">
              <a:defRPr>
                <a:solidFill>
                  <a:schemeClr val="tx1"/>
                </a:solidFill>
                <a:latin typeface="Arial" panose="020B0604020202020204" pitchFamily="34" charset="0"/>
              </a:defRPr>
            </a:lvl1pPr>
            <a:lvl2pPr marL="6302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r>
              <a:rPr lang="es-ES" altLang="es-MX" sz="1000"/>
              <a:t>Fuente:	</a:t>
            </a:r>
            <a:r>
              <a:rPr lang="es-MX" altLang="es-MX" sz="1000"/>
              <a:t>Coordinación General de Protección Civil</a:t>
            </a:r>
          </a:p>
          <a:p>
            <a:r>
              <a:rPr lang="es-MX" altLang="es-MX" sz="1000"/>
              <a:t>	</a:t>
            </a:r>
            <a:r>
              <a:rPr lang="es-ES" altLang="es-MX" sz="1000"/>
              <a:t>Fondo de Desastres Naturales (FONDEN)</a:t>
            </a:r>
          </a:p>
          <a:p>
            <a:r>
              <a:rPr lang="es-ES" altLang="es-MX" sz="1000"/>
              <a:t>	Montos Autorizados</a:t>
            </a:r>
          </a:p>
          <a:p>
            <a:r>
              <a:rPr lang="es-ES" altLang="es-MX" sz="1000"/>
              <a:t>	</a:t>
            </a:r>
            <a:r>
              <a:rPr lang="es-ES" altLang="es-MX" sz="1000">
                <a:hlinkClick r:id="rId4" tooltip="blocked::http://www.gobernacion.gob.mx/"/>
              </a:rPr>
              <a:t>http://www.gobernacion.gob.mx/</a:t>
            </a:r>
            <a:r>
              <a:rPr lang="es-ES" altLang="es-MX" sz="1000"/>
              <a:t> </a:t>
            </a:r>
          </a:p>
        </p:txBody>
      </p:sp>
      <p:pic>
        <p:nvPicPr>
          <p:cNvPr id="17" name="Picture 243">
            <a:extLst>
              <a:ext uri="{FF2B5EF4-FFF2-40B4-BE49-F238E27FC236}">
                <a16:creationId xmlns:a16="http://schemas.microsoft.com/office/drawing/2014/main" id="{AA1C3071-4B93-4FD8-AA13-8E9BA01291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0923" y="1666875"/>
            <a:ext cx="1993900"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39">
            <a:extLst>
              <a:ext uri="{FF2B5EF4-FFF2-40B4-BE49-F238E27FC236}">
                <a16:creationId xmlns:a16="http://schemas.microsoft.com/office/drawing/2014/main" id="{13365A36-4B97-412E-B9CC-1C9BC5CC5B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848" y="3389042"/>
            <a:ext cx="5905500" cy="255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440">
            <a:extLst>
              <a:ext uri="{FF2B5EF4-FFF2-40B4-BE49-F238E27FC236}">
                <a16:creationId xmlns:a16="http://schemas.microsoft.com/office/drawing/2014/main" id="{6032C286-67BD-44C9-A0D0-48B1D6708649}"/>
              </a:ext>
            </a:extLst>
          </p:cNvPr>
          <p:cNvSpPr txBox="1">
            <a:spLocks noChangeArrowheads="1"/>
          </p:cNvSpPr>
          <p:nvPr/>
        </p:nvSpPr>
        <p:spPr bwMode="auto">
          <a:xfrm>
            <a:off x="6581086" y="5399088"/>
            <a:ext cx="18335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0850" indent="-450850">
              <a:defRPr>
                <a:solidFill>
                  <a:schemeClr val="tx1"/>
                </a:solidFill>
                <a:latin typeface="Arial" panose="020B0604020202020204" pitchFamily="34" charset="0"/>
              </a:defRPr>
            </a:lvl1pPr>
            <a:lvl2pPr marL="6302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r>
              <a:rPr lang="es-ES" altLang="es-MX" sz="1000"/>
              <a:t>Montos en millones de Pesos</a:t>
            </a:r>
          </a:p>
        </p:txBody>
      </p:sp>
      <p:sp>
        <p:nvSpPr>
          <p:cNvPr id="20" name="AutoShape 441">
            <a:extLst>
              <a:ext uri="{FF2B5EF4-FFF2-40B4-BE49-F238E27FC236}">
                <a16:creationId xmlns:a16="http://schemas.microsoft.com/office/drawing/2014/main" id="{42C27F4F-1D28-41DA-B8E9-81F4F2170657}"/>
              </a:ext>
            </a:extLst>
          </p:cNvPr>
          <p:cNvSpPr>
            <a:spLocks noChangeArrowheads="1"/>
          </p:cNvSpPr>
          <p:nvPr/>
        </p:nvSpPr>
        <p:spPr bwMode="auto">
          <a:xfrm>
            <a:off x="6071498" y="1146175"/>
            <a:ext cx="2916238" cy="5170488"/>
          </a:xfrm>
          <a:prstGeom prst="roundRect">
            <a:avLst>
              <a:gd name="adj" fmla="val 9995"/>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21" name="Text Box 442">
            <a:extLst>
              <a:ext uri="{FF2B5EF4-FFF2-40B4-BE49-F238E27FC236}">
                <a16:creationId xmlns:a16="http://schemas.microsoft.com/office/drawing/2014/main" id="{2BAB1073-0933-4DF0-9073-80AF7A0B037E}"/>
              </a:ext>
            </a:extLst>
          </p:cNvPr>
          <p:cNvSpPr txBox="1">
            <a:spLocks noChangeArrowheads="1"/>
          </p:cNvSpPr>
          <p:nvPr/>
        </p:nvSpPr>
        <p:spPr bwMode="auto">
          <a:xfrm>
            <a:off x="6260411" y="1290638"/>
            <a:ext cx="24479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MX" altLang="es-MX" sz="1400" b="1" dirty="0">
                <a:solidFill>
                  <a:srgbClr val="333333"/>
                </a:solidFill>
              </a:rPr>
              <a:t>Montos Autorizados 2005</a:t>
            </a:r>
          </a:p>
          <a:p>
            <a:pPr algn="ctr"/>
            <a:r>
              <a:rPr lang="es-MX" altLang="es-MX" sz="1400" b="1" dirty="0">
                <a:solidFill>
                  <a:srgbClr val="333333"/>
                </a:solidFill>
              </a:rPr>
              <a:t>FONDEN</a:t>
            </a:r>
            <a:endParaRPr lang="es-ES_tradnl" altLang="es-MX" sz="1400" b="1" dirty="0">
              <a:solidFill>
                <a:srgbClr val="333333"/>
              </a:solidFill>
            </a:endParaRPr>
          </a:p>
        </p:txBody>
      </p:sp>
      <p:sp>
        <p:nvSpPr>
          <p:cNvPr id="22" name="Text Box 443">
            <a:extLst>
              <a:ext uri="{FF2B5EF4-FFF2-40B4-BE49-F238E27FC236}">
                <a16:creationId xmlns:a16="http://schemas.microsoft.com/office/drawing/2014/main" id="{814BBA3D-A49E-4A51-97D8-F3D6A782DAEF}"/>
              </a:ext>
            </a:extLst>
          </p:cNvPr>
          <p:cNvSpPr txBox="1">
            <a:spLocks noChangeArrowheads="1"/>
          </p:cNvSpPr>
          <p:nvPr/>
        </p:nvSpPr>
        <p:spPr bwMode="auto">
          <a:xfrm>
            <a:off x="902010" y="2841836"/>
            <a:ext cx="43211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MX" altLang="es-MX" sz="1400" b="1" dirty="0">
                <a:solidFill>
                  <a:srgbClr val="FF6600"/>
                </a:solidFill>
              </a:rPr>
              <a:t>Participación Seguros – FONDEN </a:t>
            </a:r>
          </a:p>
          <a:p>
            <a:pPr algn="ctr"/>
            <a:r>
              <a:rPr lang="es-MX" altLang="es-MX" sz="1400" b="1" dirty="0">
                <a:solidFill>
                  <a:srgbClr val="FF6600"/>
                </a:solidFill>
              </a:rPr>
              <a:t>en los Huracanes 2005</a:t>
            </a:r>
            <a:endParaRPr lang="es-ES_tradnl" altLang="es-MX" sz="1400" b="1" dirty="0">
              <a:solidFill>
                <a:srgbClr val="FF6600"/>
              </a:solidFill>
            </a:endParaRPr>
          </a:p>
        </p:txBody>
      </p:sp>
      <p:sp>
        <p:nvSpPr>
          <p:cNvPr id="23" name="Text Box 444">
            <a:extLst>
              <a:ext uri="{FF2B5EF4-FFF2-40B4-BE49-F238E27FC236}">
                <a16:creationId xmlns:a16="http://schemas.microsoft.com/office/drawing/2014/main" id="{B2B6B13D-C9F2-447D-A0E3-612E533E0711}"/>
              </a:ext>
            </a:extLst>
          </p:cNvPr>
          <p:cNvSpPr txBox="1">
            <a:spLocks noChangeArrowheads="1"/>
          </p:cNvSpPr>
          <p:nvPr/>
        </p:nvSpPr>
        <p:spPr bwMode="auto">
          <a:xfrm>
            <a:off x="1023938" y="5232404"/>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s-ES" altLang="es-MX"/>
          </a:p>
        </p:txBody>
      </p:sp>
    </p:spTree>
    <p:extLst>
      <p:ext uri="{BB962C8B-B14F-4D97-AF65-F5344CB8AC3E}">
        <p14:creationId xmlns:p14="http://schemas.microsoft.com/office/powerpoint/2010/main" val="857646055"/>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17</a:t>
            </a:fld>
            <a:endParaRPr lang="en-US" dirty="0"/>
          </a:p>
        </p:txBody>
      </p:sp>
      <p:sp>
        <p:nvSpPr>
          <p:cNvPr id="5" name="Título 1"/>
          <p:cNvSpPr txBox="1">
            <a:spLocks/>
          </p:cNvSpPr>
          <p:nvPr/>
        </p:nvSpPr>
        <p:spPr>
          <a:xfrm>
            <a:off x="0" y="0"/>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s-MX" altLang="es-MX" sz="3000" b="1" dirty="0">
              <a:solidFill>
                <a:schemeClr val="bg1"/>
              </a:solidFill>
            </a:endParaRPr>
          </a:p>
        </p:txBody>
      </p:sp>
      <p:sp>
        <p:nvSpPr>
          <p:cNvPr id="6" name="Rectángulo 5">
            <a:extLst>
              <a:ext uri="{FF2B5EF4-FFF2-40B4-BE49-F238E27FC236}">
                <a16:creationId xmlns:a16="http://schemas.microsoft.com/office/drawing/2014/main" id="{36CEFE8C-C31C-458B-85E3-8AD156BD7FC0}"/>
              </a:ext>
            </a:extLst>
          </p:cNvPr>
          <p:cNvSpPr/>
          <p:nvPr/>
        </p:nvSpPr>
        <p:spPr>
          <a:xfrm>
            <a:off x="2499271" y="1292953"/>
            <a:ext cx="4251485"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Huracán Odile</a:t>
            </a:r>
          </a:p>
        </p:txBody>
      </p:sp>
      <p:pic>
        <p:nvPicPr>
          <p:cNvPr id="10242" name="Picture 2" descr="Resultado de imagen para odile">
            <a:extLst>
              <a:ext uri="{FF2B5EF4-FFF2-40B4-BE49-F238E27FC236}">
                <a16:creationId xmlns:a16="http://schemas.microsoft.com/office/drawing/2014/main" id="{58FC3FE8-B677-4130-B9BB-33F22150F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7234" y="2216283"/>
            <a:ext cx="4233520" cy="3445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Picture 61" descr="AMASFAC, Inicio">
            <a:hlinkClick r:id="rId3"/>
            <a:extLst>
              <a:ext uri="{FF2B5EF4-FFF2-40B4-BE49-F238E27FC236}">
                <a16:creationId xmlns:a16="http://schemas.microsoft.com/office/drawing/2014/main" id="{B51F9714-F0C6-451B-B19B-A7D35DB73A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067703"/>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18</a:t>
            </a:fld>
            <a:endParaRPr lang="en-US" dirty="0"/>
          </a:p>
        </p:txBody>
      </p:sp>
      <p:sp>
        <p:nvSpPr>
          <p:cNvPr id="10" name="CuadroTexto 4">
            <a:extLst>
              <a:ext uri="{FF2B5EF4-FFF2-40B4-BE49-F238E27FC236}">
                <a16:creationId xmlns:a16="http://schemas.microsoft.com/office/drawing/2014/main" id="{C6188088-0ED0-4A72-AB1C-E61718B1ACCD}"/>
              </a:ext>
            </a:extLst>
          </p:cNvPr>
          <p:cNvSpPr txBox="1">
            <a:spLocks noChangeArrowheads="1"/>
          </p:cNvSpPr>
          <p:nvPr/>
        </p:nvSpPr>
        <p:spPr bwMode="auto">
          <a:xfrm>
            <a:off x="106089" y="2101850"/>
            <a:ext cx="4903787"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Clr>
                <a:srgbClr val="FF9900"/>
              </a:buClr>
              <a:buFont typeface="Wingdings" panose="05000000000000000000" pitchFamily="2" charset="2"/>
              <a:buChar char="§"/>
              <a:defRPr/>
            </a:pPr>
            <a:r>
              <a:rPr lang="es-MX" altLang="es-MX" sz="2300" b="1" dirty="0">
                <a:latin typeface="+mn-lt"/>
              </a:rPr>
              <a:t>Huracán Odile</a:t>
            </a:r>
            <a:r>
              <a:rPr lang="es-MX" altLang="es-MX" sz="2300" dirty="0">
                <a:latin typeface="+mn-lt"/>
              </a:rPr>
              <a:t> categoría 3 en BCS </a:t>
            </a:r>
            <a:r>
              <a:rPr lang="es-MX" altLang="es-MX" sz="2300" b="1" dirty="0">
                <a:latin typeface="+mn-lt"/>
              </a:rPr>
              <a:t>(14 y 15 de septiembre 2014) </a:t>
            </a:r>
          </a:p>
          <a:p>
            <a:pPr algn="just" eaLnBrk="1" hangingPunct="1">
              <a:spcBef>
                <a:spcPct val="0"/>
              </a:spcBef>
              <a:buClr>
                <a:srgbClr val="FF9900"/>
              </a:buClr>
              <a:buFont typeface="Wingdings" panose="05000000000000000000" pitchFamily="2" charset="2"/>
              <a:buChar char="§"/>
              <a:defRPr/>
            </a:pPr>
            <a:endParaRPr lang="es-MX" altLang="es-MX" sz="1000" dirty="0">
              <a:latin typeface="+mn-lt"/>
            </a:endParaRPr>
          </a:p>
          <a:p>
            <a:pPr algn="just" eaLnBrk="1" hangingPunct="1">
              <a:spcBef>
                <a:spcPct val="0"/>
              </a:spcBef>
              <a:buClr>
                <a:srgbClr val="FF9900"/>
              </a:buClr>
              <a:buFont typeface="Wingdings" panose="05000000000000000000" pitchFamily="2" charset="2"/>
              <a:buChar char="§"/>
              <a:defRPr/>
            </a:pPr>
            <a:r>
              <a:rPr lang="es-MX" sz="2300" b="1" dirty="0">
                <a:latin typeface="+mn-lt"/>
              </a:rPr>
              <a:t>Declaración de Emergencia – SEGOB</a:t>
            </a:r>
          </a:p>
          <a:p>
            <a:pPr marL="506413" indent="-342900" algn="just">
              <a:buClr>
                <a:srgbClr val="FF9900"/>
              </a:buClr>
              <a:buFont typeface="Wingdings" panose="05000000000000000000" pitchFamily="2" charset="2"/>
              <a:buChar char="ü"/>
              <a:defRPr/>
            </a:pPr>
            <a:r>
              <a:rPr lang="es-MX" sz="2300" dirty="0">
                <a:latin typeface="+mn-lt"/>
              </a:rPr>
              <a:t>La Secretaría de Gobernación declara emergencia extraordinaria para cinco municipios</a:t>
            </a:r>
          </a:p>
          <a:p>
            <a:pPr marL="506413" indent="-342900" algn="just">
              <a:buClr>
                <a:srgbClr val="FF9900"/>
              </a:buClr>
              <a:buFont typeface="Wingdings" panose="05000000000000000000" pitchFamily="2" charset="2"/>
              <a:buChar char="ü"/>
              <a:defRPr/>
            </a:pPr>
            <a:r>
              <a:rPr lang="es-MX" sz="2300" dirty="0">
                <a:latin typeface="+mn-lt"/>
              </a:rPr>
              <a:t>Del estado de Baja California Sur: </a:t>
            </a:r>
            <a:r>
              <a:rPr lang="es-MX" sz="2300" b="1" dirty="0">
                <a:latin typeface="+mn-lt"/>
              </a:rPr>
              <a:t>La Paz</a:t>
            </a:r>
            <a:r>
              <a:rPr lang="es-MX" sz="2300" dirty="0">
                <a:latin typeface="+mn-lt"/>
              </a:rPr>
              <a:t>, </a:t>
            </a:r>
            <a:r>
              <a:rPr lang="es-MX" sz="2300" b="1" dirty="0">
                <a:latin typeface="+mn-lt"/>
              </a:rPr>
              <a:t>Los Cabos</a:t>
            </a:r>
            <a:r>
              <a:rPr lang="es-MX" sz="2300" dirty="0">
                <a:latin typeface="+mn-lt"/>
              </a:rPr>
              <a:t>, </a:t>
            </a:r>
            <a:r>
              <a:rPr lang="es-MX" sz="2300" b="1" dirty="0">
                <a:latin typeface="+mn-lt"/>
              </a:rPr>
              <a:t>Comondú</a:t>
            </a:r>
            <a:r>
              <a:rPr lang="es-MX" sz="2300" dirty="0">
                <a:latin typeface="+mn-lt"/>
              </a:rPr>
              <a:t>, </a:t>
            </a:r>
            <a:r>
              <a:rPr lang="es-MX" sz="2300" b="1" dirty="0">
                <a:latin typeface="+mn-lt"/>
              </a:rPr>
              <a:t>Loreto </a:t>
            </a:r>
            <a:r>
              <a:rPr lang="es-MX" sz="2300" dirty="0">
                <a:latin typeface="+mn-lt"/>
              </a:rPr>
              <a:t>y </a:t>
            </a:r>
            <a:r>
              <a:rPr lang="es-MX" sz="2300" b="1" dirty="0">
                <a:latin typeface="+mn-lt"/>
              </a:rPr>
              <a:t>Mulegé</a:t>
            </a:r>
            <a:r>
              <a:rPr lang="es-MX" sz="2300" dirty="0">
                <a:latin typeface="+mn-lt"/>
              </a:rPr>
              <a:t>.</a:t>
            </a:r>
            <a:endParaRPr lang="es-MX" altLang="es-MX" sz="2300" b="1" dirty="0">
              <a:latin typeface="+mn-lt"/>
            </a:endParaRPr>
          </a:p>
        </p:txBody>
      </p:sp>
      <p:pic>
        <p:nvPicPr>
          <p:cNvPr id="11" name="Picture 14">
            <a:extLst>
              <a:ext uri="{FF2B5EF4-FFF2-40B4-BE49-F238E27FC236}">
                <a16:creationId xmlns:a16="http://schemas.microsoft.com/office/drawing/2014/main" id="{0A6FCB83-0013-44B7-A5A7-5AE8EEA0F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8900" y="2009775"/>
            <a:ext cx="3663950" cy="3592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1" descr="AMASFAC, Inicio">
            <a:hlinkClick r:id="rId3"/>
            <a:extLst>
              <a:ext uri="{FF2B5EF4-FFF2-40B4-BE49-F238E27FC236}">
                <a16:creationId xmlns:a16="http://schemas.microsoft.com/office/drawing/2014/main" id="{D006694D-CF0A-4CA3-AC25-679C658F2B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txBox="1">
            <a:spLocks/>
          </p:cNvSpPr>
          <p:nvPr/>
        </p:nvSpPr>
        <p:spPr>
          <a:xfrm>
            <a:off x="308517" y="335887"/>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altLang="es-MX" sz="3000" b="1" dirty="0">
                <a:solidFill>
                  <a:schemeClr val="bg1"/>
                </a:solidFill>
              </a:rPr>
              <a:t>H</a:t>
            </a:r>
            <a:r>
              <a:rPr lang="es-MX" altLang="es-MX" sz="3000" b="1" dirty="0" err="1">
                <a:solidFill>
                  <a:schemeClr val="bg1"/>
                </a:solidFill>
              </a:rPr>
              <a:t>uracán</a:t>
            </a:r>
            <a:r>
              <a:rPr lang="es-MX" altLang="es-MX" sz="3000" b="1" dirty="0">
                <a:solidFill>
                  <a:schemeClr val="bg1"/>
                </a:solidFill>
              </a:rPr>
              <a:t> Odile</a:t>
            </a:r>
          </a:p>
        </p:txBody>
      </p:sp>
    </p:spTree>
    <p:extLst>
      <p:ext uri="{BB962C8B-B14F-4D97-AF65-F5344CB8AC3E}">
        <p14:creationId xmlns:p14="http://schemas.microsoft.com/office/powerpoint/2010/main" val="36633520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19</a:t>
            </a:fld>
            <a:endParaRPr lang="en-US" dirty="0"/>
          </a:p>
        </p:txBody>
      </p:sp>
      <p:sp>
        <p:nvSpPr>
          <p:cNvPr id="5" name="Título 1"/>
          <p:cNvSpPr txBox="1">
            <a:spLocks/>
          </p:cNvSpPr>
          <p:nvPr/>
        </p:nvSpPr>
        <p:spPr>
          <a:xfrm>
            <a:off x="144966" y="294999"/>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altLang="es-MX" sz="3000" b="1" dirty="0">
                <a:solidFill>
                  <a:schemeClr val="bg1"/>
                </a:solidFill>
              </a:rPr>
              <a:t>H</a:t>
            </a:r>
            <a:r>
              <a:rPr lang="es-MX" altLang="es-MX" sz="3000" b="1" dirty="0" err="1">
                <a:solidFill>
                  <a:schemeClr val="bg1"/>
                </a:solidFill>
              </a:rPr>
              <a:t>uracán</a:t>
            </a:r>
            <a:r>
              <a:rPr lang="es-MX" altLang="es-MX" sz="3000" b="1" dirty="0">
                <a:solidFill>
                  <a:schemeClr val="bg1"/>
                </a:solidFill>
              </a:rPr>
              <a:t> Odile…Impacto</a:t>
            </a:r>
          </a:p>
        </p:txBody>
      </p:sp>
      <p:sp>
        <p:nvSpPr>
          <p:cNvPr id="6" name="CuadroTexto 4">
            <a:extLst>
              <a:ext uri="{FF2B5EF4-FFF2-40B4-BE49-F238E27FC236}">
                <a16:creationId xmlns:a16="http://schemas.microsoft.com/office/drawing/2014/main" id="{608D2A1D-18B2-4704-BA25-CD42AE95A31F}"/>
              </a:ext>
            </a:extLst>
          </p:cNvPr>
          <p:cNvSpPr txBox="1">
            <a:spLocks noChangeArrowheads="1"/>
          </p:cNvSpPr>
          <p:nvPr/>
        </p:nvSpPr>
        <p:spPr bwMode="auto">
          <a:xfrm>
            <a:off x="304800" y="1774825"/>
            <a:ext cx="852487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Clr>
                <a:srgbClr val="FF9900"/>
              </a:buClr>
              <a:buFont typeface="Wingdings" panose="05000000000000000000" pitchFamily="2" charset="2"/>
              <a:buChar char="§"/>
              <a:defRPr/>
            </a:pPr>
            <a:r>
              <a:rPr lang="es-MX" altLang="es-MX" sz="2400" b="1" dirty="0">
                <a:latin typeface="+mn-lt"/>
              </a:rPr>
              <a:t>Daños Importantes: </a:t>
            </a:r>
            <a:r>
              <a:rPr lang="es-MX" sz="2400" dirty="0">
                <a:latin typeface="+mn-lt"/>
              </a:rPr>
              <a:t>Aeropuertos, Hoteles, Restaurantes, Tiendas departamentales, Hospitales, Escuelas, Viviendas, Gasolineras, Comercios, Líneas de transmisión, Red Carretera Federal, Líneas telefónicas, Telefonía celular…</a:t>
            </a:r>
          </a:p>
          <a:p>
            <a:pPr algn="just" eaLnBrk="1" hangingPunct="1">
              <a:spcBef>
                <a:spcPct val="0"/>
              </a:spcBef>
              <a:buClr>
                <a:srgbClr val="FF9900"/>
              </a:buClr>
              <a:buFont typeface="Wingdings" panose="05000000000000000000" pitchFamily="2" charset="2"/>
              <a:buChar char="§"/>
              <a:defRPr/>
            </a:pPr>
            <a:endParaRPr lang="es-MX" altLang="es-MX" sz="1000" b="1" dirty="0">
              <a:latin typeface="+mn-lt"/>
            </a:endParaRPr>
          </a:p>
          <a:p>
            <a:pPr algn="just" eaLnBrk="1" hangingPunct="1">
              <a:spcBef>
                <a:spcPct val="0"/>
              </a:spcBef>
              <a:buClr>
                <a:srgbClr val="FF9900"/>
              </a:buClr>
              <a:buFont typeface="Wingdings" panose="05000000000000000000" pitchFamily="2" charset="2"/>
              <a:buChar char="§"/>
              <a:defRPr/>
            </a:pPr>
            <a:r>
              <a:rPr lang="es-MX" altLang="es-MX" sz="2400" b="1" dirty="0">
                <a:latin typeface="+mn-lt"/>
              </a:rPr>
              <a:t>Desabasto de alimentos, </a:t>
            </a:r>
            <a:r>
              <a:rPr lang="es-MX" altLang="es-MX" sz="2400" dirty="0">
                <a:latin typeface="+mn-lt"/>
              </a:rPr>
              <a:t>muchas tiendas de autoservicio estuvieron cerradas por varios días.</a:t>
            </a:r>
          </a:p>
          <a:p>
            <a:pPr algn="just" eaLnBrk="1" hangingPunct="1">
              <a:spcBef>
                <a:spcPct val="0"/>
              </a:spcBef>
              <a:buClr>
                <a:srgbClr val="FF9900"/>
              </a:buClr>
              <a:buFont typeface="Wingdings" panose="05000000000000000000" pitchFamily="2" charset="2"/>
              <a:buChar char="§"/>
              <a:defRPr/>
            </a:pPr>
            <a:endParaRPr lang="es-MX" altLang="es-MX" sz="1000" b="1" dirty="0">
              <a:latin typeface="+mn-lt"/>
            </a:endParaRPr>
          </a:p>
          <a:p>
            <a:pPr algn="just" eaLnBrk="1" hangingPunct="1">
              <a:spcBef>
                <a:spcPct val="0"/>
              </a:spcBef>
              <a:buClr>
                <a:srgbClr val="FF9900"/>
              </a:buClr>
              <a:buFont typeface="Wingdings" panose="05000000000000000000" pitchFamily="2" charset="2"/>
              <a:buChar char="§"/>
              <a:defRPr/>
            </a:pPr>
            <a:r>
              <a:rPr lang="es-MX" altLang="es-MX" sz="2400" b="1" dirty="0">
                <a:latin typeface="+mn-lt"/>
              </a:rPr>
              <a:t>Accesos vías terrestres, marítimas y áreas </a:t>
            </a:r>
            <a:r>
              <a:rPr lang="es-MX" altLang="es-MX" sz="2400" dirty="0">
                <a:latin typeface="+mn-lt"/>
              </a:rPr>
              <a:t>cerrados los días siguientes al impacto del meteoro, posteriormente se reabrieron las vías marítimas y aéreas, las terrestres se tardaron más tiempo en reabrirse.</a:t>
            </a:r>
            <a:endParaRPr lang="es-MX" altLang="es-MX" sz="2400" b="1" dirty="0">
              <a:latin typeface="+mn-lt"/>
            </a:endParaRPr>
          </a:p>
        </p:txBody>
      </p:sp>
      <p:pic>
        <p:nvPicPr>
          <p:cNvPr id="7" name="Picture 61" descr="AMASFAC, Inicio">
            <a:hlinkClick r:id="rId2"/>
            <a:extLst>
              <a:ext uri="{FF2B5EF4-FFF2-40B4-BE49-F238E27FC236}">
                <a16:creationId xmlns:a16="http://schemas.microsoft.com/office/drawing/2014/main" id="{5326B201-1C68-42C2-AB38-8B9427381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9906230"/>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2</a:t>
            </a:fld>
            <a:endParaRPr lang="en-US" dirty="0"/>
          </a:p>
        </p:txBody>
      </p:sp>
      <p:sp>
        <p:nvSpPr>
          <p:cNvPr id="5" name="Título 1"/>
          <p:cNvSpPr txBox="1">
            <a:spLocks/>
          </p:cNvSpPr>
          <p:nvPr/>
        </p:nvSpPr>
        <p:spPr>
          <a:xfrm>
            <a:off x="0" y="5067"/>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altLang="es-MX" sz="3000" b="1" dirty="0">
                <a:solidFill>
                  <a:schemeClr val="bg1"/>
                </a:solidFill>
              </a:rPr>
              <a:t>Daños asegurados: </a:t>
            </a:r>
          </a:p>
          <a:p>
            <a:pPr algn="l"/>
            <a:r>
              <a:rPr lang="es-MX" altLang="es-MX" sz="3000" b="1" dirty="0">
                <a:solidFill>
                  <a:schemeClr val="bg1"/>
                </a:solidFill>
              </a:rPr>
              <a:t>54 000 millones de USD, en 2016</a:t>
            </a:r>
          </a:p>
        </p:txBody>
      </p:sp>
      <p:sp>
        <p:nvSpPr>
          <p:cNvPr id="9" name="1 CuadroTexto">
            <a:extLst>
              <a:ext uri="{FF2B5EF4-FFF2-40B4-BE49-F238E27FC236}">
                <a16:creationId xmlns:a16="http://schemas.microsoft.com/office/drawing/2014/main" id="{A1884D6E-8AE3-4D34-9CE5-BD5475691F26}"/>
              </a:ext>
            </a:extLst>
          </p:cNvPr>
          <p:cNvSpPr txBox="1">
            <a:spLocks noChangeArrowheads="1"/>
          </p:cNvSpPr>
          <p:nvPr/>
        </p:nvSpPr>
        <p:spPr bwMode="auto">
          <a:xfrm>
            <a:off x="266700" y="5797550"/>
            <a:ext cx="7277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MX" altLang="es-MX" sz="1200" b="1">
                <a:solidFill>
                  <a:schemeClr val="bg1"/>
                </a:solidFill>
              </a:rPr>
              <a:t>Fuente: información obtenida de los SESAs 2013 reportada por las compañías de seguros asociadas a la AMIS.</a:t>
            </a:r>
          </a:p>
        </p:txBody>
      </p:sp>
      <p:pic>
        <p:nvPicPr>
          <p:cNvPr id="4" name="Imagen 3">
            <a:extLst>
              <a:ext uri="{FF2B5EF4-FFF2-40B4-BE49-F238E27FC236}">
                <a16:creationId xmlns:a16="http://schemas.microsoft.com/office/drawing/2014/main" id="{13F22832-1672-40DE-82F9-D3B408D878D2}"/>
              </a:ext>
            </a:extLst>
          </p:cNvPr>
          <p:cNvPicPr>
            <a:picLocks noChangeAspect="1"/>
          </p:cNvPicPr>
          <p:nvPr/>
        </p:nvPicPr>
        <p:blipFill>
          <a:blip r:embed="rId2"/>
          <a:stretch>
            <a:fillRect/>
          </a:stretch>
        </p:blipFill>
        <p:spPr>
          <a:xfrm>
            <a:off x="665018" y="3168079"/>
            <a:ext cx="7910946" cy="3673144"/>
          </a:xfrm>
          <a:prstGeom prst="rect">
            <a:avLst/>
          </a:prstGeom>
        </p:spPr>
      </p:pic>
      <p:sp>
        <p:nvSpPr>
          <p:cNvPr id="6" name="Rectángulo 5">
            <a:extLst>
              <a:ext uri="{FF2B5EF4-FFF2-40B4-BE49-F238E27FC236}">
                <a16:creationId xmlns:a16="http://schemas.microsoft.com/office/drawing/2014/main" id="{22A9CFF1-5595-4575-AD86-A7F56D820CC4}"/>
              </a:ext>
            </a:extLst>
          </p:cNvPr>
          <p:cNvSpPr/>
          <p:nvPr/>
        </p:nvSpPr>
        <p:spPr>
          <a:xfrm>
            <a:off x="0" y="1113775"/>
            <a:ext cx="8967860" cy="2308324"/>
          </a:xfrm>
          <a:prstGeom prst="rect">
            <a:avLst/>
          </a:prstGeom>
        </p:spPr>
        <p:txBody>
          <a:bodyPr wrap="square">
            <a:spAutoFit/>
          </a:bodyPr>
          <a:lstStyle/>
          <a:p>
            <a:pPr algn="just"/>
            <a:r>
              <a:rPr lang="es-MX" dirty="0"/>
              <a:t>El sector asegurador cubrió en </a:t>
            </a:r>
            <a:r>
              <a:rPr lang="es-MX" b="1" dirty="0"/>
              <a:t>2016</a:t>
            </a:r>
            <a:r>
              <a:rPr lang="es-MX" dirty="0"/>
              <a:t> a nivel mundial casi </a:t>
            </a:r>
            <a:r>
              <a:rPr lang="es-MX" b="1" dirty="0"/>
              <a:t>54,000 millones de dólares</a:t>
            </a:r>
            <a:r>
              <a:rPr lang="es-MX" dirty="0"/>
              <a:t>, menos de una tercera parte de los daños económicos causados por catástrofes naturales y siniestros antropógenos, por encima de los 38,000 </a:t>
            </a:r>
            <a:r>
              <a:rPr lang="es-MX" dirty="0" err="1"/>
              <a:t>mill</a:t>
            </a:r>
            <a:r>
              <a:rPr lang="es-MX" dirty="0"/>
              <a:t> USD de 2015 y en línea con el promedio anual ajustado a la inflación de los 10 años anteriores (53,000 mil USD). </a:t>
            </a:r>
          </a:p>
          <a:p>
            <a:pPr algn="just"/>
            <a:r>
              <a:rPr lang="es-MX" dirty="0"/>
              <a:t>Las catástrofes naturales originaron </a:t>
            </a:r>
            <a:r>
              <a:rPr lang="es-MX" b="1" dirty="0"/>
              <a:t>siniestros por valor de 46,000 mil USD</a:t>
            </a:r>
            <a:r>
              <a:rPr lang="es-MX" dirty="0"/>
              <a:t>, también en línea con el promedio anual ajustado a la inflación de los 10 años anteriores. Los daños asegurados debidos a siniestros antropógenos fueron de 8,000 millones de USD, por debajo de los 10,000 mil USD de 2015.</a:t>
            </a:r>
          </a:p>
        </p:txBody>
      </p:sp>
      <p:pic>
        <p:nvPicPr>
          <p:cNvPr id="7" name="Picture 61" descr="AMASFAC, Inicio">
            <a:hlinkClick r:id="rId3"/>
            <a:extLst>
              <a:ext uri="{FF2B5EF4-FFF2-40B4-BE49-F238E27FC236}">
                <a16:creationId xmlns:a16="http://schemas.microsoft.com/office/drawing/2014/main" id="{0B8554F7-BAA4-42D4-B3A9-CAE9A179D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176851"/>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20</a:t>
            </a:fld>
            <a:endParaRPr lang="en-US" dirty="0"/>
          </a:p>
        </p:txBody>
      </p:sp>
      <p:sp>
        <p:nvSpPr>
          <p:cNvPr id="6" name="TextBox 3">
            <a:extLst>
              <a:ext uri="{FF2B5EF4-FFF2-40B4-BE49-F238E27FC236}">
                <a16:creationId xmlns:a16="http://schemas.microsoft.com/office/drawing/2014/main" id="{76D7338D-3E27-4AB4-9D6B-D965AA7485F7}"/>
              </a:ext>
            </a:extLst>
          </p:cNvPr>
          <p:cNvSpPr txBox="1">
            <a:spLocks noChangeArrowheads="1"/>
          </p:cNvSpPr>
          <p:nvPr/>
        </p:nvSpPr>
        <p:spPr bwMode="auto">
          <a:xfrm>
            <a:off x="209919" y="2686736"/>
            <a:ext cx="8751616" cy="370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85750">
              <a:spcBef>
                <a:spcPct val="20000"/>
              </a:spcBef>
              <a:buChar char="•"/>
              <a:defRPr sz="3200">
                <a:solidFill>
                  <a:schemeClr val="tx1"/>
                </a:solidFill>
                <a:latin typeface="Times" pitchFamily="18" charset="0"/>
              </a:defRPr>
            </a:lvl1pPr>
            <a:lvl2pPr indent="-285750">
              <a:spcBef>
                <a:spcPct val="20000"/>
              </a:spcBef>
              <a:buChar char="–"/>
              <a:defRPr sz="2800">
                <a:solidFill>
                  <a:schemeClr val="tx1"/>
                </a:solidFill>
                <a:latin typeface="Times" pitchFamily="18" charset="0"/>
              </a:defRPr>
            </a:lvl2pPr>
            <a:lvl3pPr marL="1143000" indent="-228600">
              <a:spcBef>
                <a:spcPct val="20000"/>
              </a:spcBef>
              <a:buChar char="•"/>
              <a:defRPr sz="24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marL="342900" indent="-342900" algn="just" defTabSz="914400" eaLnBrk="1" hangingPunct="1">
              <a:spcBef>
                <a:spcPct val="0"/>
              </a:spcBef>
              <a:buClr>
                <a:srgbClr val="FF6600"/>
              </a:buClr>
              <a:buFont typeface="Wingdings" panose="05000000000000000000" pitchFamily="2" charset="2"/>
              <a:buChar char="§"/>
              <a:defRPr/>
            </a:pPr>
            <a:r>
              <a:rPr lang="es-MX" altLang="es-MX" sz="2200" b="1" dirty="0">
                <a:latin typeface="+mn-lt"/>
              </a:rPr>
              <a:t>Cuatro visitas:</a:t>
            </a:r>
          </a:p>
          <a:p>
            <a:pPr marL="800100" lvl="1" indent="-342900" algn="just" defTabSz="914400" eaLnBrk="1" hangingPunct="1">
              <a:spcBef>
                <a:spcPct val="0"/>
              </a:spcBef>
              <a:buClr>
                <a:srgbClr val="FF9900"/>
              </a:buClr>
              <a:buFont typeface="Wingdings" panose="05000000000000000000" pitchFamily="2" charset="2"/>
              <a:buChar char="ü"/>
              <a:defRPr/>
            </a:pPr>
            <a:r>
              <a:rPr lang="es-MX" altLang="es-MX" sz="2200" b="1" dirty="0">
                <a:latin typeface="+mn-lt"/>
              </a:rPr>
              <a:t>Primera del 20 al 22 de septiembre 2014</a:t>
            </a:r>
          </a:p>
          <a:p>
            <a:pPr marL="800100" lvl="1" indent="-342900" algn="just" defTabSz="914400" eaLnBrk="1" hangingPunct="1">
              <a:spcBef>
                <a:spcPct val="0"/>
              </a:spcBef>
              <a:buClr>
                <a:srgbClr val="FF9900"/>
              </a:buClr>
              <a:buFont typeface="Wingdings" panose="05000000000000000000" pitchFamily="2" charset="2"/>
              <a:buChar char="ü"/>
              <a:defRPr/>
            </a:pPr>
            <a:r>
              <a:rPr lang="es-MX" altLang="es-MX" sz="2200" b="1" dirty="0">
                <a:latin typeface="+mn-lt"/>
              </a:rPr>
              <a:t>Segunda del 13 y 14 de octubre 2014</a:t>
            </a:r>
          </a:p>
          <a:p>
            <a:pPr marL="800100" lvl="1" indent="-342900" algn="just" defTabSz="914400" eaLnBrk="1" hangingPunct="1">
              <a:spcBef>
                <a:spcPct val="0"/>
              </a:spcBef>
              <a:buClr>
                <a:srgbClr val="FF9900"/>
              </a:buClr>
              <a:buFont typeface="Wingdings" panose="05000000000000000000" pitchFamily="2" charset="2"/>
              <a:buChar char="ü"/>
              <a:defRPr/>
            </a:pPr>
            <a:r>
              <a:rPr lang="es-MX" altLang="es-MX" sz="2200" b="1" dirty="0">
                <a:latin typeface="+mn-lt"/>
              </a:rPr>
              <a:t>Tercera del 1° al 2 de diciembre 2014</a:t>
            </a:r>
          </a:p>
          <a:p>
            <a:pPr marL="800100" lvl="1" indent="-342900" algn="just" defTabSz="914400" eaLnBrk="1" hangingPunct="1">
              <a:spcBef>
                <a:spcPct val="0"/>
              </a:spcBef>
              <a:spcAft>
                <a:spcPts val="600"/>
              </a:spcAft>
              <a:buClr>
                <a:srgbClr val="FF9900"/>
              </a:buClr>
              <a:buFont typeface="Wingdings" panose="05000000000000000000" pitchFamily="2" charset="2"/>
              <a:buChar char="ü"/>
              <a:defRPr/>
            </a:pPr>
            <a:r>
              <a:rPr lang="es-MX" altLang="es-MX" sz="2200" b="1" dirty="0">
                <a:latin typeface="+mn-lt"/>
              </a:rPr>
              <a:t>Cuarta del 16 al 17 de julio del 2015</a:t>
            </a:r>
          </a:p>
          <a:p>
            <a:pPr algn="just" defTabSz="914400" eaLnBrk="1" hangingPunct="1">
              <a:spcBef>
                <a:spcPct val="0"/>
              </a:spcBef>
              <a:buClr>
                <a:srgbClr val="FF9900"/>
              </a:buClr>
              <a:buFont typeface="Wingdings" pitchFamily="2" charset="2"/>
              <a:buChar char="§"/>
              <a:defRPr/>
            </a:pPr>
            <a:r>
              <a:rPr lang="es-MX" altLang="es-MX" sz="2400" dirty="0">
                <a:latin typeface="+mn-lt"/>
              </a:rPr>
              <a:t>El Gobierno Federal y la Secretaría de Hacienda, reconocieron la inmediata reacción y atención a los asegurados por parte de las aseguradoras al haber </a:t>
            </a:r>
            <a:r>
              <a:rPr lang="es-MX" sz="2400" dirty="0">
                <a:latin typeface="+mn-lt"/>
              </a:rPr>
              <a:t>enviado a Baja California Sur a un grupo de ajustadores para atender de manera pronta e inmediata a los afectados en un centro de operaciones de emergencia.</a:t>
            </a:r>
            <a:endParaRPr lang="es-MX" altLang="es-MX" sz="2400" dirty="0">
              <a:latin typeface="+mn-lt"/>
            </a:endParaRPr>
          </a:p>
        </p:txBody>
      </p:sp>
      <p:sp>
        <p:nvSpPr>
          <p:cNvPr id="7" name="Título 1">
            <a:extLst>
              <a:ext uri="{FF2B5EF4-FFF2-40B4-BE49-F238E27FC236}">
                <a16:creationId xmlns:a16="http://schemas.microsoft.com/office/drawing/2014/main" id="{C20B3421-184D-4FD7-9878-A0E5BE7EBCCC}"/>
              </a:ext>
            </a:extLst>
          </p:cNvPr>
          <p:cNvSpPr txBox="1">
            <a:spLocks/>
          </p:cNvSpPr>
          <p:nvPr/>
        </p:nvSpPr>
        <p:spPr>
          <a:xfrm>
            <a:off x="78059" y="0"/>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altLang="es-MX" sz="3000" b="1" dirty="0">
                <a:solidFill>
                  <a:schemeClr val="bg1"/>
                </a:solidFill>
              </a:rPr>
              <a:t>H</a:t>
            </a:r>
            <a:r>
              <a:rPr lang="es-MX" altLang="es-MX" sz="3000" b="1" dirty="0" err="1">
                <a:solidFill>
                  <a:schemeClr val="bg1"/>
                </a:solidFill>
              </a:rPr>
              <a:t>uracán</a:t>
            </a:r>
            <a:r>
              <a:rPr lang="es-MX" altLang="es-MX" sz="3000" b="1" dirty="0">
                <a:solidFill>
                  <a:schemeClr val="bg1"/>
                </a:solidFill>
              </a:rPr>
              <a:t> Odile…</a:t>
            </a:r>
          </a:p>
          <a:p>
            <a:pPr algn="l"/>
            <a:r>
              <a:rPr lang="es-MX" altLang="es-MX" sz="3000" b="1" dirty="0">
                <a:solidFill>
                  <a:schemeClr val="bg1"/>
                </a:solidFill>
              </a:rPr>
              <a:t>Acciones Sectoriales</a:t>
            </a:r>
          </a:p>
        </p:txBody>
      </p:sp>
      <p:pic>
        <p:nvPicPr>
          <p:cNvPr id="5" name="Picture 61" descr="AMASFAC, Inicio">
            <a:hlinkClick r:id="rId2"/>
            <a:extLst>
              <a:ext uri="{FF2B5EF4-FFF2-40B4-BE49-F238E27FC236}">
                <a16:creationId xmlns:a16="http://schemas.microsoft.com/office/drawing/2014/main" id="{57618DFB-3184-4393-9ECC-65C8EE903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209919" y="1117076"/>
            <a:ext cx="8697174" cy="1569660"/>
          </a:xfrm>
          <a:prstGeom prst="rect">
            <a:avLst/>
          </a:prstGeom>
        </p:spPr>
        <p:txBody>
          <a:bodyPr wrap="square">
            <a:spAutoFit/>
          </a:bodyPr>
          <a:lstStyle/>
          <a:p>
            <a:pPr algn="just">
              <a:spcBef>
                <a:spcPct val="0"/>
              </a:spcBef>
              <a:buClr>
                <a:srgbClr val="FF9900"/>
              </a:buClr>
              <a:buFont typeface="Wingdings" panose="05000000000000000000" pitchFamily="2" charset="2"/>
              <a:buChar char="§"/>
              <a:defRPr/>
            </a:pPr>
            <a:r>
              <a:rPr lang="es-MX" altLang="es-MX" sz="2400" b="1" dirty="0"/>
              <a:t> Negociación y contratación de vuelo </a:t>
            </a:r>
            <a:r>
              <a:rPr lang="es-MX" altLang="es-MX" sz="2400" b="1" dirty="0" err="1"/>
              <a:t>charter</a:t>
            </a:r>
            <a:r>
              <a:rPr lang="es-MX" altLang="es-MX" sz="2400" b="1" dirty="0"/>
              <a:t> de emergencia</a:t>
            </a:r>
            <a:r>
              <a:rPr lang="es-MX" altLang="es-MX" sz="2400" dirty="0"/>
              <a:t> con la SHCP y la SCT, México – San José del Cabo, el 19 de septiembre para garantizar la oportuna atención de ajustadores y personal de aseguradoras en la zona.</a:t>
            </a:r>
          </a:p>
        </p:txBody>
      </p:sp>
    </p:spTree>
    <p:extLst>
      <p:ext uri="{BB962C8B-B14F-4D97-AF65-F5344CB8AC3E}">
        <p14:creationId xmlns:p14="http://schemas.microsoft.com/office/powerpoint/2010/main" val="1995141098"/>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21</a:t>
            </a:fld>
            <a:endParaRPr lang="en-US" dirty="0"/>
          </a:p>
        </p:txBody>
      </p:sp>
      <p:sp>
        <p:nvSpPr>
          <p:cNvPr id="4" name="Rectángulo 3">
            <a:extLst>
              <a:ext uri="{FF2B5EF4-FFF2-40B4-BE49-F238E27FC236}">
                <a16:creationId xmlns:a16="http://schemas.microsoft.com/office/drawing/2014/main" id="{3D0D773B-7B50-4B69-8353-921556F72367}"/>
              </a:ext>
            </a:extLst>
          </p:cNvPr>
          <p:cNvSpPr/>
          <p:nvPr/>
        </p:nvSpPr>
        <p:spPr>
          <a:xfrm>
            <a:off x="1446005" y="1292953"/>
            <a:ext cx="6358023"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Sismicidad en México</a:t>
            </a:r>
          </a:p>
        </p:txBody>
      </p:sp>
      <p:pic>
        <p:nvPicPr>
          <p:cNvPr id="11266" name="Picture 2" descr="Resultado de imagen para sismicidad">
            <a:extLst>
              <a:ext uri="{FF2B5EF4-FFF2-40B4-BE49-F238E27FC236}">
                <a16:creationId xmlns:a16="http://schemas.microsoft.com/office/drawing/2014/main" id="{7CDA7788-32C1-431F-936E-80AB10401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9466" y="2285999"/>
            <a:ext cx="4991100" cy="3743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1" descr="AMASFAC, Inicio">
            <a:hlinkClick r:id="rId3"/>
            <a:extLst>
              <a:ext uri="{FF2B5EF4-FFF2-40B4-BE49-F238E27FC236}">
                <a16:creationId xmlns:a16="http://schemas.microsoft.com/office/drawing/2014/main" id="{ECEA2FDF-556C-4B29-B012-306DC114E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193711"/>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22</a:t>
            </a:fld>
            <a:endParaRPr lang="en-US" dirty="0"/>
          </a:p>
        </p:txBody>
      </p:sp>
      <p:sp>
        <p:nvSpPr>
          <p:cNvPr id="5" name="Título 1"/>
          <p:cNvSpPr txBox="1">
            <a:spLocks/>
          </p:cNvSpPr>
          <p:nvPr/>
        </p:nvSpPr>
        <p:spPr>
          <a:xfrm>
            <a:off x="0" y="0"/>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altLang="es-MX" sz="3000" b="1" dirty="0">
                <a:solidFill>
                  <a:schemeClr val="bg1"/>
                </a:solidFill>
              </a:rPr>
              <a:t>México en el “anillo de fuego” </a:t>
            </a:r>
          </a:p>
          <a:p>
            <a:pPr algn="l"/>
            <a:r>
              <a:rPr lang="es-MX" altLang="es-MX" sz="3000" b="1" dirty="0">
                <a:solidFill>
                  <a:schemeClr val="bg1"/>
                </a:solidFill>
              </a:rPr>
              <a:t>Ante Terremotos</a:t>
            </a:r>
          </a:p>
        </p:txBody>
      </p:sp>
      <p:pic>
        <p:nvPicPr>
          <p:cNvPr id="7" name="Picture 5">
            <a:extLst>
              <a:ext uri="{FF2B5EF4-FFF2-40B4-BE49-F238E27FC236}">
                <a16:creationId xmlns:a16="http://schemas.microsoft.com/office/drawing/2014/main" id="{BAFBCE92-3D44-44BA-B385-DEBD61FF8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991" y="1159260"/>
            <a:ext cx="7577331" cy="568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1" descr="AMASFAC, Inicio">
            <a:hlinkClick r:id="rId3"/>
            <a:extLst>
              <a:ext uri="{FF2B5EF4-FFF2-40B4-BE49-F238E27FC236}">
                <a16:creationId xmlns:a16="http://schemas.microsoft.com/office/drawing/2014/main" id="{DFB9F570-D701-4969-9B0B-21B45028C9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536964"/>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23</a:t>
            </a:fld>
            <a:endParaRPr lang="en-US" dirty="0"/>
          </a:p>
        </p:txBody>
      </p:sp>
      <p:sp>
        <p:nvSpPr>
          <p:cNvPr id="5" name="Título 1"/>
          <p:cNvSpPr txBox="1">
            <a:spLocks/>
          </p:cNvSpPr>
          <p:nvPr/>
        </p:nvSpPr>
        <p:spPr>
          <a:xfrm>
            <a:off x="0" y="0"/>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altLang="es-MX" sz="3000" b="1" dirty="0">
                <a:solidFill>
                  <a:schemeClr val="bg1"/>
                </a:solidFill>
              </a:rPr>
              <a:t>Placas tectónicas que afectan a México</a:t>
            </a:r>
          </a:p>
        </p:txBody>
      </p:sp>
      <p:pic>
        <p:nvPicPr>
          <p:cNvPr id="6" name="Picture 2">
            <a:extLst>
              <a:ext uri="{FF2B5EF4-FFF2-40B4-BE49-F238E27FC236}">
                <a16:creationId xmlns:a16="http://schemas.microsoft.com/office/drawing/2014/main" id="{66F39B65-4A0C-4AFC-9EAE-59BF7C0D8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791" y="1207403"/>
            <a:ext cx="7432868" cy="559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1" descr="AMASFAC, Inicio">
            <a:hlinkClick r:id="rId3"/>
            <a:extLst>
              <a:ext uri="{FF2B5EF4-FFF2-40B4-BE49-F238E27FC236}">
                <a16:creationId xmlns:a16="http://schemas.microsoft.com/office/drawing/2014/main" id="{760FF03B-4122-4DDC-8C7F-D07032E4A1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6170468"/>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24</a:t>
            </a:fld>
            <a:endParaRPr lang="en-US" dirty="0"/>
          </a:p>
        </p:txBody>
      </p:sp>
      <p:sp>
        <p:nvSpPr>
          <p:cNvPr id="5" name="Título 1"/>
          <p:cNvSpPr txBox="1">
            <a:spLocks/>
          </p:cNvSpPr>
          <p:nvPr/>
        </p:nvSpPr>
        <p:spPr>
          <a:xfrm>
            <a:off x="0" y="0"/>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altLang="es-MX" sz="3000" b="1" dirty="0">
                <a:solidFill>
                  <a:schemeClr val="bg1"/>
                </a:solidFill>
              </a:rPr>
              <a:t>Placas tectónicas que afectan a México</a:t>
            </a:r>
          </a:p>
        </p:txBody>
      </p:sp>
      <p:pic>
        <p:nvPicPr>
          <p:cNvPr id="7" name="Imagen 6">
            <a:extLst>
              <a:ext uri="{FF2B5EF4-FFF2-40B4-BE49-F238E27FC236}">
                <a16:creationId xmlns:a16="http://schemas.microsoft.com/office/drawing/2014/main" id="{81E1C890-FF6B-49C0-8D0C-D6F2C847E0E7}"/>
              </a:ext>
            </a:extLst>
          </p:cNvPr>
          <p:cNvPicPr>
            <a:picLocks noChangeAspect="1"/>
          </p:cNvPicPr>
          <p:nvPr/>
        </p:nvPicPr>
        <p:blipFill rotWithShape="1">
          <a:blip r:embed="rId2"/>
          <a:srcRect l="8262" t="25794" r="31101" b="8000"/>
          <a:stretch/>
        </p:blipFill>
        <p:spPr>
          <a:xfrm>
            <a:off x="-18646" y="1131570"/>
            <a:ext cx="9323979" cy="5726430"/>
          </a:xfrm>
          <a:prstGeom prst="rect">
            <a:avLst/>
          </a:prstGeom>
        </p:spPr>
      </p:pic>
      <p:pic>
        <p:nvPicPr>
          <p:cNvPr id="6" name="Picture 61" descr="AMASFAC, Inicio">
            <a:hlinkClick r:id="rId3"/>
            <a:extLst>
              <a:ext uri="{FF2B5EF4-FFF2-40B4-BE49-F238E27FC236}">
                <a16:creationId xmlns:a16="http://schemas.microsoft.com/office/drawing/2014/main" id="{8719A9B7-3680-4BBC-8E50-1320BA508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2365110"/>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25</a:t>
            </a:fld>
            <a:endParaRPr lang="en-US" dirty="0"/>
          </a:p>
        </p:txBody>
      </p:sp>
      <p:sp>
        <p:nvSpPr>
          <p:cNvPr id="5" name="Título 1"/>
          <p:cNvSpPr txBox="1">
            <a:spLocks/>
          </p:cNvSpPr>
          <p:nvPr/>
        </p:nvSpPr>
        <p:spPr>
          <a:xfrm>
            <a:off x="0" y="0"/>
            <a:ext cx="6276109" cy="94869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altLang="es-MX" sz="3000" b="1" dirty="0">
                <a:solidFill>
                  <a:schemeClr val="bg1"/>
                </a:solidFill>
              </a:rPr>
              <a:t>El Sismo de 8.2 de Chiapas-Oaxaca y otros Sismos</a:t>
            </a:r>
            <a:r>
              <a:rPr lang="es-MX" altLang="es-MX" sz="3000" b="1" dirty="0">
                <a:solidFill>
                  <a:srgbClr val="FF0000"/>
                </a:solidFill>
              </a:rPr>
              <a:t>   </a:t>
            </a:r>
            <a:endParaRPr lang="es-MX" altLang="es-MX" sz="3000" b="1" dirty="0">
              <a:solidFill>
                <a:schemeClr val="bg1"/>
              </a:solidFill>
            </a:endParaRPr>
          </a:p>
        </p:txBody>
      </p:sp>
      <p:pic>
        <p:nvPicPr>
          <p:cNvPr id="6" name="Imagen 5">
            <a:extLst>
              <a:ext uri="{FF2B5EF4-FFF2-40B4-BE49-F238E27FC236}">
                <a16:creationId xmlns:a16="http://schemas.microsoft.com/office/drawing/2014/main" id="{E37A103E-D636-4A6F-B154-70D43C162E1C}"/>
              </a:ext>
            </a:extLst>
          </p:cNvPr>
          <p:cNvPicPr>
            <a:picLocks noChangeAspect="1"/>
          </p:cNvPicPr>
          <p:nvPr/>
        </p:nvPicPr>
        <p:blipFill rotWithShape="1">
          <a:blip r:embed="rId2"/>
          <a:srcRect l="9838" t="25490" r="31100" b="6601"/>
          <a:stretch/>
        </p:blipFill>
        <p:spPr>
          <a:xfrm>
            <a:off x="7246" y="948690"/>
            <a:ext cx="9136753" cy="5909310"/>
          </a:xfrm>
          <a:prstGeom prst="rect">
            <a:avLst/>
          </a:prstGeom>
        </p:spPr>
      </p:pic>
      <p:pic>
        <p:nvPicPr>
          <p:cNvPr id="7" name="Picture 61" descr="AMASFAC, Inicio">
            <a:hlinkClick r:id="rId3"/>
            <a:extLst>
              <a:ext uri="{FF2B5EF4-FFF2-40B4-BE49-F238E27FC236}">
                <a16:creationId xmlns:a16="http://schemas.microsoft.com/office/drawing/2014/main" id="{AE0BCCED-385D-4FA4-93C1-7B876ABB5D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851259"/>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26</a:t>
            </a:fld>
            <a:endParaRPr lang="en-US" dirty="0"/>
          </a:p>
        </p:txBody>
      </p:sp>
      <p:sp>
        <p:nvSpPr>
          <p:cNvPr id="5" name="Título 1"/>
          <p:cNvSpPr txBox="1">
            <a:spLocks/>
          </p:cNvSpPr>
          <p:nvPr/>
        </p:nvSpPr>
        <p:spPr>
          <a:xfrm>
            <a:off x="0" y="0"/>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altLang="es-MX" sz="3000" b="1" dirty="0">
                <a:solidFill>
                  <a:schemeClr val="bg1"/>
                </a:solidFill>
              </a:rPr>
              <a:t>Efectos Locales de los Sismos en la Ciudad de México</a:t>
            </a:r>
          </a:p>
        </p:txBody>
      </p:sp>
      <p:sp>
        <p:nvSpPr>
          <p:cNvPr id="3" name="CuadroTexto 2">
            <a:extLst>
              <a:ext uri="{FF2B5EF4-FFF2-40B4-BE49-F238E27FC236}">
                <a16:creationId xmlns:a16="http://schemas.microsoft.com/office/drawing/2014/main" id="{122EBFCE-6459-4BFA-BD6E-3D55322F32AB}"/>
              </a:ext>
            </a:extLst>
          </p:cNvPr>
          <p:cNvSpPr txBox="1"/>
          <p:nvPr/>
        </p:nvSpPr>
        <p:spPr>
          <a:xfrm>
            <a:off x="0" y="4101746"/>
            <a:ext cx="3899015" cy="2339102"/>
          </a:xfrm>
          <a:prstGeom prst="rect">
            <a:avLst/>
          </a:prstGeom>
          <a:noFill/>
        </p:spPr>
        <p:txBody>
          <a:bodyPr wrap="square" rtlCol="0">
            <a:spAutoFit/>
          </a:bodyPr>
          <a:lstStyle/>
          <a:p>
            <a:r>
              <a:rPr lang="es-MX" dirty="0"/>
              <a:t>…Generando </a:t>
            </a:r>
            <a:r>
              <a:rPr lang="es-MX" b="1" dirty="0"/>
              <a:t>nuevas zonas sísmicas </a:t>
            </a:r>
          </a:p>
          <a:p>
            <a:r>
              <a:rPr lang="es-MX" dirty="0"/>
              <a:t>(aún no reconocidas por las tarifas de las aseguradoras)</a:t>
            </a:r>
          </a:p>
          <a:p>
            <a:endParaRPr lang="es-MX" dirty="0"/>
          </a:p>
          <a:p>
            <a:r>
              <a:rPr lang="es-MX" dirty="0"/>
              <a:t>… Pero </a:t>
            </a:r>
            <a:r>
              <a:rPr lang="es-MX" b="1" dirty="0"/>
              <a:t>incluidas en los modelos de simulación </a:t>
            </a:r>
            <a:r>
              <a:rPr lang="es-MX" dirty="0"/>
              <a:t>de reservas del sector asegurador.</a:t>
            </a:r>
          </a:p>
          <a:p>
            <a:endParaRPr lang="es-MX" sz="2000" dirty="0"/>
          </a:p>
        </p:txBody>
      </p:sp>
      <p:pic>
        <p:nvPicPr>
          <p:cNvPr id="6" name="Picture 5">
            <a:extLst>
              <a:ext uri="{FF2B5EF4-FFF2-40B4-BE49-F238E27FC236}">
                <a16:creationId xmlns:a16="http://schemas.microsoft.com/office/drawing/2014/main" id="{A522202C-E54C-4901-8E6A-3116A2F8DF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80"/>
          <a:stretch/>
        </p:blipFill>
        <p:spPr bwMode="auto">
          <a:xfrm>
            <a:off x="3951118" y="1194381"/>
            <a:ext cx="4720909" cy="5023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1" descr="AMASFAC, Inicio">
            <a:hlinkClick r:id="rId3"/>
            <a:extLst>
              <a:ext uri="{FF2B5EF4-FFF2-40B4-BE49-F238E27FC236}">
                <a16:creationId xmlns:a16="http://schemas.microsoft.com/office/drawing/2014/main" id="{4B789849-E105-419D-8500-ACEBC0FB07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9065" y="1067813"/>
            <a:ext cx="4178595" cy="2031325"/>
          </a:xfrm>
          <a:prstGeom prst="rect">
            <a:avLst/>
          </a:prstGeom>
        </p:spPr>
        <p:txBody>
          <a:bodyPr wrap="square">
            <a:spAutoFit/>
          </a:bodyPr>
          <a:lstStyle/>
          <a:p>
            <a:r>
              <a:rPr lang="es-MX" dirty="0"/>
              <a:t>Una parte importante del agua que sale de los grifos de la ciudad de México sigue saliendo del </a:t>
            </a:r>
            <a:r>
              <a:rPr lang="es-MX" b="1" dirty="0"/>
              <a:t>subsuelo</a:t>
            </a:r>
            <a:r>
              <a:rPr lang="es-MX" dirty="0"/>
              <a:t>, lo que produce que:</a:t>
            </a:r>
          </a:p>
          <a:p>
            <a:endParaRPr lang="es-MX" dirty="0"/>
          </a:p>
          <a:p>
            <a:pPr marL="285750" indent="-285750">
              <a:buFontTx/>
              <a:buChar char="-"/>
            </a:pPr>
            <a:r>
              <a:rPr lang="es-MX" dirty="0"/>
              <a:t>La ciudad siga </a:t>
            </a:r>
            <a:r>
              <a:rPr lang="es-MX" b="1" dirty="0"/>
              <a:t>hundiéndose</a:t>
            </a:r>
          </a:p>
          <a:p>
            <a:pPr marL="285750" indent="-285750">
              <a:buFontTx/>
              <a:buChar char="-"/>
            </a:pPr>
            <a:r>
              <a:rPr lang="es-MX" dirty="0"/>
              <a:t>Se formen </a:t>
            </a:r>
            <a:r>
              <a:rPr lang="es-MX" b="1" dirty="0"/>
              <a:t>deformaciones</a:t>
            </a:r>
            <a:r>
              <a:rPr lang="es-MX" dirty="0"/>
              <a:t> en el comportamiento del subsuelo</a:t>
            </a:r>
          </a:p>
        </p:txBody>
      </p:sp>
      <p:sp>
        <p:nvSpPr>
          <p:cNvPr id="8" name="Rectángulo 7"/>
          <p:cNvSpPr/>
          <p:nvPr/>
        </p:nvSpPr>
        <p:spPr>
          <a:xfrm>
            <a:off x="178094" y="3138777"/>
            <a:ext cx="3840536" cy="923330"/>
          </a:xfrm>
          <a:prstGeom prst="rect">
            <a:avLst/>
          </a:prstGeom>
        </p:spPr>
        <p:txBody>
          <a:bodyPr wrap="square">
            <a:spAutoFit/>
          </a:bodyPr>
          <a:lstStyle/>
          <a:p>
            <a:r>
              <a:rPr lang="es-MX" dirty="0"/>
              <a:t>…Y que el suelo tenga periodos de oscilación diferenciados que magnifican las ondas de los sismos</a:t>
            </a:r>
          </a:p>
        </p:txBody>
      </p:sp>
    </p:spTree>
    <p:extLst>
      <p:ext uri="{BB962C8B-B14F-4D97-AF65-F5344CB8AC3E}">
        <p14:creationId xmlns:p14="http://schemas.microsoft.com/office/powerpoint/2010/main" val="282871309"/>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27</a:t>
            </a:fld>
            <a:endParaRPr lang="en-US" dirty="0"/>
          </a:p>
        </p:txBody>
      </p:sp>
      <p:sp>
        <p:nvSpPr>
          <p:cNvPr id="5" name="Título 1"/>
          <p:cNvSpPr txBox="1">
            <a:spLocks/>
          </p:cNvSpPr>
          <p:nvPr/>
        </p:nvSpPr>
        <p:spPr>
          <a:xfrm>
            <a:off x="0" y="0"/>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altLang="es-MX" sz="3000" b="1" dirty="0">
                <a:solidFill>
                  <a:schemeClr val="bg1"/>
                </a:solidFill>
              </a:rPr>
              <a:t>Efectos Locales de los Sismos en la Ciudad de México</a:t>
            </a:r>
          </a:p>
        </p:txBody>
      </p:sp>
      <p:sp>
        <p:nvSpPr>
          <p:cNvPr id="3" name="CuadroTexto 2">
            <a:extLst>
              <a:ext uri="{FF2B5EF4-FFF2-40B4-BE49-F238E27FC236}">
                <a16:creationId xmlns:a16="http://schemas.microsoft.com/office/drawing/2014/main" id="{122EBFCE-6459-4BFA-BD6E-3D55322F32AB}"/>
              </a:ext>
            </a:extLst>
          </p:cNvPr>
          <p:cNvSpPr txBox="1"/>
          <p:nvPr/>
        </p:nvSpPr>
        <p:spPr>
          <a:xfrm>
            <a:off x="254775" y="1237785"/>
            <a:ext cx="8476630" cy="646331"/>
          </a:xfrm>
          <a:prstGeom prst="rect">
            <a:avLst/>
          </a:prstGeom>
          <a:noFill/>
        </p:spPr>
        <p:txBody>
          <a:bodyPr wrap="square" rtlCol="0">
            <a:spAutoFit/>
          </a:bodyPr>
          <a:lstStyle/>
          <a:p>
            <a:r>
              <a:rPr lang="es-MX" dirty="0"/>
              <a:t>La Ciudad de México sigue hundiéndose, aunque el gobierno ya modificó los lugares de extracción de agua hacia la periferia… generando problemas en otras zonas.</a:t>
            </a:r>
          </a:p>
        </p:txBody>
      </p:sp>
      <p:graphicFrame>
        <p:nvGraphicFramePr>
          <p:cNvPr id="7" name="Object 2">
            <a:extLst>
              <a:ext uri="{FF2B5EF4-FFF2-40B4-BE49-F238E27FC236}">
                <a16:creationId xmlns:a16="http://schemas.microsoft.com/office/drawing/2014/main" id="{6F975CA6-DFA5-4F56-A125-75DD1F17639D}"/>
              </a:ext>
            </a:extLst>
          </p:cNvPr>
          <p:cNvGraphicFramePr>
            <a:graphicFrameLocks noChangeAspect="1"/>
          </p:cNvGraphicFramePr>
          <p:nvPr>
            <p:extLst>
              <p:ext uri="{D42A27DB-BD31-4B8C-83A1-F6EECF244321}">
                <p14:modId xmlns:p14="http://schemas.microsoft.com/office/powerpoint/2010/main" val="4096616322"/>
              </p:ext>
            </p:extLst>
          </p:nvPr>
        </p:nvGraphicFramePr>
        <p:xfrm>
          <a:off x="1487851" y="1884116"/>
          <a:ext cx="6524045" cy="4514732"/>
        </p:xfrm>
        <a:graphic>
          <a:graphicData uri="http://schemas.openxmlformats.org/presentationml/2006/ole">
            <mc:AlternateContent xmlns:mc="http://schemas.openxmlformats.org/markup-compatibility/2006">
              <mc:Choice xmlns:v="urn:schemas-microsoft-com:vml" Requires="v">
                <p:oleObj spid="_x0000_s4174" name="Diapositiva" r:id="rId3" imgW="4572000" imgH="3429000" progId="PowerPoint.Slide.8">
                  <p:embed/>
                </p:oleObj>
              </mc:Choice>
              <mc:Fallback>
                <p:oleObj name="Diapositiva" r:id="rId3" imgW="4572000" imgH="3429000" progId="PowerPoint.Slide.8">
                  <p:embed/>
                  <p:pic>
                    <p:nvPicPr>
                      <p:cNvPr id="7" name="Object 2">
                        <a:extLst>
                          <a:ext uri="{FF2B5EF4-FFF2-40B4-BE49-F238E27FC236}">
                            <a16:creationId xmlns:a16="http://schemas.microsoft.com/office/drawing/2014/main" id="{6F975CA6-DFA5-4F56-A125-75DD1F1763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851" y="1884116"/>
                        <a:ext cx="6524045" cy="4514732"/>
                      </a:xfrm>
                      <a:prstGeom prst="rect">
                        <a:avLst/>
                      </a:prstGeom>
                      <a:noFill/>
                      <a:ln>
                        <a:noFill/>
                      </a:ln>
                      <a:effectLst/>
                      <a:extLst/>
                    </p:spPr>
                  </p:pic>
                </p:oleObj>
              </mc:Fallback>
            </mc:AlternateContent>
          </a:graphicData>
        </a:graphic>
      </p:graphicFrame>
      <p:sp>
        <p:nvSpPr>
          <p:cNvPr id="6" name="Text Box 4">
            <a:extLst>
              <a:ext uri="{FF2B5EF4-FFF2-40B4-BE49-F238E27FC236}">
                <a16:creationId xmlns:a16="http://schemas.microsoft.com/office/drawing/2014/main" id="{3C67E5E2-0397-4762-A7A5-B09FCB3D118A}"/>
              </a:ext>
            </a:extLst>
          </p:cNvPr>
          <p:cNvSpPr txBox="1">
            <a:spLocks noChangeArrowheads="1"/>
          </p:cNvSpPr>
          <p:nvPr/>
        </p:nvSpPr>
        <p:spPr bwMode="auto">
          <a:xfrm>
            <a:off x="595468" y="6451600"/>
            <a:ext cx="81359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42925" indent="-542925">
              <a:defRPr>
                <a:solidFill>
                  <a:schemeClr val="tx1"/>
                </a:solidFill>
                <a:latin typeface="Arial" panose="020B0604020202020204" pitchFamily="34" charset="0"/>
              </a:defRPr>
            </a:lvl1pPr>
            <a:lvl2pPr marL="722313">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r>
              <a:rPr lang="es-ES" altLang="es-MX" sz="1000" dirty="0"/>
              <a:t>Fuente: 	Presentación Ing. César Buenrostro en AMIS , “</a:t>
            </a:r>
            <a:r>
              <a:rPr lang="es-MX" altLang="es-MX" sz="1000" dirty="0"/>
              <a:t>Los Sistemas de Drenaje y Desagüe Pluvial de la Ciudad de México y su </a:t>
            </a:r>
            <a:r>
              <a:rPr lang="es-MX" altLang="es-MX" sz="1000" dirty="0" err="1"/>
              <a:t>Area</a:t>
            </a:r>
            <a:r>
              <a:rPr lang="es-MX" altLang="es-MX" sz="1000" dirty="0"/>
              <a:t> Metropolitana”, 29jun05.</a:t>
            </a:r>
          </a:p>
        </p:txBody>
      </p:sp>
      <p:pic>
        <p:nvPicPr>
          <p:cNvPr id="8" name="Picture 61" descr="AMASFAC, Inicio">
            <a:hlinkClick r:id="rId5"/>
            <a:extLst>
              <a:ext uri="{FF2B5EF4-FFF2-40B4-BE49-F238E27FC236}">
                <a16:creationId xmlns:a16="http://schemas.microsoft.com/office/drawing/2014/main" id="{B9568947-3FA9-4536-A598-38E5D2BA4F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305912"/>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28</a:t>
            </a:fld>
            <a:endParaRPr lang="en-US" dirty="0"/>
          </a:p>
        </p:txBody>
      </p:sp>
      <p:sp>
        <p:nvSpPr>
          <p:cNvPr id="5" name="Título 1"/>
          <p:cNvSpPr txBox="1">
            <a:spLocks/>
          </p:cNvSpPr>
          <p:nvPr/>
        </p:nvSpPr>
        <p:spPr>
          <a:xfrm>
            <a:off x="0" y="0"/>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altLang="es-MX" sz="3000" b="1" dirty="0">
                <a:solidFill>
                  <a:schemeClr val="bg1"/>
                </a:solidFill>
              </a:rPr>
              <a:t>Efectos Locales de los Sismos en la Ciudad de México</a:t>
            </a:r>
          </a:p>
        </p:txBody>
      </p:sp>
      <p:sp>
        <p:nvSpPr>
          <p:cNvPr id="3" name="CuadroTexto 2">
            <a:extLst>
              <a:ext uri="{FF2B5EF4-FFF2-40B4-BE49-F238E27FC236}">
                <a16:creationId xmlns:a16="http://schemas.microsoft.com/office/drawing/2014/main" id="{122EBFCE-6459-4BFA-BD6E-3D55322F32AB}"/>
              </a:ext>
            </a:extLst>
          </p:cNvPr>
          <p:cNvSpPr txBox="1"/>
          <p:nvPr/>
        </p:nvSpPr>
        <p:spPr>
          <a:xfrm>
            <a:off x="254775" y="1237785"/>
            <a:ext cx="8476630" cy="369332"/>
          </a:xfrm>
          <a:prstGeom prst="rect">
            <a:avLst/>
          </a:prstGeom>
          <a:noFill/>
        </p:spPr>
        <p:txBody>
          <a:bodyPr wrap="square" rtlCol="0">
            <a:spAutoFit/>
          </a:bodyPr>
          <a:lstStyle/>
          <a:p>
            <a:r>
              <a:rPr lang="es-MX" dirty="0"/>
              <a:t>¿Qué pasa cuando algo está bien cimentado?</a:t>
            </a:r>
          </a:p>
        </p:txBody>
      </p:sp>
      <p:pic>
        <p:nvPicPr>
          <p:cNvPr id="6" name="Picture 8">
            <a:extLst>
              <a:ext uri="{FF2B5EF4-FFF2-40B4-BE49-F238E27FC236}">
                <a16:creationId xmlns:a16="http://schemas.microsoft.com/office/drawing/2014/main" id="{E3E894FB-53BB-462C-804C-42482AD7A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87"/>
          <a:stretch>
            <a:fillRect/>
          </a:stretch>
        </p:blipFill>
        <p:spPr bwMode="auto">
          <a:xfrm>
            <a:off x="4725966" y="1237785"/>
            <a:ext cx="4216344" cy="5146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
            <a:extLst>
              <a:ext uri="{FF2B5EF4-FFF2-40B4-BE49-F238E27FC236}">
                <a16:creationId xmlns:a16="http://schemas.microsoft.com/office/drawing/2014/main" id="{00359CC3-75E5-43DA-942A-7E5C2B16A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775" y="1984213"/>
            <a:ext cx="394335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1" descr="AMASFAC, Inicio">
            <a:hlinkClick r:id="rId4"/>
            <a:extLst>
              <a:ext uri="{FF2B5EF4-FFF2-40B4-BE49-F238E27FC236}">
                <a16:creationId xmlns:a16="http://schemas.microsoft.com/office/drawing/2014/main" id="{A9AE0DA4-5E56-4C03-BA08-87C7839749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1487435"/>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29</a:t>
            </a:fld>
            <a:endParaRPr lang="en-US" dirty="0"/>
          </a:p>
        </p:txBody>
      </p:sp>
      <p:sp>
        <p:nvSpPr>
          <p:cNvPr id="5" name="Título 1"/>
          <p:cNvSpPr txBox="1">
            <a:spLocks/>
          </p:cNvSpPr>
          <p:nvPr/>
        </p:nvSpPr>
        <p:spPr>
          <a:xfrm>
            <a:off x="0" y="0"/>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altLang="es-MX" sz="3000" b="1" dirty="0">
                <a:solidFill>
                  <a:schemeClr val="bg1"/>
                </a:solidFill>
              </a:rPr>
              <a:t>Efectos Locales de los Sismos en la Ciudad de México</a:t>
            </a:r>
          </a:p>
        </p:txBody>
      </p:sp>
      <p:sp>
        <p:nvSpPr>
          <p:cNvPr id="3" name="CuadroTexto 2">
            <a:extLst>
              <a:ext uri="{FF2B5EF4-FFF2-40B4-BE49-F238E27FC236}">
                <a16:creationId xmlns:a16="http://schemas.microsoft.com/office/drawing/2014/main" id="{122EBFCE-6459-4BFA-BD6E-3D55322F32AB}"/>
              </a:ext>
            </a:extLst>
          </p:cNvPr>
          <p:cNvSpPr txBox="1"/>
          <p:nvPr/>
        </p:nvSpPr>
        <p:spPr>
          <a:xfrm>
            <a:off x="254775" y="1237785"/>
            <a:ext cx="8476630" cy="369332"/>
          </a:xfrm>
          <a:prstGeom prst="rect">
            <a:avLst/>
          </a:prstGeom>
          <a:noFill/>
        </p:spPr>
        <p:txBody>
          <a:bodyPr wrap="square" rtlCol="0">
            <a:spAutoFit/>
          </a:bodyPr>
          <a:lstStyle/>
          <a:p>
            <a:r>
              <a:rPr lang="es-MX" dirty="0"/>
              <a:t>¿Qué pasa cuando algo está bien cimentado?</a:t>
            </a:r>
          </a:p>
        </p:txBody>
      </p:sp>
      <p:pic>
        <p:nvPicPr>
          <p:cNvPr id="13" name="Picture 4" descr="ANGEL ACTUAL">
            <a:extLst>
              <a:ext uri="{FF2B5EF4-FFF2-40B4-BE49-F238E27FC236}">
                <a16:creationId xmlns:a16="http://schemas.microsoft.com/office/drawing/2014/main" id="{F5148BCE-4E24-4DE9-9464-C25EDE8AF5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6209" y="1607117"/>
            <a:ext cx="3614737" cy="54768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5" descr="Angel 5">
            <a:extLst>
              <a:ext uri="{FF2B5EF4-FFF2-40B4-BE49-F238E27FC236}">
                <a16:creationId xmlns:a16="http://schemas.microsoft.com/office/drawing/2014/main" id="{FCDD95BC-D675-4BB6-B358-A138185144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946" y="1607117"/>
            <a:ext cx="3948113" cy="54102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15" name="Group 8">
            <a:extLst>
              <a:ext uri="{FF2B5EF4-FFF2-40B4-BE49-F238E27FC236}">
                <a16:creationId xmlns:a16="http://schemas.microsoft.com/office/drawing/2014/main" id="{A4178CDD-DC11-4F6F-84AA-50BEDE1C5E3F}"/>
              </a:ext>
            </a:extLst>
          </p:cNvPr>
          <p:cNvGrpSpPr>
            <a:grpSpLocks/>
          </p:cNvGrpSpPr>
          <p:nvPr/>
        </p:nvGrpSpPr>
        <p:grpSpPr bwMode="auto">
          <a:xfrm>
            <a:off x="6034921" y="6074342"/>
            <a:ext cx="1433513" cy="431800"/>
            <a:chOff x="3810" y="3294"/>
            <a:chExt cx="903" cy="272"/>
          </a:xfrm>
        </p:grpSpPr>
        <p:sp>
          <p:nvSpPr>
            <p:cNvPr id="16" name="AutoShape 6">
              <a:extLst>
                <a:ext uri="{FF2B5EF4-FFF2-40B4-BE49-F238E27FC236}">
                  <a16:creationId xmlns:a16="http://schemas.microsoft.com/office/drawing/2014/main" id="{679C41FD-406C-4903-9AC6-D629FA95B841}"/>
                </a:ext>
              </a:extLst>
            </p:cNvPr>
            <p:cNvSpPr>
              <a:spLocks/>
            </p:cNvSpPr>
            <p:nvPr/>
          </p:nvSpPr>
          <p:spPr bwMode="auto">
            <a:xfrm flipH="1">
              <a:off x="3810" y="3309"/>
              <a:ext cx="62" cy="257"/>
            </a:xfrm>
            <a:prstGeom prst="leftBrace">
              <a:avLst>
                <a:gd name="adj1" fmla="val 34543"/>
                <a:gd name="adj2" fmla="val 50000"/>
              </a:avLst>
            </a:prstGeom>
            <a:noFill/>
            <a:ln w="9525">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17" name="Text Box 7">
              <a:extLst>
                <a:ext uri="{FF2B5EF4-FFF2-40B4-BE49-F238E27FC236}">
                  <a16:creationId xmlns:a16="http://schemas.microsoft.com/office/drawing/2014/main" id="{302B8B98-5F52-41E0-9348-73A6FC7F5230}"/>
                </a:ext>
              </a:extLst>
            </p:cNvPr>
            <p:cNvSpPr txBox="1">
              <a:spLocks noChangeArrowheads="1"/>
            </p:cNvSpPr>
            <p:nvPr/>
          </p:nvSpPr>
          <p:spPr bwMode="auto">
            <a:xfrm>
              <a:off x="3833" y="3294"/>
              <a:ext cx="88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MX" b="1" dirty="0">
                  <a:solidFill>
                    <a:srgbClr val="CC0000"/>
                  </a:solidFill>
                </a:rPr>
                <a:t>12 escalones</a:t>
              </a:r>
              <a:endParaRPr lang="es-MX" altLang="es-MX" b="1" dirty="0">
                <a:solidFill>
                  <a:srgbClr val="CC0000"/>
                </a:solidFill>
              </a:endParaRPr>
            </a:p>
          </p:txBody>
        </p:sp>
      </p:grpSp>
      <p:pic>
        <p:nvPicPr>
          <p:cNvPr id="10" name="Picture 61" descr="AMASFAC, Inicio">
            <a:hlinkClick r:id="rId4"/>
            <a:extLst>
              <a:ext uri="{FF2B5EF4-FFF2-40B4-BE49-F238E27FC236}">
                <a16:creationId xmlns:a16="http://schemas.microsoft.com/office/drawing/2014/main" id="{BC11F5FD-3A70-47FC-87DE-E13B3CD87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2446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817C920-2F7E-4CDA-8944-859846C675A3}"/>
              </a:ext>
            </a:extLst>
          </p:cNvPr>
          <p:cNvPicPr>
            <a:picLocks noChangeAspect="1"/>
          </p:cNvPicPr>
          <p:nvPr/>
        </p:nvPicPr>
        <p:blipFill>
          <a:blip r:embed="rId2"/>
          <a:stretch>
            <a:fillRect/>
          </a:stretch>
        </p:blipFill>
        <p:spPr>
          <a:xfrm>
            <a:off x="386991" y="2176551"/>
            <a:ext cx="8384458" cy="4226251"/>
          </a:xfrm>
          <a:prstGeom prst="rect">
            <a:avLst/>
          </a:prstGeom>
        </p:spPr>
      </p:pic>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3</a:t>
            </a:fld>
            <a:endParaRPr lang="en-US" dirty="0"/>
          </a:p>
        </p:txBody>
      </p:sp>
      <p:sp>
        <p:nvSpPr>
          <p:cNvPr id="5" name="Título 1"/>
          <p:cNvSpPr txBox="1">
            <a:spLocks/>
          </p:cNvSpPr>
          <p:nvPr/>
        </p:nvSpPr>
        <p:spPr>
          <a:xfrm>
            <a:off x="0" y="5067"/>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altLang="es-MX" sz="3000" b="1" dirty="0">
                <a:solidFill>
                  <a:schemeClr val="bg1"/>
                </a:solidFill>
              </a:rPr>
              <a:t>Daños Asegurados por Catástrofes en el Mundo</a:t>
            </a:r>
          </a:p>
        </p:txBody>
      </p:sp>
      <p:sp>
        <p:nvSpPr>
          <p:cNvPr id="9" name="1 CuadroTexto">
            <a:extLst>
              <a:ext uri="{FF2B5EF4-FFF2-40B4-BE49-F238E27FC236}">
                <a16:creationId xmlns:a16="http://schemas.microsoft.com/office/drawing/2014/main" id="{A1884D6E-8AE3-4D34-9CE5-BD5475691F26}"/>
              </a:ext>
            </a:extLst>
          </p:cNvPr>
          <p:cNvSpPr txBox="1">
            <a:spLocks noChangeArrowheads="1"/>
          </p:cNvSpPr>
          <p:nvPr/>
        </p:nvSpPr>
        <p:spPr bwMode="auto">
          <a:xfrm>
            <a:off x="266700" y="5797550"/>
            <a:ext cx="7277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MX" altLang="es-MX" sz="1200" b="1">
                <a:solidFill>
                  <a:schemeClr val="bg1"/>
                </a:solidFill>
              </a:rPr>
              <a:t>Fuente: información obtenida de los SESAs 2013 reportada por las compañías de seguros asociadas a la AMIS.</a:t>
            </a:r>
          </a:p>
        </p:txBody>
      </p:sp>
      <p:sp>
        <p:nvSpPr>
          <p:cNvPr id="11" name="1 Rectángulo">
            <a:extLst>
              <a:ext uri="{FF2B5EF4-FFF2-40B4-BE49-F238E27FC236}">
                <a16:creationId xmlns:a16="http://schemas.microsoft.com/office/drawing/2014/main" id="{4CF76B00-A729-44BD-8D69-20E5839F7CDE}"/>
              </a:ext>
            </a:extLst>
          </p:cNvPr>
          <p:cNvSpPr>
            <a:spLocks noChangeArrowheads="1"/>
          </p:cNvSpPr>
          <p:nvPr/>
        </p:nvSpPr>
        <p:spPr bwMode="auto">
          <a:xfrm>
            <a:off x="720008" y="6464160"/>
            <a:ext cx="7718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s-MX" sz="1400" b="1" dirty="0"/>
              <a:t>Fuente: Swiss Re Economic Research &amp; Consulting y Cat Perils.</a:t>
            </a:r>
            <a:endParaRPr lang="es-MX" altLang="es-MX" sz="1400" b="1" dirty="0"/>
          </a:p>
        </p:txBody>
      </p:sp>
      <p:sp>
        <p:nvSpPr>
          <p:cNvPr id="12" name="2 CuadroTexto">
            <a:extLst>
              <a:ext uri="{FF2B5EF4-FFF2-40B4-BE49-F238E27FC236}">
                <a16:creationId xmlns:a16="http://schemas.microsoft.com/office/drawing/2014/main" id="{A8C26D77-9F46-4021-AAB6-1E89C2D21AEC}"/>
              </a:ext>
            </a:extLst>
          </p:cNvPr>
          <p:cNvSpPr txBox="1">
            <a:spLocks noChangeArrowheads="1"/>
          </p:cNvSpPr>
          <p:nvPr/>
        </p:nvSpPr>
        <p:spPr bwMode="auto">
          <a:xfrm>
            <a:off x="53975" y="1201241"/>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FF9900"/>
              </a:buClr>
              <a:buFont typeface="Wingdings" panose="05000000000000000000" pitchFamily="2" charset="2"/>
              <a:buChar char="§"/>
            </a:pPr>
            <a:r>
              <a:rPr lang="es-MX" altLang="es-MX" sz="1800" dirty="0"/>
              <a:t>En 2016 se produjeron </a:t>
            </a:r>
            <a:r>
              <a:rPr lang="es-MX" altLang="es-MX" sz="1800" b="1" dirty="0"/>
              <a:t>327 eventos catastróficos </a:t>
            </a:r>
            <a:r>
              <a:rPr lang="es-MX" altLang="es-MX" sz="1800" dirty="0"/>
              <a:t>en todo el mundo, por debajo de los 356 en 2015. De estos, </a:t>
            </a:r>
            <a:r>
              <a:rPr lang="es-MX" altLang="es-MX" sz="1800" b="1" dirty="0"/>
              <a:t>191 fueron catástrofes naturales </a:t>
            </a:r>
            <a:r>
              <a:rPr lang="es-MX" altLang="es-MX" sz="1800" dirty="0"/>
              <a:t>(199 en 2015) y </a:t>
            </a:r>
            <a:r>
              <a:rPr lang="es-MX" altLang="es-MX" sz="1800" b="1" dirty="0"/>
              <a:t>136 fueron siniestros antropógenos</a:t>
            </a:r>
            <a:r>
              <a:rPr lang="es-MX" altLang="es-MX" sz="1800" dirty="0"/>
              <a:t> (157 en 2015).</a:t>
            </a:r>
          </a:p>
        </p:txBody>
      </p:sp>
      <p:sp>
        <p:nvSpPr>
          <p:cNvPr id="13" name="29 Rectángulo">
            <a:extLst>
              <a:ext uri="{FF2B5EF4-FFF2-40B4-BE49-F238E27FC236}">
                <a16:creationId xmlns:a16="http://schemas.microsoft.com/office/drawing/2014/main" id="{33329956-61C0-42C0-9B29-A7BFA2351018}"/>
              </a:ext>
            </a:extLst>
          </p:cNvPr>
          <p:cNvSpPr>
            <a:spLocks noChangeArrowheads="1"/>
          </p:cNvSpPr>
          <p:nvPr/>
        </p:nvSpPr>
        <p:spPr bwMode="auto">
          <a:xfrm>
            <a:off x="3140075" y="2070535"/>
            <a:ext cx="308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s-MX" sz="1600" b="1" dirty="0" err="1"/>
              <a:t>Número</a:t>
            </a:r>
            <a:r>
              <a:rPr lang="en-US" altLang="es-MX" sz="1600" b="1" dirty="0"/>
              <a:t> de </a:t>
            </a:r>
            <a:r>
              <a:rPr lang="en-US" altLang="es-MX" sz="1600" b="1" dirty="0" err="1"/>
              <a:t>Eventos</a:t>
            </a:r>
            <a:r>
              <a:rPr lang="en-US" altLang="es-MX" sz="1600" b="1" dirty="0"/>
              <a:t> </a:t>
            </a:r>
            <a:r>
              <a:rPr lang="en-US" altLang="es-MX" sz="1600" b="1" dirty="0" err="1"/>
              <a:t>Catastróficos</a:t>
            </a:r>
            <a:endParaRPr lang="es-MX" altLang="es-MX" sz="1600" b="1" dirty="0"/>
          </a:p>
        </p:txBody>
      </p:sp>
      <p:pic>
        <p:nvPicPr>
          <p:cNvPr id="10" name="Picture 61" descr="AMASFAC, Inicio">
            <a:hlinkClick r:id="rId3"/>
            <a:extLst>
              <a:ext uri="{FF2B5EF4-FFF2-40B4-BE49-F238E27FC236}">
                <a16:creationId xmlns:a16="http://schemas.microsoft.com/office/drawing/2014/main" id="{48BD68F4-DB7E-4735-8ECE-E0797E777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929876"/>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30</a:t>
            </a:fld>
            <a:endParaRPr lang="en-US" dirty="0"/>
          </a:p>
        </p:txBody>
      </p:sp>
      <p:sp>
        <p:nvSpPr>
          <p:cNvPr id="4" name="Rectángulo 3">
            <a:extLst>
              <a:ext uri="{FF2B5EF4-FFF2-40B4-BE49-F238E27FC236}">
                <a16:creationId xmlns:a16="http://schemas.microsoft.com/office/drawing/2014/main" id="{AFE6F95D-8900-4C7B-8414-0D51F465724D}"/>
              </a:ext>
            </a:extLst>
          </p:cNvPr>
          <p:cNvSpPr/>
          <p:nvPr/>
        </p:nvSpPr>
        <p:spPr>
          <a:xfrm>
            <a:off x="959219" y="1292953"/>
            <a:ext cx="7331622" cy="1754326"/>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El Sismo del </a:t>
            </a:r>
          </a:p>
          <a:p>
            <a:pPr algn="ctr"/>
            <a:r>
              <a:rPr lang="es-ES" sz="5400" b="1" cap="none" spc="0" dirty="0">
                <a:ln w="22225">
                  <a:solidFill>
                    <a:schemeClr val="accent2"/>
                  </a:solidFill>
                  <a:prstDash val="solid"/>
                </a:ln>
                <a:solidFill>
                  <a:schemeClr val="accent2">
                    <a:lumMod val="40000"/>
                    <a:lumOff val="60000"/>
                  </a:schemeClr>
                </a:solidFill>
                <a:effectLst/>
              </a:rPr>
              <a:t>7 de Septiembre de 2017</a:t>
            </a:r>
          </a:p>
        </p:txBody>
      </p:sp>
      <p:pic>
        <p:nvPicPr>
          <p:cNvPr id="13314" name="Picture 2" descr="Resultado de imagen para sismo 7 septiembre 2017">
            <a:extLst>
              <a:ext uri="{FF2B5EF4-FFF2-40B4-BE49-F238E27FC236}">
                <a16:creationId xmlns:a16="http://schemas.microsoft.com/office/drawing/2014/main" id="{C5DB36F6-3AE1-45F2-9CF5-A0327649E9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0342" y="3047279"/>
            <a:ext cx="6429375" cy="31718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1" descr="AMASFAC, Inicio">
            <a:hlinkClick r:id="rId3"/>
            <a:extLst>
              <a:ext uri="{FF2B5EF4-FFF2-40B4-BE49-F238E27FC236}">
                <a16:creationId xmlns:a16="http://schemas.microsoft.com/office/drawing/2014/main" id="{E8ECA47C-0173-4997-8762-A78AA74DB9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392567"/>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31</a:t>
            </a:fld>
            <a:endParaRPr lang="en-US" dirty="0"/>
          </a:p>
        </p:txBody>
      </p:sp>
      <p:sp>
        <p:nvSpPr>
          <p:cNvPr id="5" name="Título 1"/>
          <p:cNvSpPr txBox="1">
            <a:spLocks/>
          </p:cNvSpPr>
          <p:nvPr/>
        </p:nvSpPr>
        <p:spPr>
          <a:xfrm>
            <a:off x="0" y="0"/>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altLang="es-MX" sz="3000" b="1" dirty="0">
                <a:solidFill>
                  <a:schemeClr val="bg1"/>
                </a:solidFill>
              </a:rPr>
              <a:t>El Sismo del 7 de Septiembre </a:t>
            </a:r>
          </a:p>
          <a:p>
            <a:pPr algn="l"/>
            <a:r>
              <a:rPr lang="es-MX" altLang="es-MX" sz="3000" b="1" dirty="0">
                <a:solidFill>
                  <a:schemeClr val="bg1"/>
                </a:solidFill>
              </a:rPr>
              <a:t>de 2017</a:t>
            </a:r>
          </a:p>
        </p:txBody>
      </p:sp>
      <p:pic>
        <p:nvPicPr>
          <p:cNvPr id="6" name="Imagen 5">
            <a:extLst>
              <a:ext uri="{FF2B5EF4-FFF2-40B4-BE49-F238E27FC236}">
                <a16:creationId xmlns:a16="http://schemas.microsoft.com/office/drawing/2014/main" id="{A9A17EA9-D84C-4959-9C85-1BE4636CC855}"/>
              </a:ext>
            </a:extLst>
          </p:cNvPr>
          <p:cNvPicPr>
            <a:picLocks noChangeAspect="1"/>
          </p:cNvPicPr>
          <p:nvPr/>
        </p:nvPicPr>
        <p:blipFill rotWithShape="1">
          <a:blip r:embed="rId2"/>
          <a:srcRect l="9050" t="18145" r="31100" b="7601"/>
          <a:stretch/>
        </p:blipFill>
        <p:spPr>
          <a:xfrm>
            <a:off x="415783" y="1166193"/>
            <a:ext cx="7920320" cy="5527507"/>
          </a:xfrm>
          <a:prstGeom prst="rect">
            <a:avLst/>
          </a:prstGeom>
        </p:spPr>
      </p:pic>
      <p:pic>
        <p:nvPicPr>
          <p:cNvPr id="7" name="Picture 61" descr="AMASFAC, Inicio">
            <a:hlinkClick r:id="rId3"/>
            <a:extLst>
              <a:ext uri="{FF2B5EF4-FFF2-40B4-BE49-F238E27FC236}">
                <a16:creationId xmlns:a16="http://schemas.microsoft.com/office/drawing/2014/main" id="{CA05D5DA-B60F-4B16-96EE-37177BEE7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510608"/>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32</a:t>
            </a:fld>
            <a:endParaRPr lang="en-US" dirty="0"/>
          </a:p>
        </p:txBody>
      </p:sp>
      <p:sp>
        <p:nvSpPr>
          <p:cNvPr id="5" name="Título 1"/>
          <p:cNvSpPr txBox="1">
            <a:spLocks/>
          </p:cNvSpPr>
          <p:nvPr/>
        </p:nvSpPr>
        <p:spPr>
          <a:xfrm>
            <a:off x="0" y="0"/>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altLang="es-MX" sz="3000" b="1" dirty="0">
                <a:solidFill>
                  <a:schemeClr val="bg1"/>
                </a:solidFill>
              </a:rPr>
              <a:t>El Sismo del 7 de Septiembre </a:t>
            </a:r>
          </a:p>
          <a:p>
            <a:pPr algn="l"/>
            <a:r>
              <a:rPr lang="es-MX" altLang="es-MX" sz="3000" b="1" dirty="0">
                <a:solidFill>
                  <a:schemeClr val="bg1"/>
                </a:solidFill>
              </a:rPr>
              <a:t>de 2017</a:t>
            </a:r>
          </a:p>
        </p:txBody>
      </p:sp>
      <p:pic>
        <p:nvPicPr>
          <p:cNvPr id="7" name="Imagen 6">
            <a:extLst>
              <a:ext uri="{FF2B5EF4-FFF2-40B4-BE49-F238E27FC236}">
                <a16:creationId xmlns:a16="http://schemas.microsoft.com/office/drawing/2014/main" id="{EAD919B6-255A-4580-AEC5-65788148D350}"/>
              </a:ext>
            </a:extLst>
          </p:cNvPr>
          <p:cNvPicPr>
            <a:picLocks noChangeAspect="1"/>
          </p:cNvPicPr>
          <p:nvPr/>
        </p:nvPicPr>
        <p:blipFill rotWithShape="1">
          <a:blip r:embed="rId2"/>
          <a:srcRect l="9050" t="22729" r="31888" b="7187"/>
          <a:stretch/>
        </p:blipFill>
        <p:spPr>
          <a:xfrm>
            <a:off x="442633" y="1126274"/>
            <a:ext cx="7813471" cy="5215270"/>
          </a:xfrm>
          <a:prstGeom prst="rect">
            <a:avLst/>
          </a:prstGeom>
        </p:spPr>
      </p:pic>
      <p:pic>
        <p:nvPicPr>
          <p:cNvPr id="6" name="Picture 61" descr="AMASFAC, Inicio">
            <a:hlinkClick r:id="rId3"/>
            <a:extLst>
              <a:ext uri="{FF2B5EF4-FFF2-40B4-BE49-F238E27FC236}">
                <a16:creationId xmlns:a16="http://schemas.microsoft.com/office/drawing/2014/main" id="{7745E0C2-6EA8-444C-A93F-C828E793BC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034634"/>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33</a:t>
            </a:fld>
            <a:endParaRPr lang="en-US" dirty="0"/>
          </a:p>
        </p:txBody>
      </p:sp>
      <p:sp>
        <p:nvSpPr>
          <p:cNvPr id="4" name="Rectángulo 3">
            <a:extLst>
              <a:ext uri="{FF2B5EF4-FFF2-40B4-BE49-F238E27FC236}">
                <a16:creationId xmlns:a16="http://schemas.microsoft.com/office/drawing/2014/main" id="{CBB03634-69B7-48F6-8B51-F46F171B7720}"/>
              </a:ext>
            </a:extLst>
          </p:cNvPr>
          <p:cNvSpPr/>
          <p:nvPr/>
        </p:nvSpPr>
        <p:spPr>
          <a:xfrm>
            <a:off x="783686" y="1292953"/>
            <a:ext cx="7682681" cy="1754326"/>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El Sismo del </a:t>
            </a:r>
          </a:p>
          <a:p>
            <a:pPr algn="ctr"/>
            <a:r>
              <a:rPr lang="es-ES" sz="5400" b="1" cap="none" spc="0" dirty="0">
                <a:ln w="22225">
                  <a:solidFill>
                    <a:schemeClr val="accent2"/>
                  </a:solidFill>
                  <a:prstDash val="solid"/>
                </a:ln>
                <a:solidFill>
                  <a:schemeClr val="accent2">
                    <a:lumMod val="40000"/>
                    <a:lumOff val="60000"/>
                  </a:schemeClr>
                </a:solidFill>
                <a:effectLst/>
              </a:rPr>
              <a:t>19 de Septiembre de 1985</a:t>
            </a:r>
          </a:p>
        </p:txBody>
      </p:sp>
      <p:pic>
        <p:nvPicPr>
          <p:cNvPr id="12290" name="Picture 2" descr="Resultado de imagen para sismo 1985">
            <a:extLst>
              <a:ext uri="{FF2B5EF4-FFF2-40B4-BE49-F238E27FC236}">
                <a16:creationId xmlns:a16="http://schemas.microsoft.com/office/drawing/2014/main" id="{BF85E3E9-261C-4995-A432-71E7FE53C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973" y="2938344"/>
            <a:ext cx="5038106" cy="3325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61" descr="AMASFAC, Inicio">
            <a:hlinkClick r:id="rId3"/>
            <a:extLst>
              <a:ext uri="{FF2B5EF4-FFF2-40B4-BE49-F238E27FC236}">
                <a16:creationId xmlns:a16="http://schemas.microsoft.com/office/drawing/2014/main" id="{0ACE3956-9CAE-4F48-B4D1-A86E8DCC42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6783225"/>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34</a:t>
            </a:fld>
            <a:endParaRPr lang="en-US" dirty="0"/>
          </a:p>
        </p:txBody>
      </p:sp>
      <p:sp>
        <p:nvSpPr>
          <p:cNvPr id="5" name="Título 1"/>
          <p:cNvSpPr txBox="1">
            <a:spLocks/>
          </p:cNvSpPr>
          <p:nvPr/>
        </p:nvSpPr>
        <p:spPr>
          <a:xfrm>
            <a:off x="0" y="0"/>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altLang="es-MX" sz="3000" b="1" dirty="0">
                <a:solidFill>
                  <a:schemeClr val="bg1"/>
                </a:solidFill>
              </a:rPr>
              <a:t>El Sismo del 19 de Septiembre </a:t>
            </a:r>
          </a:p>
          <a:p>
            <a:pPr algn="l"/>
            <a:r>
              <a:rPr lang="es-MX" altLang="es-MX" sz="3000" b="1" dirty="0">
                <a:solidFill>
                  <a:schemeClr val="bg1"/>
                </a:solidFill>
              </a:rPr>
              <a:t>de 1985</a:t>
            </a:r>
          </a:p>
        </p:txBody>
      </p:sp>
      <p:pic>
        <p:nvPicPr>
          <p:cNvPr id="6" name="Picture 5">
            <a:extLst>
              <a:ext uri="{FF2B5EF4-FFF2-40B4-BE49-F238E27FC236}">
                <a16:creationId xmlns:a16="http://schemas.microsoft.com/office/drawing/2014/main" id="{2F4AE7BB-E688-4D20-84A9-D83938762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31048"/>
            <a:ext cx="8604250" cy="542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utoShape 7">
            <a:extLst>
              <a:ext uri="{FF2B5EF4-FFF2-40B4-BE49-F238E27FC236}">
                <a16:creationId xmlns:a16="http://schemas.microsoft.com/office/drawing/2014/main" id="{9EC12218-49EF-4F41-BB7B-CC4BCC174E6F}"/>
              </a:ext>
            </a:extLst>
          </p:cNvPr>
          <p:cNvSpPr>
            <a:spLocks noChangeArrowheads="1"/>
          </p:cNvSpPr>
          <p:nvPr/>
        </p:nvSpPr>
        <p:spPr bwMode="auto">
          <a:xfrm>
            <a:off x="1108462" y="5212885"/>
            <a:ext cx="2447925" cy="431800"/>
          </a:xfrm>
          <a:prstGeom prst="wedgeRoundRectCallout">
            <a:avLst>
              <a:gd name="adj1" fmla="val -58949"/>
              <a:gd name="adj2" fmla="val -111028"/>
              <a:gd name="adj3" fmla="val 16667"/>
            </a:avLst>
          </a:prstGeom>
          <a:solidFill>
            <a:srgbClr val="FFFF00"/>
          </a:solidFill>
          <a:ln w="9525">
            <a:solidFill>
              <a:schemeClr val="tx1"/>
            </a:solidFill>
            <a:miter lim="800000"/>
            <a:headEnd/>
            <a:tailEnd/>
          </a:ln>
          <a:effectLst/>
          <a:extLst/>
        </p:spPr>
        <p:txBody>
          <a:bodyPr/>
          <a:lstStyle/>
          <a:p>
            <a:pPr algn="ctr"/>
            <a:r>
              <a:rPr lang="es-ES" altLang="es-MX" dirty="0"/>
              <a:t>¡¡¡Escalas diferentes!!!</a:t>
            </a:r>
            <a:endParaRPr lang="es-MX" altLang="es-MX" dirty="0"/>
          </a:p>
        </p:txBody>
      </p:sp>
      <p:sp>
        <p:nvSpPr>
          <p:cNvPr id="8" name="Text Box 6">
            <a:extLst>
              <a:ext uri="{FF2B5EF4-FFF2-40B4-BE49-F238E27FC236}">
                <a16:creationId xmlns:a16="http://schemas.microsoft.com/office/drawing/2014/main" id="{3725285E-C377-425A-8F8F-B4213BA3779F}"/>
              </a:ext>
            </a:extLst>
          </p:cNvPr>
          <p:cNvSpPr txBox="1">
            <a:spLocks noChangeArrowheads="1"/>
          </p:cNvSpPr>
          <p:nvPr/>
        </p:nvSpPr>
        <p:spPr bwMode="auto">
          <a:xfrm>
            <a:off x="1108462" y="1122801"/>
            <a:ext cx="591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MX" dirty="0"/>
              <a:t>Comportamiento del Suelo y Hundimientos Diferenciales</a:t>
            </a:r>
            <a:endParaRPr lang="es-MX" altLang="es-MX" dirty="0"/>
          </a:p>
        </p:txBody>
      </p:sp>
      <p:pic>
        <p:nvPicPr>
          <p:cNvPr id="9" name="Picture 61" descr="AMASFAC, Inicio">
            <a:hlinkClick r:id="rId3"/>
            <a:extLst>
              <a:ext uri="{FF2B5EF4-FFF2-40B4-BE49-F238E27FC236}">
                <a16:creationId xmlns:a16="http://schemas.microsoft.com/office/drawing/2014/main" id="{520ACF74-85FD-4459-A056-900A5CEE0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1045596"/>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35</a:t>
            </a:fld>
            <a:endParaRPr lang="en-US" dirty="0"/>
          </a:p>
        </p:txBody>
      </p:sp>
      <p:sp>
        <p:nvSpPr>
          <p:cNvPr id="5" name="Título 1"/>
          <p:cNvSpPr txBox="1">
            <a:spLocks/>
          </p:cNvSpPr>
          <p:nvPr/>
        </p:nvSpPr>
        <p:spPr>
          <a:xfrm>
            <a:off x="0" y="0"/>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altLang="es-MX" sz="3000" b="1" dirty="0">
                <a:solidFill>
                  <a:schemeClr val="bg1"/>
                </a:solidFill>
              </a:rPr>
              <a:t>El Sismo del 19 de Septiembre </a:t>
            </a:r>
          </a:p>
          <a:p>
            <a:pPr algn="l"/>
            <a:r>
              <a:rPr lang="es-MX" altLang="es-MX" sz="3000" b="1" dirty="0">
                <a:solidFill>
                  <a:schemeClr val="bg1"/>
                </a:solidFill>
              </a:rPr>
              <a:t>de 1985</a:t>
            </a:r>
          </a:p>
        </p:txBody>
      </p:sp>
      <p:sp>
        <p:nvSpPr>
          <p:cNvPr id="9" name="Text Box 4">
            <a:extLst>
              <a:ext uri="{FF2B5EF4-FFF2-40B4-BE49-F238E27FC236}">
                <a16:creationId xmlns:a16="http://schemas.microsoft.com/office/drawing/2014/main" id="{9866D295-AFFD-485C-AA31-E3597C0C6DBF}"/>
              </a:ext>
            </a:extLst>
          </p:cNvPr>
          <p:cNvSpPr txBox="1">
            <a:spLocks noChangeArrowheads="1"/>
          </p:cNvSpPr>
          <p:nvPr/>
        </p:nvSpPr>
        <p:spPr bwMode="auto">
          <a:xfrm>
            <a:off x="1122311" y="1669133"/>
            <a:ext cx="7704137"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6643688" algn="dec"/>
              </a:tabLst>
              <a:defRPr>
                <a:solidFill>
                  <a:schemeClr val="tx1"/>
                </a:solidFill>
                <a:latin typeface="Arial" panose="020B0604020202020204" pitchFamily="34" charset="0"/>
              </a:defRPr>
            </a:lvl1pPr>
            <a:lvl2pPr>
              <a:tabLst>
                <a:tab pos="6643688" algn="dec"/>
              </a:tabLst>
              <a:defRPr>
                <a:solidFill>
                  <a:schemeClr val="tx1"/>
                </a:solidFill>
                <a:latin typeface="Arial" panose="020B0604020202020204" pitchFamily="34" charset="0"/>
              </a:defRPr>
            </a:lvl2pPr>
            <a:lvl3pPr>
              <a:tabLst>
                <a:tab pos="6643688" algn="dec"/>
              </a:tabLst>
              <a:defRPr>
                <a:solidFill>
                  <a:schemeClr val="tx1"/>
                </a:solidFill>
                <a:latin typeface="Arial" panose="020B0604020202020204" pitchFamily="34" charset="0"/>
              </a:defRPr>
            </a:lvl3pPr>
            <a:lvl4pPr>
              <a:tabLst>
                <a:tab pos="6643688" algn="dec"/>
              </a:tabLst>
              <a:defRPr>
                <a:solidFill>
                  <a:schemeClr val="tx1"/>
                </a:solidFill>
                <a:latin typeface="Arial" panose="020B0604020202020204" pitchFamily="34" charset="0"/>
              </a:defRPr>
            </a:lvl4pPr>
            <a:lvl5pPr>
              <a:tabLst>
                <a:tab pos="6643688" algn="dec"/>
              </a:tabLst>
              <a:defRPr>
                <a:solidFill>
                  <a:schemeClr val="tx1"/>
                </a:solidFill>
                <a:latin typeface="Arial" panose="020B0604020202020204" pitchFamily="34" charset="0"/>
              </a:defRPr>
            </a:lvl5pPr>
            <a:lvl6pPr fontAlgn="base">
              <a:spcBef>
                <a:spcPct val="0"/>
              </a:spcBef>
              <a:spcAft>
                <a:spcPct val="0"/>
              </a:spcAft>
              <a:tabLst>
                <a:tab pos="6643688" algn="dec"/>
              </a:tabLst>
              <a:defRPr>
                <a:solidFill>
                  <a:schemeClr val="tx1"/>
                </a:solidFill>
                <a:latin typeface="Arial" panose="020B0604020202020204" pitchFamily="34" charset="0"/>
              </a:defRPr>
            </a:lvl6pPr>
            <a:lvl7pPr fontAlgn="base">
              <a:spcBef>
                <a:spcPct val="0"/>
              </a:spcBef>
              <a:spcAft>
                <a:spcPct val="0"/>
              </a:spcAft>
              <a:tabLst>
                <a:tab pos="6643688" algn="dec"/>
              </a:tabLst>
              <a:defRPr>
                <a:solidFill>
                  <a:schemeClr val="tx1"/>
                </a:solidFill>
                <a:latin typeface="Arial" panose="020B0604020202020204" pitchFamily="34" charset="0"/>
              </a:defRPr>
            </a:lvl7pPr>
            <a:lvl8pPr fontAlgn="base">
              <a:spcBef>
                <a:spcPct val="0"/>
              </a:spcBef>
              <a:spcAft>
                <a:spcPct val="0"/>
              </a:spcAft>
              <a:tabLst>
                <a:tab pos="6643688" algn="dec"/>
              </a:tabLst>
              <a:defRPr>
                <a:solidFill>
                  <a:schemeClr val="tx1"/>
                </a:solidFill>
                <a:latin typeface="Arial" panose="020B0604020202020204" pitchFamily="34" charset="0"/>
              </a:defRPr>
            </a:lvl8pPr>
            <a:lvl9pPr fontAlgn="base">
              <a:spcBef>
                <a:spcPct val="0"/>
              </a:spcBef>
              <a:spcAft>
                <a:spcPct val="0"/>
              </a:spcAft>
              <a:tabLst>
                <a:tab pos="6643688" algn="dec"/>
              </a:tabLst>
              <a:defRPr>
                <a:solidFill>
                  <a:schemeClr val="tx1"/>
                </a:solidFill>
                <a:latin typeface="Arial" panose="020B0604020202020204" pitchFamily="34" charset="0"/>
              </a:defRPr>
            </a:lvl9pPr>
          </a:lstStyle>
          <a:p>
            <a:pPr>
              <a:spcBef>
                <a:spcPct val="50000"/>
              </a:spcBef>
            </a:pPr>
            <a:r>
              <a:rPr lang="es-ES" altLang="es-MX" dirty="0"/>
              <a:t>Número aproximado de Construcciones en el D.F.	</a:t>
            </a:r>
            <a:r>
              <a:rPr lang="es-ES" altLang="es-MX" dirty="0">
                <a:solidFill>
                  <a:srgbClr val="CC0000"/>
                </a:solidFill>
              </a:rPr>
              <a:t>1,000,000</a:t>
            </a:r>
          </a:p>
          <a:p>
            <a:pPr>
              <a:spcBef>
                <a:spcPct val="50000"/>
              </a:spcBef>
            </a:pPr>
            <a:r>
              <a:rPr lang="es-ES" altLang="es-MX" dirty="0"/>
              <a:t>Número de Construcciones Dañadas	</a:t>
            </a:r>
            <a:r>
              <a:rPr lang="es-ES" altLang="es-MX" b="1" dirty="0">
                <a:solidFill>
                  <a:srgbClr val="CC0000"/>
                </a:solidFill>
              </a:rPr>
              <a:t>60,000  = 6%</a:t>
            </a:r>
            <a:endParaRPr lang="es-MX" altLang="es-MX" b="1" dirty="0">
              <a:solidFill>
                <a:srgbClr val="CC0000"/>
              </a:solidFill>
            </a:endParaRPr>
          </a:p>
        </p:txBody>
      </p:sp>
      <p:sp>
        <p:nvSpPr>
          <p:cNvPr id="10" name="Text Box 5">
            <a:extLst>
              <a:ext uri="{FF2B5EF4-FFF2-40B4-BE49-F238E27FC236}">
                <a16:creationId xmlns:a16="http://schemas.microsoft.com/office/drawing/2014/main" id="{E860121E-958B-405F-B054-352A8D280989}"/>
              </a:ext>
            </a:extLst>
          </p:cNvPr>
          <p:cNvSpPr txBox="1">
            <a:spLocks noChangeArrowheads="1"/>
          </p:cNvSpPr>
          <p:nvPr/>
        </p:nvSpPr>
        <p:spPr bwMode="auto">
          <a:xfrm>
            <a:off x="1122311" y="2587725"/>
            <a:ext cx="70818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tabLst>
                <a:tab pos="4129088" algn="l"/>
              </a:tabLst>
              <a:defRPr>
                <a:solidFill>
                  <a:schemeClr val="tx1"/>
                </a:solidFill>
                <a:latin typeface="Arial" panose="020B0604020202020204" pitchFamily="34" charset="0"/>
              </a:defRPr>
            </a:lvl1pPr>
            <a:lvl2pPr>
              <a:tabLst>
                <a:tab pos="4129088" algn="l"/>
              </a:tabLst>
              <a:defRPr>
                <a:solidFill>
                  <a:schemeClr val="tx1"/>
                </a:solidFill>
                <a:latin typeface="Arial" panose="020B0604020202020204" pitchFamily="34" charset="0"/>
              </a:defRPr>
            </a:lvl2pPr>
            <a:lvl3pPr>
              <a:tabLst>
                <a:tab pos="4129088" algn="l"/>
              </a:tabLst>
              <a:defRPr>
                <a:solidFill>
                  <a:schemeClr val="tx1"/>
                </a:solidFill>
                <a:latin typeface="Arial" panose="020B0604020202020204" pitchFamily="34" charset="0"/>
              </a:defRPr>
            </a:lvl3pPr>
            <a:lvl4pPr>
              <a:tabLst>
                <a:tab pos="4129088" algn="l"/>
              </a:tabLst>
              <a:defRPr>
                <a:solidFill>
                  <a:schemeClr val="tx1"/>
                </a:solidFill>
                <a:latin typeface="Arial" panose="020B0604020202020204" pitchFamily="34" charset="0"/>
              </a:defRPr>
            </a:lvl4pPr>
            <a:lvl5pPr>
              <a:tabLst>
                <a:tab pos="4129088" algn="l"/>
              </a:tabLst>
              <a:defRPr>
                <a:solidFill>
                  <a:schemeClr val="tx1"/>
                </a:solidFill>
                <a:latin typeface="Arial" panose="020B0604020202020204" pitchFamily="34" charset="0"/>
              </a:defRPr>
            </a:lvl5pPr>
            <a:lvl6pPr fontAlgn="base">
              <a:spcBef>
                <a:spcPct val="0"/>
              </a:spcBef>
              <a:spcAft>
                <a:spcPct val="0"/>
              </a:spcAft>
              <a:tabLst>
                <a:tab pos="4129088" algn="l"/>
              </a:tabLst>
              <a:defRPr>
                <a:solidFill>
                  <a:schemeClr val="tx1"/>
                </a:solidFill>
                <a:latin typeface="Arial" panose="020B0604020202020204" pitchFamily="34" charset="0"/>
              </a:defRPr>
            </a:lvl6pPr>
            <a:lvl7pPr fontAlgn="base">
              <a:spcBef>
                <a:spcPct val="0"/>
              </a:spcBef>
              <a:spcAft>
                <a:spcPct val="0"/>
              </a:spcAft>
              <a:tabLst>
                <a:tab pos="4129088" algn="l"/>
              </a:tabLst>
              <a:defRPr>
                <a:solidFill>
                  <a:schemeClr val="tx1"/>
                </a:solidFill>
                <a:latin typeface="Arial" panose="020B0604020202020204" pitchFamily="34" charset="0"/>
              </a:defRPr>
            </a:lvl7pPr>
            <a:lvl8pPr fontAlgn="base">
              <a:spcBef>
                <a:spcPct val="0"/>
              </a:spcBef>
              <a:spcAft>
                <a:spcPct val="0"/>
              </a:spcAft>
              <a:tabLst>
                <a:tab pos="4129088" algn="l"/>
              </a:tabLst>
              <a:defRPr>
                <a:solidFill>
                  <a:schemeClr val="tx1"/>
                </a:solidFill>
                <a:latin typeface="Arial" panose="020B0604020202020204" pitchFamily="34" charset="0"/>
              </a:defRPr>
            </a:lvl8pPr>
            <a:lvl9pPr fontAlgn="base">
              <a:spcBef>
                <a:spcPct val="0"/>
              </a:spcBef>
              <a:spcAft>
                <a:spcPct val="0"/>
              </a:spcAft>
              <a:tabLst>
                <a:tab pos="4129088" algn="l"/>
              </a:tabLst>
              <a:defRPr>
                <a:solidFill>
                  <a:schemeClr val="tx1"/>
                </a:solidFill>
                <a:latin typeface="Arial" panose="020B0604020202020204" pitchFamily="34" charset="0"/>
              </a:defRPr>
            </a:lvl9pPr>
          </a:lstStyle>
          <a:p>
            <a:r>
              <a:rPr lang="es-ES" altLang="es-MX" dirty="0"/>
              <a:t>Monto total aproximado de la Pérdida: 	</a:t>
            </a:r>
            <a:r>
              <a:rPr lang="es-ES" altLang="es-MX" b="1" dirty="0">
                <a:solidFill>
                  <a:srgbClr val="CC0000"/>
                </a:solidFill>
              </a:rPr>
              <a:t>4,000 millones de dólares</a:t>
            </a:r>
          </a:p>
          <a:p>
            <a:r>
              <a:rPr lang="es-ES" altLang="es-MX" dirty="0"/>
              <a:t>Número de pólizas con reclamación: 	</a:t>
            </a:r>
            <a:r>
              <a:rPr lang="es-ES" altLang="es-MX" b="1" dirty="0">
                <a:solidFill>
                  <a:srgbClr val="CC0000"/>
                </a:solidFill>
              </a:rPr>
              <a:t>7,000 pólizas</a:t>
            </a:r>
            <a:endParaRPr lang="es-MX" altLang="es-MX" b="1" dirty="0">
              <a:solidFill>
                <a:srgbClr val="CC0000"/>
              </a:solidFill>
            </a:endParaRPr>
          </a:p>
        </p:txBody>
      </p:sp>
      <p:sp>
        <p:nvSpPr>
          <p:cNvPr id="11" name="Text Box 6">
            <a:extLst>
              <a:ext uri="{FF2B5EF4-FFF2-40B4-BE49-F238E27FC236}">
                <a16:creationId xmlns:a16="http://schemas.microsoft.com/office/drawing/2014/main" id="{8E3EDB66-8205-4CCD-8718-61969905D25A}"/>
              </a:ext>
            </a:extLst>
          </p:cNvPr>
          <p:cNvSpPr txBox="1">
            <a:spLocks noChangeArrowheads="1"/>
          </p:cNvSpPr>
          <p:nvPr/>
        </p:nvSpPr>
        <p:spPr bwMode="auto">
          <a:xfrm>
            <a:off x="1116013" y="3240166"/>
            <a:ext cx="7343775" cy="325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a:tabLst>
                <a:tab pos="4029075" algn="dec"/>
                <a:tab pos="6643688" algn="dec"/>
              </a:tabLst>
              <a:defRPr>
                <a:solidFill>
                  <a:schemeClr val="tx1"/>
                </a:solidFill>
                <a:latin typeface="Arial" panose="020B0604020202020204" pitchFamily="34" charset="0"/>
              </a:defRPr>
            </a:lvl1pPr>
            <a:lvl2pPr>
              <a:tabLst>
                <a:tab pos="4029075" algn="dec"/>
                <a:tab pos="6643688" algn="dec"/>
              </a:tabLst>
              <a:defRPr>
                <a:solidFill>
                  <a:schemeClr val="tx1"/>
                </a:solidFill>
                <a:latin typeface="Arial" panose="020B0604020202020204" pitchFamily="34" charset="0"/>
              </a:defRPr>
            </a:lvl2pPr>
            <a:lvl3pPr>
              <a:tabLst>
                <a:tab pos="4029075" algn="dec"/>
                <a:tab pos="6643688" algn="dec"/>
              </a:tabLst>
              <a:defRPr>
                <a:solidFill>
                  <a:schemeClr val="tx1"/>
                </a:solidFill>
                <a:latin typeface="Arial" panose="020B0604020202020204" pitchFamily="34" charset="0"/>
              </a:defRPr>
            </a:lvl3pPr>
            <a:lvl4pPr>
              <a:tabLst>
                <a:tab pos="4029075" algn="dec"/>
                <a:tab pos="6643688" algn="dec"/>
              </a:tabLst>
              <a:defRPr>
                <a:solidFill>
                  <a:schemeClr val="tx1"/>
                </a:solidFill>
                <a:latin typeface="Arial" panose="020B0604020202020204" pitchFamily="34" charset="0"/>
              </a:defRPr>
            </a:lvl4pPr>
            <a:lvl5pPr>
              <a:tabLst>
                <a:tab pos="4029075" algn="dec"/>
                <a:tab pos="6643688" algn="dec"/>
              </a:tabLst>
              <a:defRPr>
                <a:solidFill>
                  <a:schemeClr val="tx1"/>
                </a:solidFill>
                <a:latin typeface="Arial" panose="020B0604020202020204" pitchFamily="34" charset="0"/>
              </a:defRPr>
            </a:lvl5pPr>
            <a:lvl6pPr fontAlgn="base">
              <a:spcBef>
                <a:spcPct val="0"/>
              </a:spcBef>
              <a:spcAft>
                <a:spcPct val="0"/>
              </a:spcAft>
              <a:tabLst>
                <a:tab pos="4029075" algn="dec"/>
                <a:tab pos="6643688" algn="dec"/>
              </a:tabLst>
              <a:defRPr>
                <a:solidFill>
                  <a:schemeClr val="tx1"/>
                </a:solidFill>
                <a:latin typeface="Arial" panose="020B0604020202020204" pitchFamily="34" charset="0"/>
              </a:defRPr>
            </a:lvl6pPr>
            <a:lvl7pPr fontAlgn="base">
              <a:spcBef>
                <a:spcPct val="0"/>
              </a:spcBef>
              <a:spcAft>
                <a:spcPct val="0"/>
              </a:spcAft>
              <a:tabLst>
                <a:tab pos="4029075" algn="dec"/>
                <a:tab pos="6643688" algn="dec"/>
              </a:tabLst>
              <a:defRPr>
                <a:solidFill>
                  <a:schemeClr val="tx1"/>
                </a:solidFill>
                <a:latin typeface="Arial" panose="020B0604020202020204" pitchFamily="34" charset="0"/>
              </a:defRPr>
            </a:lvl7pPr>
            <a:lvl8pPr fontAlgn="base">
              <a:spcBef>
                <a:spcPct val="0"/>
              </a:spcBef>
              <a:spcAft>
                <a:spcPct val="0"/>
              </a:spcAft>
              <a:tabLst>
                <a:tab pos="4029075" algn="dec"/>
                <a:tab pos="6643688" algn="dec"/>
              </a:tabLst>
              <a:defRPr>
                <a:solidFill>
                  <a:schemeClr val="tx1"/>
                </a:solidFill>
                <a:latin typeface="Arial" panose="020B0604020202020204" pitchFamily="34" charset="0"/>
              </a:defRPr>
            </a:lvl8pPr>
            <a:lvl9pPr fontAlgn="base">
              <a:spcBef>
                <a:spcPct val="0"/>
              </a:spcBef>
              <a:spcAft>
                <a:spcPct val="0"/>
              </a:spcAft>
              <a:tabLst>
                <a:tab pos="4029075" algn="dec"/>
                <a:tab pos="6643688" algn="dec"/>
              </a:tabLst>
              <a:defRPr>
                <a:solidFill>
                  <a:schemeClr val="tx1"/>
                </a:solidFill>
                <a:latin typeface="Arial" panose="020B0604020202020204" pitchFamily="34" charset="0"/>
              </a:defRPr>
            </a:lvl9pPr>
          </a:lstStyle>
          <a:p>
            <a:pPr algn="ctr"/>
            <a:r>
              <a:rPr lang="es-ES" altLang="es-MX" b="1" i="1" dirty="0"/>
              <a:t>La Triste Realidad</a:t>
            </a:r>
          </a:p>
          <a:p>
            <a:pPr>
              <a:spcBef>
                <a:spcPct val="40000"/>
              </a:spcBef>
              <a:buFontTx/>
              <a:buChar char="•"/>
            </a:pPr>
            <a:r>
              <a:rPr lang="es-ES" altLang="es-MX" dirty="0"/>
              <a:t>Pérdida Total	</a:t>
            </a:r>
            <a:r>
              <a:rPr lang="es-ES" altLang="es-MX" b="1" dirty="0">
                <a:solidFill>
                  <a:srgbClr val="CC0000"/>
                </a:solidFill>
              </a:rPr>
              <a:t>4,000 millones US</a:t>
            </a:r>
            <a:r>
              <a:rPr lang="es-ES" altLang="es-MX" dirty="0"/>
              <a:t>	100.0%</a:t>
            </a:r>
          </a:p>
          <a:p>
            <a:pPr>
              <a:spcBef>
                <a:spcPct val="40000"/>
              </a:spcBef>
              <a:buFontTx/>
              <a:buChar char="•"/>
            </a:pPr>
            <a:r>
              <a:rPr lang="es-ES" altLang="es-MX" dirty="0"/>
              <a:t>Pérdidas Reclamadas	</a:t>
            </a:r>
            <a:r>
              <a:rPr lang="es-ES" altLang="es-MX" b="1" dirty="0"/>
              <a:t>400 millones US</a:t>
            </a:r>
            <a:r>
              <a:rPr lang="es-ES" altLang="es-MX" dirty="0"/>
              <a:t>	10.0%</a:t>
            </a:r>
          </a:p>
          <a:p>
            <a:pPr>
              <a:spcBef>
                <a:spcPct val="40000"/>
              </a:spcBef>
              <a:buFontTx/>
              <a:buChar char="•"/>
            </a:pPr>
            <a:r>
              <a:rPr lang="es-ES" altLang="es-MX" dirty="0"/>
              <a:t>Pérdida a cargo de Asegurados</a:t>
            </a:r>
            <a:br>
              <a:rPr lang="es-ES" altLang="es-MX" dirty="0"/>
            </a:br>
            <a:r>
              <a:rPr lang="es-ES" altLang="es-MX" dirty="0"/>
              <a:t>por infraseguros	</a:t>
            </a:r>
            <a:r>
              <a:rPr lang="es-ES" altLang="es-MX" b="1" dirty="0"/>
              <a:t>75 millones US</a:t>
            </a:r>
            <a:r>
              <a:rPr lang="es-ES" altLang="es-MX" dirty="0"/>
              <a:t>	1.9%</a:t>
            </a:r>
          </a:p>
          <a:p>
            <a:pPr>
              <a:spcBef>
                <a:spcPct val="40000"/>
              </a:spcBef>
              <a:buFontTx/>
              <a:buChar char="•"/>
            </a:pPr>
            <a:r>
              <a:rPr lang="es-ES" altLang="es-MX" dirty="0"/>
              <a:t>Pérdidas Aseguradas	</a:t>
            </a:r>
            <a:r>
              <a:rPr lang="es-ES" altLang="es-MX" b="1" dirty="0"/>
              <a:t>325 millones US</a:t>
            </a:r>
            <a:r>
              <a:rPr lang="es-ES" altLang="es-MX" dirty="0"/>
              <a:t>	8.1%</a:t>
            </a:r>
          </a:p>
          <a:p>
            <a:pPr>
              <a:spcBef>
                <a:spcPct val="40000"/>
              </a:spcBef>
              <a:buFontTx/>
              <a:buChar char="•"/>
            </a:pPr>
            <a:r>
              <a:rPr lang="es-ES" altLang="es-MX" dirty="0"/>
              <a:t>Contribución de Asegurados por</a:t>
            </a:r>
            <a:br>
              <a:rPr lang="es-ES" altLang="es-MX" dirty="0"/>
            </a:br>
            <a:r>
              <a:rPr lang="es-ES" altLang="es-MX" dirty="0"/>
              <a:t>Coaseguros y Deducibles	</a:t>
            </a:r>
            <a:r>
              <a:rPr lang="es-ES" altLang="es-MX" b="1" dirty="0"/>
              <a:t>85 millones US</a:t>
            </a:r>
            <a:r>
              <a:rPr lang="es-ES" altLang="es-MX" dirty="0"/>
              <a:t>	2.1%</a:t>
            </a:r>
          </a:p>
          <a:p>
            <a:pPr>
              <a:spcBef>
                <a:spcPct val="40000"/>
              </a:spcBef>
              <a:buFontTx/>
              <a:buChar char="•"/>
            </a:pPr>
            <a:r>
              <a:rPr lang="es-ES" altLang="es-MX" dirty="0"/>
              <a:t>Pérdidas Indemnizadas	</a:t>
            </a:r>
            <a:r>
              <a:rPr lang="es-ES" altLang="es-MX" b="1" dirty="0">
                <a:solidFill>
                  <a:srgbClr val="CC0000"/>
                </a:solidFill>
              </a:rPr>
              <a:t>240  millones US</a:t>
            </a:r>
            <a:r>
              <a:rPr lang="es-ES" altLang="es-MX" dirty="0"/>
              <a:t>	</a:t>
            </a:r>
            <a:r>
              <a:rPr lang="es-ES" altLang="es-MX" b="1" dirty="0">
                <a:solidFill>
                  <a:srgbClr val="CC0000"/>
                </a:solidFill>
              </a:rPr>
              <a:t>6.0%</a:t>
            </a:r>
          </a:p>
        </p:txBody>
      </p:sp>
      <p:sp>
        <p:nvSpPr>
          <p:cNvPr id="12" name="Text Box 3">
            <a:extLst>
              <a:ext uri="{FF2B5EF4-FFF2-40B4-BE49-F238E27FC236}">
                <a16:creationId xmlns:a16="http://schemas.microsoft.com/office/drawing/2014/main" id="{E1115BBD-89AC-4872-89E5-C40C3550FF46}"/>
              </a:ext>
            </a:extLst>
          </p:cNvPr>
          <p:cNvSpPr txBox="1">
            <a:spLocks noChangeArrowheads="1"/>
          </p:cNvSpPr>
          <p:nvPr/>
        </p:nvSpPr>
        <p:spPr bwMode="auto">
          <a:xfrm>
            <a:off x="1314140" y="1149572"/>
            <a:ext cx="59769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 altLang="es-MX" sz="2800" b="1" dirty="0">
                <a:solidFill>
                  <a:srgbClr val="CC0000"/>
                </a:solidFill>
              </a:rPr>
              <a:t>Un Recuento del Sismo de 1985</a:t>
            </a:r>
            <a:endParaRPr lang="es-MX" altLang="es-MX" sz="2800" b="1" dirty="0">
              <a:solidFill>
                <a:srgbClr val="CC0000"/>
              </a:solidFill>
            </a:endParaRPr>
          </a:p>
        </p:txBody>
      </p:sp>
      <p:pic>
        <p:nvPicPr>
          <p:cNvPr id="8" name="Picture 61" descr="AMASFAC, Inicio">
            <a:hlinkClick r:id="rId2"/>
            <a:extLst>
              <a:ext uri="{FF2B5EF4-FFF2-40B4-BE49-F238E27FC236}">
                <a16:creationId xmlns:a16="http://schemas.microsoft.com/office/drawing/2014/main" id="{BD164E1D-42BC-43EA-9C52-4AC24E6354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B32134E2-6304-4CB8-BE0F-7276EC4D9162}"/>
              </a:ext>
            </a:extLst>
          </p:cNvPr>
          <p:cNvSpPr/>
          <p:nvPr/>
        </p:nvSpPr>
        <p:spPr>
          <a:xfrm>
            <a:off x="982662" y="6477685"/>
            <a:ext cx="7710435" cy="369332"/>
          </a:xfrm>
          <a:prstGeom prst="rect">
            <a:avLst/>
          </a:prstGeom>
        </p:spPr>
        <p:txBody>
          <a:bodyPr wrap="square">
            <a:spAutoFit/>
          </a:bodyPr>
          <a:lstStyle/>
          <a:p>
            <a:pPr>
              <a:spcBef>
                <a:spcPct val="40000"/>
              </a:spcBef>
            </a:pPr>
            <a:r>
              <a:rPr lang="es-ES" altLang="es-MX" dirty="0"/>
              <a:t>Fuente: AMIS “Datos Relevantes del Terremoto del 19 de Septiembre de 1985”</a:t>
            </a:r>
            <a:endParaRPr lang="es-MX" altLang="es-MX" dirty="0"/>
          </a:p>
        </p:txBody>
      </p:sp>
    </p:spTree>
    <p:extLst>
      <p:ext uri="{BB962C8B-B14F-4D97-AF65-F5344CB8AC3E}">
        <p14:creationId xmlns:p14="http://schemas.microsoft.com/office/powerpoint/2010/main" val="29752811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FCD65C7F-83AA-B44B-8C6F-F5A22D68633B}" type="slidenum">
              <a:rPr lang="es-ES_tradnl" smtClean="0">
                <a:solidFill>
                  <a:prstClr val="black">
                    <a:tint val="75000"/>
                  </a:prstClr>
                </a:solidFill>
              </a:rPr>
              <a:pPr/>
              <a:t>36</a:t>
            </a:fld>
            <a:endParaRPr lang="es-ES_tradnl">
              <a:solidFill>
                <a:prstClr val="black">
                  <a:tint val="75000"/>
                </a:prstClr>
              </a:solidFill>
            </a:endParaRPr>
          </a:p>
        </p:txBody>
      </p:sp>
      <p:sp>
        <p:nvSpPr>
          <p:cNvPr id="107522" name="Rectangle 2"/>
          <p:cNvSpPr>
            <a:spLocks noGrp="1" noChangeArrowheads="1"/>
          </p:cNvSpPr>
          <p:nvPr>
            <p:ph type="body" idx="4294967295"/>
          </p:nvPr>
        </p:nvSpPr>
        <p:spPr>
          <a:xfrm>
            <a:off x="212032" y="1361662"/>
            <a:ext cx="1944688" cy="4114800"/>
          </a:xfrm>
          <a:prstGeom prst="rect">
            <a:avLst/>
          </a:prstGeom>
        </p:spPr>
        <p:txBody>
          <a:bodyPr>
            <a:normAutofit/>
          </a:bodyPr>
          <a:lstStyle/>
          <a:p>
            <a:pPr algn="ctr">
              <a:spcBef>
                <a:spcPct val="30000"/>
              </a:spcBef>
              <a:buFontTx/>
              <a:buNone/>
            </a:pPr>
            <a:r>
              <a:rPr lang="es-MX" sz="2400" dirty="0">
                <a:solidFill>
                  <a:schemeClr val="folHlink"/>
                </a:solidFill>
                <a:latin typeface="Tahoma" pitchFamily="-110" charset="0"/>
              </a:rPr>
              <a:t>Tamaño</a:t>
            </a:r>
          </a:p>
          <a:p>
            <a:pPr algn="ctr">
              <a:spcBef>
                <a:spcPct val="30000"/>
              </a:spcBef>
              <a:buFontTx/>
              <a:buNone/>
            </a:pPr>
            <a:r>
              <a:rPr lang="es-MX" sz="2400" dirty="0">
                <a:solidFill>
                  <a:schemeClr val="folHlink"/>
                </a:solidFill>
                <a:latin typeface="Tahoma" pitchFamily="-110" charset="0"/>
              </a:rPr>
              <a:t>del</a:t>
            </a:r>
          </a:p>
          <a:p>
            <a:pPr algn="ctr">
              <a:spcBef>
                <a:spcPct val="30000"/>
              </a:spcBef>
              <a:buFontTx/>
              <a:buNone/>
            </a:pPr>
            <a:r>
              <a:rPr lang="es-MX" sz="2400" dirty="0">
                <a:solidFill>
                  <a:schemeClr val="folHlink"/>
                </a:solidFill>
                <a:latin typeface="Tahoma" pitchFamily="-110" charset="0"/>
              </a:rPr>
              <a:t>sismo</a:t>
            </a:r>
          </a:p>
          <a:p>
            <a:pPr algn="ctr">
              <a:buFontTx/>
              <a:buNone/>
            </a:pPr>
            <a:r>
              <a:rPr lang="es-MX" sz="2400" dirty="0">
                <a:solidFill>
                  <a:schemeClr val="hlink"/>
                </a:solidFill>
                <a:latin typeface="Times New Roman" pitchFamily="-110" charset="0"/>
                <a:sym typeface="Wingdings" pitchFamily="-110" charset="2"/>
              </a:rPr>
              <a:t></a:t>
            </a:r>
            <a:r>
              <a:rPr lang="es-MX" sz="2400" dirty="0">
                <a:latin typeface="Tahoma" pitchFamily="-110" charset="0"/>
              </a:rPr>
              <a:t> </a:t>
            </a:r>
          </a:p>
          <a:p>
            <a:pPr algn="ctr">
              <a:buFontTx/>
              <a:buNone/>
            </a:pPr>
            <a:r>
              <a:rPr lang="es-MX" sz="2400" dirty="0">
                <a:solidFill>
                  <a:srgbClr val="FF99FF"/>
                </a:solidFill>
                <a:latin typeface="Tahoma" pitchFamily="-110" charset="0"/>
              </a:rPr>
              <a:t>Magnitud</a:t>
            </a:r>
            <a:endParaRPr lang="es-MX" sz="2400" dirty="0">
              <a:latin typeface="Tahoma" pitchFamily="-110" charset="0"/>
            </a:endParaRPr>
          </a:p>
          <a:p>
            <a:pPr>
              <a:buFontTx/>
              <a:buNone/>
            </a:pPr>
            <a:endParaRPr lang="es-MX" sz="2400" dirty="0">
              <a:latin typeface="Tahoma" pitchFamily="-110" charset="0"/>
            </a:endParaRPr>
          </a:p>
        </p:txBody>
      </p:sp>
      <p:sp>
        <p:nvSpPr>
          <p:cNvPr id="107523" name="Rectangle 3"/>
          <p:cNvSpPr>
            <a:spLocks noChangeArrowheads="1"/>
          </p:cNvSpPr>
          <p:nvPr/>
        </p:nvSpPr>
        <p:spPr bwMode="auto">
          <a:xfrm>
            <a:off x="3598170" y="2047462"/>
            <a:ext cx="2235200" cy="2286000"/>
          </a:xfrm>
          <a:prstGeom prst="rect">
            <a:avLst/>
          </a:prstGeom>
          <a:noFill/>
          <a:ln w="9525">
            <a:noFill/>
            <a:miter lim="800000"/>
            <a:headEnd/>
            <a:tailEnd/>
          </a:ln>
          <a:effectLst/>
        </p:spPr>
        <p:txBody>
          <a:bodyPr>
            <a:prstTxWarp prst="textNoShape">
              <a:avLst/>
            </a:prstTxWarp>
          </a:bodyPr>
          <a:lstStyle/>
          <a:p>
            <a:pPr algn="ctr" eaLnBrk="0" hangingPunct="0">
              <a:spcBef>
                <a:spcPct val="30000"/>
              </a:spcBef>
            </a:pPr>
            <a:r>
              <a:rPr lang="en-US" sz="2400" dirty="0" err="1">
                <a:solidFill>
                  <a:srgbClr val="800080"/>
                </a:solidFill>
                <a:latin typeface="Tahoma" pitchFamily="-110" charset="0"/>
              </a:rPr>
              <a:t>Distancia</a:t>
            </a:r>
            <a:r>
              <a:rPr lang="en-US" sz="2400" dirty="0">
                <a:solidFill>
                  <a:srgbClr val="800080"/>
                </a:solidFill>
                <a:latin typeface="Tahoma" pitchFamily="-110" charset="0"/>
              </a:rPr>
              <a:t> a</a:t>
            </a:r>
          </a:p>
          <a:p>
            <a:pPr algn="ctr" eaLnBrk="0" hangingPunct="0">
              <a:spcBef>
                <a:spcPct val="30000"/>
              </a:spcBef>
            </a:pPr>
            <a:r>
              <a:rPr lang="en-US" sz="2400" dirty="0">
                <a:solidFill>
                  <a:srgbClr val="800080"/>
                </a:solidFill>
                <a:latin typeface="Tahoma" pitchFamily="-110" charset="0"/>
              </a:rPr>
              <a:t>la </a:t>
            </a:r>
            <a:r>
              <a:rPr lang="en-US" sz="2400" dirty="0" err="1">
                <a:solidFill>
                  <a:srgbClr val="800080"/>
                </a:solidFill>
                <a:latin typeface="Tahoma" pitchFamily="-110" charset="0"/>
              </a:rPr>
              <a:t>ruptura</a:t>
            </a:r>
            <a:endParaRPr lang="en-US" sz="2400" dirty="0">
              <a:solidFill>
                <a:srgbClr val="800080"/>
              </a:solidFill>
              <a:latin typeface="Tahoma" pitchFamily="-110" charset="0"/>
            </a:endParaRPr>
          </a:p>
          <a:p>
            <a:pPr eaLnBrk="0" hangingPunct="0"/>
            <a:endParaRPr lang="en-US" sz="2400" dirty="0">
              <a:solidFill>
                <a:srgbClr val="800080"/>
              </a:solidFill>
              <a:latin typeface="Tahoma" pitchFamily="-110" charset="0"/>
            </a:endParaRPr>
          </a:p>
        </p:txBody>
      </p:sp>
      <p:sp>
        <p:nvSpPr>
          <p:cNvPr id="107524" name="Rectangle 4"/>
          <p:cNvSpPr>
            <a:spLocks noChangeArrowheads="1"/>
          </p:cNvSpPr>
          <p:nvPr/>
        </p:nvSpPr>
        <p:spPr bwMode="auto">
          <a:xfrm>
            <a:off x="6765232" y="1056862"/>
            <a:ext cx="1963738" cy="2057400"/>
          </a:xfrm>
          <a:prstGeom prst="rect">
            <a:avLst/>
          </a:prstGeom>
          <a:noFill/>
          <a:ln w="9525">
            <a:noFill/>
            <a:miter lim="800000"/>
            <a:headEnd/>
            <a:tailEnd/>
          </a:ln>
          <a:effectLst/>
        </p:spPr>
        <p:txBody>
          <a:bodyPr>
            <a:prstTxWarp prst="textNoShape">
              <a:avLst/>
            </a:prstTxWarp>
          </a:bodyPr>
          <a:lstStyle/>
          <a:p>
            <a:pPr algn="ctr" eaLnBrk="0" hangingPunct="0">
              <a:spcBef>
                <a:spcPct val="30000"/>
              </a:spcBef>
            </a:pPr>
            <a:r>
              <a:rPr lang="en-US" sz="2400" dirty="0" err="1">
                <a:solidFill>
                  <a:srgbClr val="800080"/>
                </a:solidFill>
                <a:latin typeface="Tahoma" pitchFamily="-110" charset="0"/>
              </a:rPr>
              <a:t>Efectos</a:t>
            </a:r>
            <a:endParaRPr lang="en-US" sz="2400" dirty="0">
              <a:solidFill>
                <a:srgbClr val="800080"/>
              </a:solidFill>
              <a:latin typeface="Tahoma" pitchFamily="-110" charset="0"/>
            </a:endParaRPr>
          </a:p>
          <a:p>
            <a:pPr algn="ctr" eaLnBrk="0" hangingPunct="0">
              <a:spcBef>
                <a:spcPct val="30000"/>
              </a:spcBef>
            </a:pPr>
            <a:r>
              <a:rPr lang="en-US" sz="2400" dirty="0">
                <a:solidFill>
                  <a:srgbClr val="800080"/>
                </a:solidFill>
                <a:latin typeface="Tahoma" pitchFamily="-110" charset="0"/>
              </a:rPr>
              <a:t>de </a:t>
            </a:r>
          </a:p>
          <a:p>
            <a:pPr algn="ctr" eaLnBrk="0" hangingPunct="0">
              <a:spcBef>
                <a:spcPct val="30000"/>
              </a:spcBef>
            </a:pPr>
            <a:r>
              <a:rPr lang="en-US" sz="2400" dirty="0" err="1">
                <a:solidFill>
                  <a:srgbClr val="800080"/>
                </a:solidFill>
                <a:latin typeface="Tahoma" pitchFamily="-110" charset="0"/>
              </a:rPr>
              <a:t>sitio</a:t>
            </a:r>
            <a:endParaRPr lang="en-US" sz="2400" dirty="0">
              <a:solidFill>
                <a:srgbClr val="800080"/>
              </a:solidFill>
              <a:latin typeface="Tahoma" pitchFamily="-110" charset="0"/>
            </a:endParaRPr>
          </a:p>
          <a:p>
            <a:pPr algn="ctr" eaLnBrk="0" hangingPunct="0"/>
            <a:r>
              <a:rPr lang="en-US" sz="2400" dirty="0">
                <a:solidFill>
                  <a:prstClr val="black"/>
                </a:solidFill>
                <a:latin typeface="Tahoma" pitchFamily="-110" charset="0"/>
              </a:rPr>
              <a:t> </a:t>
            </a:r>
            <a:r>
              <a:rPr lang="en-US" sz="2400" dirty="0">
                <a:solidFill>
                  <a:srgbClr val="0000FF"/>
                </a:solidFill>
                <a:latin typeface="Times New Roman" pitchFamily="-110" charset="0"/>
                <a:sym typeface="Wingdings" pitchFamily="-110" charset="2"/>
              </a:rPr>
              <a:t></a:t>
            </a:r>
            <a:r>
              <a:rPr lang="en-US" sz="2400" dirty="0">
                <a:solidFill>
                  <a:srgbClr val="66FFFF"/>
                </a:solidFill>
                <a:latin typeface="Tahoma" pitchFamily="-110" charset="0"/>
              </a:rPr>
              <a:t> </a:t>
            </a:r>
            <a:endParaRPr lang="en-US" sz="2400" dirty="0">
              <a:solidFill>
                <a:prstClr val="black"/>
              </a:solidFill>
              <a:latin typeface="Tahoma" pitchFamily="-110" charset="0"/>
            </a:endParaRPr>
          </a:p>
          <a:p>
            <a:pPr algn="ctr" eaLnBrk="0" hangingPunct="0"/>
            <a:r>
              <a:rPr lang="en-US" sz="2400" dirty="0">
                <a:solidFill>
                  <a:srgbClr val="FF99FF"/>
                </a:solidFill>
                <a:latin typeface="Tahoma" pitchFamily="-110" charset="0"/>
              </a:rPr>
              <a:t>Arenas</a:t>
            </a:r>
          </a:p>
          <a:p>
            <a:pPr algn="ctr" eaLnBrk="0" hangingPunct="0"/>
            <a:r>
              <a:rPr lang="en-US" sz="2400" dirty="0" err="1">
                <a:solidFill>
                  <a:srgbClr val="FF99FF"/>
                </a:solidFill>
                <a:latin typeface="Tahoma" pitchFamily="-110" charset="0"/>
              </a:rPr>
              <a:t>Arcillas</a:t>
            </a:r>
            <a:endParaRPr lang="en-US" sz="2400" dirty="0">
              <a:solidFill>
                <a:srgbClr val="FF99FF"/>
              </a:solidFill>
              <a:latin typeface="Tahoma" pitchFamily="-110" charset="0"/>
            </a:endParaRPr>
          </a:p>
          <a:p>
            <a:pPr algn="ctr" eaLnBrk="0" hangingPunct="0"/>
            <a:r>
              <a:rPr lang="en-US" sz="2400" dirty="0">
                <a:solidFill>
                  <a:srgbClr val="FF99FF"/>
                </a:solidFill>
                <a:latin typeface="Tahoma" pitchFamily="-110" charset="0"/>
              </a:rPr>
              <a:t> </a:t>
            </a:r>
            <a:r>
              <a:rPr lang="en-US" sz="2400" dirty="0" err="1">
                <a:solidFill>
                  <a:srgbClr val="FF99FF"/>
                </a:solidFill>
                <a:latin typeface="Tahoma" pitchFamily="-110" charset="0"/>
              </a:rPr>
              <a:t>Barrancas</a:t>
            </a:r>
            <a:endParaRPr lang="en-US" sz="2400" dirty="0">
              <a:solidFill>
                <a:srgbClr val="FF99FF"/>
              </a:solidFill>
              <a:latin typeface="Tahoma" pitchFamily="-110" charset="0"/>
            </a:endParaRPr>
          </a:p>
          <a:p>
            <a:pPr algn="ctr" eaLnBrk="0" hangingPunct="0"/>
            <a:r>
              <a:rPr lang="en-US" sz="2400" dirty="0">
                <a:solidFill>
                  <a:srgbClr val="FF99FF"/>
                </a:solidFill>
                <a:latin typeface="Tahoma" pitchFamily="-110" charset="0"/>
              </a:rPr>
              <a:t> </a:t>
            </a:r>
            <a:r>
              <a:rPr lang="en-US" sz="2400" dirty="0" err="1">
                <a:solidFill>
                  <a:srgbClr val="FF99FF"/>
                </a:solidFill>
                <a:latin typeface="Tahoma" pitchFamily="-110" charset="0"/>
              </a:rPr>
              <a:t>Cavernas</a:t>
            </a:r>
            <a:endParaRPr lang="en-US" sz="2400" dirty="0">
              <a:solidFill>
                <a:prstClr val="black"/>
              </a:solidFill>
              <a:latin typeface="Tahoma" pitchFamily="-110" charset="0"/>
            </a:endParaRPr>
          </a:p>
        </p:txBody>
      </p:sp>
      <p:sp>
        <p:nvSpPr>
          <p:cNvPr id="107526" name="Rectangle 6"/>
          <p:cNvSpPr>
            <a:spLocks noChangeArrowheads="1"/>
          </p:cNvSpPr>
          <p:nvPr/>
        </p:nvSpPr>
        <p:spPr bwMode="auto">
          <a:xfrm>
            <a:off x="2988570" y="2364962"/>
            <a:ext cx="412750" cy="914400"/>
          </a:xfrm>
          <a:prstGeom prst="rect">
            <a:avLst/>
          </a:prstGeom>
          <a:noFill/>
          <a:ln w="9525">
            <a:noFill/>
            <a:miter lim="800000"/>
            <a:headEnd/>
            <a:tailEnd/>
          </a:ln>
          <a:effectLst/>
        </p:spPr>
        <p:txBody>
          <a:bodyPr wrap="none">
            <a:prstTxWarp prst="textNoShape">
              <a:avLst/>
            </a:prstTxWarp>
            <a:spAutoFit/>
          </a:bodyPr>
          <a:lstStyle/>
          <a:p>
            <a:pPr eaLnBrk="0" hangingPunct="0">
              <a:spcBef>
                <a:spcPct val="20000"/>
              </a:spcBef>
            </a:pPr>
            <a:r>
              <a:rPr lang="en-US" sz="5400" b="1">
                <a:solidFill>
                  <a:srgbClr val="0000FF"/>
                </a:solidFill>
                <a:latin typeface="Times New Roman" pitchFamily="-110" charset="0"/>
              </a:rPr>
              <a:t>-</a:t>
            </a:r>
          </a:p>
        </p:txBody>
      </p:sp>
      <p:sp>
        <p:nvSpPr>
          <p:cNvPr id="107527" name="Rectangle 7"/>
          <p:cNvSpPr>
            <a:spLocks noChangeArrowheads="1"/>
          </p:cNvSpPr>
          <p:nvPr/>
        </p:nvSpPr>
        <p:spPr bwMode="auto">
          <a:xfrm>
            <a:off x="5969895" y="2352262"/>
            <a:ext cx="574675" cy="914400"/>
          </a:xfrm>
          <a:prstGeom prst="rect">
            <a:avLst/>
          </a:prstGeom>
          <a:noFill/>
          <a:ln w="9525">
            <a:noFill/>
            <a:miter lim="800000"/>
            <a:headEnd/>
            <a:tailEnd/>
          </a:ln>
          <a:effectLst/>
        </p:spPr>
        <p:txBody>
          <a:bodyPr wrap="none">
            <a:prstTxWarp prst="textNoShape">
              <a:avLst/>
            </a:prstTxWarp>
            <a:spAutoFit/>
          </a:bodyPr>
          <a:lstStyle/>
          <a:p>
            <a:pPr eaLnBrk="0" hangingPunct="0">
              <a:spcBef>
                <a:spcPct val="20000"/>
              </a:spcBef>
            </a:pPr>
            <a:r>
              <a:rPr lang="en-US" sz="5400" b="1">
                <a:solidFill>
                  <a:srgbClr val="0000FF"/>
                </a:solidFill>
                <a:latin typeface="Times New Roman" pitchFamily="-110" charset="0"/>
              </a:rPr>
              <a:t>+</a:t>
            </a:r>
          </a:p>
        </p:txBody>
      </p:sp>
      <p:pic>
        <p:nvPicPr>
          <p:cNvPr id="107530" name="Picture 10"/>
          <p:cNvPicPr>
            <a:picLocks noChangeAspect="1" noChangeArrowheads="1"/>
          </p:cNvPicPr>
          <p:nvPr/>
        </p:nvPicPr>
        <p:blipFill>
          <a:blip r:embed="rId3"/>
          <a:srcRect/>
          <a:stretch>
            <a:fillRect/>
          </a:stretch>
        </p:blipFill>
        <p:spPr bwMode="auto">
          <a:xfrm>
            <a:off x="294897" y="3834193"/>
            <a:ext cx="2971800" cy="2065337"/>
          </a:xfrm>
          <a:prstGeom prst="rect">
            <a:avLst/>
          </a:prstGeom>
          <a:noFill/>
          <a:ln w="9525">
            <a:noFill/>
            <a:miter lim="800000"/>
            <a:headEnd/>
            <a:tailEnd/>
          </a:ln>
          <a:effectLst/>
        </p:spPr>
      </p:pic>
      <p:pic>
        <p:nvPicPr>
          <p:cNvPr id="107531"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l="13051" t="5827" r="13051" b="26646"/>
          <a:stretch>
            <a:fillRect/>
          </a:stretch>
        </p:blipFill>
        <p:spPr bwMode="auto">
          <a:xfrm>
            <a:off x="6765232" y="4562062"/>
            <a:ext cx="2054225" cy="1539875"/>
          </a:xfrm>
          <a:prstGeom prst="rect">
            <a:avLst/>
          </a:prstGeom>
          <a:noFill/>
          <a:ln w="12700">
            <a:noFill/>
            <a:miter lim="800000"/>
            <a:headEnd type="none" w="sm" len="sm"/>
            <a:tailEnd type="none" w="sm" len="sm"/>
          </a:ln>
          <a:effectLst/>
        </p:spPr>
      </p:pic>
      <p:pic>
        <p:nvPicPr>
          <p:cNvPr id="107532"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l="13760" t="6693" r="12520" b="26758"/>
          <a:stretch>
            <a:fillRect/>
          </a:stretch>
        </p:blipFill>
        <p:spPr bwMode="auto">
          <a:xfrm>
            <a:off x="4222957" y="4562062"/>
            <a:ext cx="2160588" cy="1620838"/>
          </a:xfrm>
          <a:prstGeom prst="rect">
            <a:avLst/>
          </a:prstGeom>
          <a:noFill/>
          <a:ln w="12700">
            <a:noFill/>
            <a:miter lim="800000"/>
            <a:headEnd type="none" w="sm" len="sm"/>
            <a:tailEnd type="none" w="sm" len="sm"/>
          </a:ln>
          <a:effectLst/>
        </p:spPr>
      </p:pic>
      <p:pic>
        <p:nvPicPr>
          <p:cNvPr id="107533"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l="13937" t="6221" r="12993" b="27165"/>
          <a:stretch>
            <a:fillRect/>
          </a:stretch>
        </p:blipFill>
        <p:spPr bwMode="auto">
          <a:xfrm>
            <a:off x="3564832" y="3266662"/>
            <a:ext cx="2228850" cy="1524000"/>
          </a:xfrm>
          <a:prstGeom prst="rect">
            <a:avLst/>
          </a:prstGeom>
          <a:noFill/>
          <a:ln w="12700">
            <a:noFill/>
            <a:miter lim="800000"/>
            <a:headEnd type="none" w="sm" len="sm"/>
            <a:tailEnd type="none" w="sm" len="sm"/>
          </a:ln>
          <a:effectLst/>
        </p:spPr>
      </p:pic>
      <p:sp>
        <p:nvSpPr>
          <p:cNvPr id="14" name="Rectangle 106"/>
          <p:cNvSpPr txBox="1">
            <a:spLocks noChangeArrowheads="1"/>
          </p:cNvSpPr>
          <p:nvPr/>
        </p:nvSpPr>
        <p:spPr bwMode="auto">
          <a:xfrm>
            <a:off x="249895" y="208174"/>
            <a:ext cx="4841324" cy="633412"/>
          </a:xfrm>
          <a:prstGeom prst="rect">
            <a:avLst/>
          </a:prstGeom>
        </p:spPr>
        <p:txBody>
          <a:bodyPr>
            <a:noAutofit/>
          </a:bodyPr>
          <a:lstStyle>
            <a:defPPr>
              <a:defRPr lang="en-US"/>
            </a:defPPr>
            <a:lvl1pPr>
              <a:spcBef>
                <a:spcPct val="0"/>
              </a:spcBef>
              <a:buNone/>
              <a:defRPr sz="3000" b="1">
                <a:solidFill>
                  <a:schemeClr val="bg1"/>
                </a:solidFill>
                <a:latin typeface="+mj-lt"/>
                <a:ea typeface="+mj-ea"/>
                <a:cs typeface="+mj-cs"/>
              </a:defRPr>
            </a:lvl1pPr>
            <a:lvl2pPr algn="ctr" rtl="0" fontAlgn="base">
              <a:spcBef>
                <a:spcPct val="0"/>
              </a:spcBef>
              <a:spcAft>
                <a:spcPct val="0"/>
              </a:spcAft>
              <a:defRPr sz="2400">
                <a:solidFill>
                  <a:schemeClr val="accent2"/>
                </a:solidFill>
                <a:latin typeface="Square721 Ex BT" pitchFamily="34" charset="0"/>
              </a:defRPr>
            </a:lvl2pPr>
            <a:lvl3pPr algn="ctr" rtl="0" fontAlgn="base">
              <a:spcBef>
                <a:spcPct val="0"/>
              </a:spcBef>
              <a:spcAft>
                <a:spcPct val="0"/>
              </a:spcAft>
              <a:defRPr sz="2400">
                <a:solidFill>
                  <a:schemeClr val="accent2"/>
                </a:solidFill>
                <a:latin typeface="Square721 Ex BT" pitchFamily="34" charset="0"/>
              </a:defRPr>
            </a:lvl3pPr>
            <a:lvl4pPr algn="ctr" rtl="0" fontAlgn="base">
              <a:spcBef>
                <a:spcPct val="0"/>
              </a:spcBef>
              <a:spcAft>
                <a:spcPct val="0"/>
              </a:spcAft>
              <a:defRPr sz="2400">
                <a:solidFill>
                  <a:schemeClr val="accent2"/>
                </a:solidFill>
                <a:latin typeface="Square721 Ex BT" pitchFamily="34" charset="0"/>
              </a:defRPr>
            </a:lvl4pPr>
            <a:lvl5pPr algn="ctr" rtl="0" fontAlgn="base">
              <a:spcBef>
                <a:spcPct val="0"/>
              </a:spcBef>
              <a:spcAft>
                <a:spcPct val="0"/>
              </a:spcAft>
              <a:defRPr sz="2400">
                <a:solidFill>
                  <a:schemeClr val="accent2"/>
                </a:solidFill>
                <a:latin typeface="Square721 Ex BT" pitchFamily="34" charset="0"/>
              </a:defRPr>
            </a:lvl5pPr>
            <a:lvl6pPr marL="457200" algn="ctr" rtl="0" fontAlgn="base">
              <a:spcBef>
                <a:spcPct val="0"/>
              </a:spcBef>
              <a:spcAft>
                <a:spcPct val="0"/>
              </a:spcAft>
              <a:defRPr sz="2400">
                <a:solidFill>
                  <a:schemeClr val="accent2"/>
                </a:solidFill>
                <a:latin typeface="Square721 Ex BT" pitchFamily="34" charset="0"/>
              </a:defRPr>
            </a:lvl6pPr>
            <a:lvl7pPr marL="914400" algn="ctr" rtl="0" fontAlgn="base">
              <a:spcBef>
                <a:spcPct val="0"/>
              </a:spcBef>
              <a:spcAft>
                <a:spcPct val="0"/>
              </a:spcAft>
              <a:defRPr sz="2400">
                <a:solidFill>
                  <a:schemeClr val="accent2"/>
                </a:solidFill>
                <a:latin typeface="Square721 Ex BT" pitchFamily="34" charset="0"/>
              </a:defRPr>
            </a:lvl7pPr>
            <a:lvl8pPr marL="1371600" algn="ctr" rtl="0" fontAlgn="base">
              <a:spcBef>
                <a:spcPct val="0"/>
              </a:spcBef>
              <a:spcAft>
                <a:spcPct val="0"/>
              </a:spcAft>
              <a:defRPr sz="2400">
                <a:solidFill>
                  <a:schemeClr val="accent2"/>
                </a:solidFill>
                <a:latin typeface="Square721 Ex BT" pitchFamily="34" charset="0"/>
              </a:defRPr>
            </a:lvl8pPr>
            <a:lvl9pPr marL="1828800" algn="ctr" rtl="0" fontAlgn="base">
              <a:spcBef>
                <a:spcPct val="0"/>
              </a:spcBef>
              <a:spcAft>
                <a:spcPct val="0"/>
              </a:spcAft>
              <a:defRPr sz="2400">
                <a:solidFill>
                  <a:schemeClr val="accent2"/>
                </a:solidFill>
                <a:latin typeface="Square721 Ex BT" pitchFamily="34" charset="0"/>
              </a:defRPr>
            </a:lvl9pPr>
          </a:lstStyle>
          <a:p>
            <a:r>
              <a:rPr lang="es-MX" dirty="0"/>
              <a:t>Peligro Sísmico - Intensidad</a:t>
            </a:r>
            <a:endParaRPr lang="es-ES" dirty="0"/>
          </a:p>
        </p:txBody>
      </p:sp>
    </p:spTree>
    <p:extLst>
      <p:ext uri="{BB962C8B-B14F-4D97-AF65-F5344CB8AC3E}">
        <p14:creationId xmlns:p14="http://schemas.microsoft.com/office/powerpoint/2010/main" val="13854382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7530"/>
                                        </p:tgtEl>
                                        <p:attrNameLst>
                                          <p:attrName>style.visibility</p:attrName>
                                        </p:attrNameLst>
                                      </p:cBhvr>
                                      <p:to>
                                        <p:strVal val="visible"/>
                                      </p:to>
                                    </p:set>
                                    <p:animEffect transition="in" filter="blinds(horizontal)">
                                      <p:cBhvr>
                                        <p:cTn id="7" dur="500"/>
                                        <p:tgtEl>
                                          <p:spTgt spid="1075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7533"/>
                                        </p:tgtEl>
                                        <p:attrNameLst>
                                          <p:attrName>style.visibility</p:attrName>
                                        </p:attrNameLst>
                                      </p:cBhvr>
                                      <p:to>
                                        <p:strVal val="visible"/>
                                      </p:to>
                                    </p:set>
                                    <p:animEffect transition="in" filter="randombar(horizontal)">
                                      <p:cBhvr>
                                        <p:cTn id="12" dur="500"/>
                                        <p:tgtEl>
                                          <p:spTgt spid="10753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7532"/>
                                        </p:tgtEl>
                                        <p:attrNameLst>
                                          <p:attrName>style.visibility</p:attrName>
                                        </p:attrNameLst>
                                      </p:cBhvr>
                                      <p:to>
                                        <p:strVal val="visible"/>
                                      </p:to>
                                    </p:set>
                                    <p:animEffect transition="in" filter="randombar(horizontal)">
                                      <p:cBhvr>
                                        <p:cTn id="17" dur="500"/>
                                        <p:tgtEl>
                                          <p:spTgt spid="1075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7531"/>
                                        </p:tgtEl>
                                        <p:attrNameLst>
                                          <p:attrName>style.visibility</p:attrName>
                                        </p:attrNameLst>
                                      </p:cBhvr>
                                      <p:to>
                                        <p:strVal val="visible"/>
                                      </p:to>
                                    </p:set>
                                    <p:animEffect transition="in" filter="randombar(horizontal)">
                                      <p:cBhvr>
                                        <p:cTn id="22" dur="500"/>
                                        <p:tgtEl>
                                          <p:spTgt spid="107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Captura de pantalla 2017-09-18 a la(s) 19.04.33.png"/>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4750" b="1181"/>
          <a:stretch/>
        </p:blipFill>
        <p:spPr>
          <a:xfrm>
            <a:off x="549001" y="1672259"/>
            <a:ext cx="8229600" cy="4456112"/>
          </a:xfrm>
          <a:prstGeom prst="rect">
            <a:avLst/>
          </a:prstGeom>
          <a:solidFill>
            <a:schemeClr val="bg1"/>
          </a:solidFill>
        </p:spPr>
      </p:pic>
      <p:sp>
        <p:nvSpPr>
          <p:cNvPr id="5" name="Rectangle 106"/>
          <p:cNvSpPr txBox="1">
            <a:spLocks noChangeArrowheads="1"/>
          </p:cNvSpPr>
          <p:nvPr/>
        </p:nvSpPr>
        <p:spPr bwMode="auto">
          <a:xfrm>
            <a:off x="302756" y="208174"/>
            <a:ext cx="7558088" cy="633412"/>
          </a:xfrm>
          <a:prstGeom prst="rect">
            <a:avLst/>
          </a:prstGeom>
        </p:spPr>
        <p:txBody>
          <a:bodyPr>
            <a:noAutofit/>
          </a:bodyPr>
          <a:lstStyle>
            <a:defPPr>
              <a:defRPr lang="en-US"/>
            </a:defPPr>
            <a:lvl1pPr>
              <a:spcBef>
                <a:spcPct val="0"/>
              </a:spcBef>
              <a:buNone/>
              <a:defRPr sz="3000" b="1">
                <a:solidFill>
                  <a:schemeClr val="bg1"/>
                </a:solidFill>
                <a:latin typeface="+mj-lt"/>
                <a:ea typeface="+mj-ea"/>
                <a:cs typeface="+mj-cs"/>
              </a:defRPr>
            </a:lvl1pPr>
            <a:lvl2pPr algn="ctr" fontAlgn="base">
              <a:spcBef>
                <a:spcPct val="0"/>
              </a:spcBef>
              <a:spcAft>
                <a:spcPct val="0"/>
              </a:spcAft>
              <a:defRPr sz="2400">
                <a:solidFill>
                  <a:schemeClr val="accent2"/>
                </a:solidFill>
                <a:latin typeface="Square721 Ex BT" pitchFamily="34" charset="0"/>
              </a:defRPr>
            </a:lvl2pPr>
            <a:lvl3pPr algn="ctr" fontAlgn="base">
              <a:spcBef>
                <a:spcPct val="0"/>
              </a:spcBef>
              <a:spcAft>
                <a:spcPct val="0"/>
              </a:spcAft>
              <a:defRPr sz="2400">
                <a:solidFill>
                  <a:schemeClr val="accent2"/>
                </a:solidFill>
                <a:latin typeface="Square721 Ex BT" pitchFamily="34" charset="0"/>
              </a:defRPr>
            </a:lvl3pPr>
            <a:lvl4pPr algn="ctr" fontAlgn="base">
              <a:spcBef>
                <a:spcPct val="0"/>
              </a:spcBef>
              <a:spcAft>
                <a:spcPct val="0"/>
              </a:spcAft>
              <a:defRPr sz="2400">
                <a:solidFill>
                  <a:schemeClr val="accent2"/>
                </a:solidFill>
                <a:latin typeface="Square721 Ex BT" pitchFamily="34" charset="0"/>
              </a:defRPr>
            </a:lvl4pPr>
            <a:lvl5pPr algn="ctr" fontAlgn="base">
              <a:spcBef>
                <a:spcPct val="0"/>
              </a:spcBef>
              <a:spcAft>
                <a:spcPct val="0"/>
              </a:spcAft>
              <a:defRPr sz="2400">
                <a:solidFill>
                  <a:schemeClr val="accent2"/>
                </a:solidFill>
                <a:latin typeface="Square721 Ex BT" pitchFamily="34" charset="0"/>
              </a:defRPr>
            </a:lvl5pPr>
            <a:lvl6pPr marL="457200" algn="ctr" fontAlgn="base">
              <a:spcBef>
                <a:spcPct val="0"/>
              </a:spcBef>
              <a:spcAft>
                <a:spcPct val="0"/>
              </a:spcAft>
              <a:defRPr sz="2400">
                <a:solidFill>
                  <a:schemeClr val="accent2"/>
                </a:solidFill>
                <a:latin typeface="Square721 Ex BT" pitchFamily="34" charset="0"/>
              </a:defRPr>
            </a:lvl6pPr>
            <a:lvl7pPr marL="914400" algn="ctr" fontAlgn="base">
              <a:spcBef>
                <a:spcPct val="0"/>
              </a:spcBef>
              <a:spcAft>
                <a:spcPct val="0"/>
              </a:spcAft>
              <a:defRPr sz="2400">
                <a:solidFill>
                  <a:schemeClr val="accent2"/>
                </a:solidFill>
                <a:latin typeface="Square721 Ex BT" pitchFamily="34" charset="0"/>
              </a:defRPr>
            </a:lvl7pPr>
            <a:lvl8pPr marL="1371600" algn="ctr" fontAlgn="base">
              <a:spcBef>
                <a:spcPct val="0"/>
              </a:spcBef>
              <a:spcAft>
                <a:spcPct val="0"/>
              </a:spcAft>
              <a:defRPr sz="2400">
                <a:solidFill>
                  <a:schemeClr val="accent2"/>
                </a:solidFill>
                <a:latin typeface="Square721 Ex BT" pitchFamily="34" charset="0"/>
              </a:defRPr>
            </a:lvl8pPr>
            <a:lvl9pPr marL="1828800" algn="ctr" fontAlgn="base">
              <a:spcBef>
                <a:spcPct val="0"/>
              </a:spcBef>
              <a:spcAft>
                <a:spcPct val="0"/>
              </a:spcAft>
              <a:defRPr sz="2400">
                <a:solidFill>
                  <a:schemeClr val="accent2"/>
                </a:solidFill>
                <a:latin typeface="Square721 Ex BT" pitchFamily="34" charset="0"/>
              </a:defRPr>
            </a:lvl9pPr>
          </a:lstStyle>
          <a:p>
            <a:r>
              <a:rPr lang="es-MX" dirty="0"/>
              <a:t>¿Qué tan fuerte fue en la CDMX?</a:t>
            </a:r>
            <a:endParaRPr lang="es-ES" dirty="0"/>
          </a:p>
        </p:txBody>
      </p:sp>
      <p:grpSp>
        <p:nvGrpSpPr>
          <p:cNvPr id="3" name="Agrupar 2"/>
          <p:cNvGrpSpPr/>
          <p:nvPr/>
        </p:nvGrpSpPr>
        <p:grpSpPr>
          <a:xfrm>
            <a:off x="549001" y="5247686"/>
            <a:ext cx="8229600" cy="911812"/>
            <a:chOff x="694775" y="5172719"/>
            <a:chExt cx="8229600" cy="836642"/>
          </a:xfrm>
          <a:solidFill>
            <a:schemeClr val="bg1"/>
          </a:solidFill>
        </p:grpSpPr>
        <p:pic>
          <p:nvPicPr>
            <p:cNvPr id="6" name="Marcador de contenido 3" descr="Captura de pantalla 2017-09-18 a la(s) 19.04.33.png"/>
            <p:cNvPicPr>
              <a:picLocks noChangeAspect="1"/>
            </p:cNvPicPr>
            <p:nvPr/>
          </p:nvPicPr>
          <p:blipFill rotWithShape="1">
            <a:blip r:embed="rId2">
              <a:extLst>
                <a:ext uri="{28A0092B-C50C-407E-A947-70E740481C1C}">
                  <a14:useLocalDpi xmlns:a14="http://schemas.microsoft.com/office/drawing/2010/main" val="0"/>
                </a:ext>
              </a:extLst>
            </a:blip>
            <a:srcRect t="80102" b="16428"/>
            <a:stretch/>
          </p:blipFill>
          <p:spPr>
            <a:xfrm>
              <a:off x="694775" y="5172719"/>
              <a:ext cx="8229600" cy="164387"/>
            </a:xfrm>
            <a:prstGeom prst="rect">
              <a:avLst/>
            </a:prstGeom>
            <a:grpFill/>
          </p:spPr>
        </p:pic>
        <p:sp>
          <p:nvSpPr>
            <p:cNvPr id="2" name="CuadroTexto 1"/>
            <p:cNvSpPr txBox="1"/>
            <p:nvPr/>
          </p:nvSpPr>
          <p:spPr>
            <a:xfrm>
              <a:off x="1611259" y="5363030"/>
              <a:ext cx="6984604" cy="646331"/>
            </a:xfrm>
            <a:prstGeom prst="rect">
              <a:avLst/>
            </a:prstGeom>
            <a:grpFill/>
          </p:spPr>
          <p:txBody>
            <a:bodyPr wrap="none" rtlCol="0">
              <a:spAutoFit/>
            </a:bodyPr>
            <a:lstStyle/>
            <a:p>
              <a:r>
                <a:rPr lang="es-ES_tradnl" dirty="0"/>
                <a:t>0                   5                 10                 15                 20                25                30</a:t>
              </a:r>
            </a:p>
            <a:p>
              <a:r>
                <a:rPr lang="es-ES_tradnl" dirty="0"/>
                <a:t>                                                  Número de pisos</a:t>
              </a:r>
            </a:p>
          </p:txBody>
        </p:sp>
      </p:grpSp>
      <p:sp>
        <p:nvSpPr>
          <p:cNvPr id="7" name="CuadroTexto 6"/>
          <p:cNvSpPr txBox="1"/>
          <p:nvPr/>
        </p:nvSpPr>
        <p:spPr>
          <a:xfrm>
            <a:off x="641766" y="3116479"/>
            <a:ext cx="461665" cy="1078629"/>
          </a:xfrm>
          <a:prstGeom prst="rect">
            <a:avLst/>
          </a:prstGeom>
          <a:solidFill>
            <a:schemeClr val="bg1"/>
          </a:solidFill>
        </p:spPr>
        <p:txBody>
          <a:bodyPr vert="vert270" wrap="none" rtlCol="0">
            <a:spAutoFit/>
          </a:bodyPr>
          <a:lstStyle/>
          <a:p>
            <a:r>
              <a:rPr lang="es-ES_tradnl" dirty="0"/>
              <a:t>Intensidad</a:t>
            </a:r>
          </a:p>
        </p:txBody>
      </p:sp>
    </p:spTree>
    <p:extLst>
      <p:ext uri="{BB962C8B-B14F-4D97-AF65-F5344CB8AC3E}">
        <p14:creationId xmlns:p14="http://schemas.microsoft.com/office/powerpoint/2010/main" val="400862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23DE008A-60C3-3E45-BADA-CD0D7988EA5A}" type="slidenum">
              <a:rPr lang="en-US" smtClean="0"/>
              <a:pPr/>
              <a:t>38</a:t>
            </a:fld>
            <a:endParaRPr lang="en-US"/>
          </a:p>
        </p:txBody>
      </p:sp>
      <p:pic>
        <p:nvPicPr>
          <p:cNvPr id="4" name="Imagen 3">
            <a:extLst>
              <a:ext uri="{FF2B5EF4-FFF2-40B4-BE49-F238E27FC236}">
                <a16:creationId xmlns:a16="http://schemas.microsoft.com/office/drawing/2014/main" id="{DDF851B6-876A-4FF6-B1C7-EB421C779961}"/>
              </a:ext>
            </a:extLst>
          </p:cNvPr>
          <p:cNvPicPr>
            <a:picLocks noChangeAspect="1"/>
          </p:cNvPicPr>
          <p:nvPr/>
        </p:nvPicPr>
        <p:blipFill rotWithShape="1">
          <a:blip r:embed="rId2"/>
          <a:srcRect l="65507" t="26957" r="5797" b="11011"/>
          <a:stretch/>
        </p:blipFill>
        <p:spPr>
          <a:xfrm>
            <a:off x="2544416" y="1180061"/>
            <a:ext cx="4306958" cy="5234527"/>
          </a:xfrm>
          <a:prstGeom prst="rect">
            <a:avLst/>
          </a:prstGeom>
        </p:spPr>
      </p:pic>
      <p:sp>
        <p:nvSpPr>
          <p:cNvPr id="5" name="Rectangle 106">
            <a:extLst>
              <a:ext uri="{FF2B5EF4-FFF2-40B4-BE49-F238E27FC236}">
                <a16:creationId xmlns:a16="http://schemas.microsoft.com/office/drawing/2014/main" id="{90A0972C-7FF0-4437-8CCE-B61B5489996F}"/>
              </a:ext>
            </a:extLst>
          </p:cNvPr>
          <p:cNvSpPr txBox="1">
            <a:spLocks noChangeArrowheads="1"/>
          </p:cNvSpPr>
          <p:nvPr/>
        </p:nvSpPr>
        <p:spPr bwMode="auto">
          <a:xfrm>
            <a:off x="545332" y="229552"/>
            <a:ext cx="5285625" cy="633412"/>
          </a:xfrm>
          <a:prstGeom prst="rect">
            <a:avLst/>
          </a:prstGeom>
        </p:spPr>
        <p:txBody>
          <a:bodyPr>
            <a:noAutofit/>
          </a:bodyPr>
          <a:lstStyle>
            <a:defPPr>
              <a:defRPr lang="en-US"/>
            </a:defPPr>
            <a:lvl1pPr>
              <a:spcBef>
                <a:spcPct val="0"/>
              </a:spcBef>
              <a:buNone/>
              <a:defRPr sz="3000" b="1">
                <a:solidFill>
                  <a:schemeClr val="bg1"/>
                </a:solidFill>
                <a:latin typeface="+mj-lt"/>
                <a:ea typeface="+mj-ea"/>
                <a:cs typeface="+mj-cs"/>
              </a:defRPr>
            </a:lvl1pPr>
            <a:lvl2pPr algn="ctr" fontAlgn="base">
              <a:spcBef>
                <a:spcPct val="0"/>
              </a:spcBef>
              <a:spcAft>
                <a:spcPct val="0"/>
              </a:spcAft>
              <a:defRPr sz="2400">
                <a:solidFill>
                  <a:schemeClr val="accent2"/>
                </a:solidFill>
                <a:latin typeface="Square721 Ex BT" pitchFamily="34" charset="0"/>
              </a:defRPr>
            </a:lvl2pPr>
            <a:lvl3pPr algn="ctr" fontAlgn="base">
              <a:spcBef>
                <a:spcPct val="0"/>
              </a:spcBef>
              <a:spcAft>
                <a:spcPct val="0"/>
              </a:spcAft>
              <a:defRPr sz="2400">
                <a:solidFill>
                  <a:schemeClr val="accent2"/>
                </a:solidFill>
                <a:latin typeface="Square721 Ex BT" pitchFamily="34" charset="0"/>
              </a:defRPr>
            </a:lvl3pPr>
            <a:lvl4pPr algn="ctr" fontAlgn="base">
              <a:spcBef>
                <a:spcPct val="0"/>
              </a:spcBef>
              <a:spcAft>
                <a:spcPct val="0"/>
              </a:spcAft>
              <a:defRPr sz="2400">
                <a:solidFill>
                  <a:schemeClr val="accent2"/>
                </a:solidFill>
                <a:latin typeface="Square721 Ex BT" pitchFamily="34" charset="0"/>
              </a:defRPr>
            </a:lvl4pPr>
            <a:lvl5pPr algn="ctr" fontAlgn="base">
              <a:spcBef>
                <a:spcPct val="0"/>
              </a:spcBef>
              <a:spcAft>
                <a:spcPct val="0"/>
              </a:spcAft>
              <a:defRPr sz="2400">
                <a:solidFill>
                  <a:schemeClr val="accent2"/>
                </a:solidFill>
                <a:latin typeface="Square721 Ex BT" pitchFamily="34" charset="0"/>
              </a:defRPr>
            </a:lvl5pPr>
            <a:lvl6pPr marL="457200" algn="ctr" fontAlgn="base">
              <a:spcBef>
                <a:spcPct val="0"/>
              </a:spcBef>
              <a:spcAft>
                <a:spcPct val="0"/>
              </a:spcAft>
              <a:defRPr sz="2400">
                <a:solidFill>
                  <a:schemeClr val="accent2"/>
                </a:solidFill>
                <a:latin typeface="Square721 Ex BT" pitchFamily="34" charset="0"/>
              </a:defRPr>
            </a:lvl6pPr>
            <a:lvl7pPr marL="914400" algn="ctr" fontAlgn="base">
              <a:spcBef>
                <a:spcPct val="0"/>
              </a:spcBef>
              <a:spcAft>
                <a:spcPct val="0"/>
              </a:spcAft>
              <a:defRPr sz="2400">
                <a:solidFill>
                  <a:schemeClr val="accent2"/>
                </a:solidFill>
                <a:latin typeface="Square721 Ex BT" pitchFamily="34" charset="0"/>
              </a:defRPr>
            </a:lvl7pPr>
            <a:lvl8pPr marL="1371600" algn="ctr" fontAlgn="base">
              <a:spcBef>
                <a:spcPct val="0"/>
              </a:spcBef>
              <a:spcAft>
                <a:spcPct val="0"/>
              </a:spcAft>
              <a:defRPr sz="2400">
                <a:solidFill>
                  <a:schemeClr val="accent2"/>
                </a:solidFill>
                <a:latin typeface="Square721 Ex BT" pitchFamily="34" charset="0"/>
              </a:defRPr>
            </a:lvl8pPr>
            <a:lvl9pPr marL="1828800" algn="ctr" fontAlgn="base">
              <a:spcBef>
                <a:spcPct val="0"/>
              </a:spcBef>
              <a:spcAft>
                <a:spcPct val="0"/>
              </a:spcAft>
              <a:defRPr sz="2400">
                <a:solidFill>
                  <a:schemeClr val="accent2"/>
                </a:solidFill>
                <a:latin typeface="Square721 Ex BT" pitchFamily="34" charset="0"/>
              </a:defRPr>
            </a:lvl9pPr>
          </a:lstStyle>
          <a:p>
            <a:r>
              <a:rPr lang="es-MX" dirty="0"/>
              <a:t>32 años después…</a:t>
            </a:r>
            <a:endParaRPr lang="es-ES" dirty="0"/>
          </a:p>
        </p:txBody>
      </p:sp>
    </p:spTree>
    <p:extLst>
      <p:ext uri="{BB962C8B-B14F-4D97-AF65-F5344CB8AC3E}">
        <p14:creationId xmlns:p14="http://schemas.microsoft.com/office/powerpoint/2010/main" val="4245874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39</a:t>
            </a:fld>
            <a:endParaRPr lang="en-US" dirty="0"/>
          </a:p>
        </p:txBody>
      </p:sp>
      <p:sp>
        <p:nvSpPr>
          <p:cNvPr id="5" name="Título 1"/>
          <p:cNvSpPr txBox="1">
            <a:spLocks/>
          </p:cNvSpPr>
          <p:nvPr/>
        </p:nvSpPr>
        <p:spPr>
          <a:xfrm>
            <a:off x="0" y="0"/>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altLang="es-MX" sz="3000" b="1" dirty="0">
                <a:solidFill>
                  <a:schemeClr val="bg1"/>
                </a:solidFill>
              </a:rPr>
              <a:t>El Sismo del 19 de Septiembre </a:t>
            </a:r>
          </a:p>
          <a:p>
            <a:pPr algn="l"/>
            <a:r>
              <a:rPr lang="es-MX" altLang="es-MX" sz="3000" b="1" dirty="0">
                <a:solidFill>
                  <a:schemeClr val="bg1"/>
                </a:solidFill>
              </a:rPr>
              <a:t>de 2017</a:t>
            </a:r>
          </a:p>
        </p:txBody>
      </p:sp>
      <p:pic>
        <p:nvPicPr>
          <p:cNvPr id="6" name="Imagen 5">
            <a:extLst>
              <a:ext uri="{FF2B5EF4-FFF2-40B4-BE49-F238E27FC236}">
                <a16:creationId xmlns:a16="http://schemas.microsoft.com/office/drawing/2014/main" id="{3B35B947-4F61-4D37-ACA7-A7FE63383B7B}"/>
              </a:ext>
            </a:extLst>
          </p:cNvPr>
          <p:cNvPicPr>
            <a:picLocks noChangeAspect="1"/>
          </p:cNvPicPr>
          <p:nvPr/>
        </p:nvPicPr>
        <p:blipFill rotWithShape="1">
          <a:blip r:embed="rId2"/>
          <a:srcRect l="9050" t="18320" r="31100" b="12967"/>
          <a:stretch/>
        </p:blipFill>
        <p:spPr>
          <a:xfrm>
            <a:off x="881545" y="1457738"/>
            <a:ext cx="7370357" cy="4759845"/>
          </a:xfrm>
          <a:prstGeom prst="rect">
            <a:avLst/>
          </a:prstGeom>
        </p:spPr>
      </p:pic>
      <p:pic>
        <p:nvPicPr>
          <p:cNvPr id="7" name="Picture 61" descr="AMASFAC, Inicio">
            <a:hlinkClick r:id="rId3"/>
            <a:extLst>
              <a:ext uri="{FF2B5EF4-FFF2-40B4-BE49-F238E27FC236}">
                <a16:creationId xmlns:a16="http://schemas.microsoft.com/office/drawing/2014/main" id="{3298EE74-5783-4AB5-8E69-82B816600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2010552"/>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7523F89-6BDD-4F07-9DD0-BB5AF4F73EEC}"/>
              </a:ext>
            </a:extLst>
          </p:cNvPr>
          <p:cNvPicPr>
            <a:picLocks noChangeAspect="1"/>
          </p:cNvPicPr>
          <p:nvPr/>
        </p:nvPicPr>
        <p:blipFill rotWithShape="1">
          <a:blip r:embed="rId2"/>
          <a:srcRect b="4361"/>
          <a:stretch/>
        </p:blipFill>
        <p:spPr>
          <a:xfrm>
            <a:off x="109119" y="1980767"/>
            <a:ext cx="8926355" cy="4241883"/>
          </a:xfrm>
          <a:prstGeom prst="rect">
            <a:avLst/>
          </a:prstGeom>
        </p:spPr>
      </p:pic>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4</a:t>
            </a:fld>
            <a:endParaRPr lang="en-US" dirty="0"/>
          </a:p>
        </p:txBody>
      </p:sp>
      <p:sp>
        <p:nvSpPr>
          <p:cNvPr id="5" name="Título 1"/>
          <p:cNvSpPr txBox="1">
            <a:spLocks/>
          </p:cNvSpPr>
          <p:nvPr/>
        </p:nvSpPr>
        <p:spPr>
          <a:xfrm>
            <a:off x="0" y="5067"/>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altLang="es-MX" sz="3000" b="1" dirty="0">
                <a:solidFill>
                  <a:schemeClr val="bg1"/>
                </a:solidFill>
              </a:rPr>
              <a:t>Daños Asegurados por Catástrofes en el Mundo</a:t>
            </a:r>
          </a:p>
        </p:txBody>
      </p:sp>
      <p:sp>
        <p:nvSpPr>
          <p:cNvPr id="9" name="1 CuadroTexto">
            <a:extLst>
              <a:ext uri="{FF2B5EF4-FFF2-40B4-BE49-F238E27FC236}">
                <a16:creationId xmlns:a16="http://schemas.microsoft.com/office/drawing/2014/main" id="{A1884D6E-8AE3-4D34-9CE5-BD5475691F26}"/>
              </a:ext>
            </a:extLst>
          </p:cNvPr>
          <p:cNvSpPr txBox="1">
            <a:spLocks noChangeArrowheads="1"/>
          </p:cNvSpPr>
          <p:nvPr/>
        </p:nvSpPr>
        <p:spPr bwMode="auto">
          <a:xfrm>
            <a:off x="266700" y="5797550"/>
            <a:ext cx="7277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MX" altLang="es-MX" sz="1200" b="1">
                <a:solidFill>
                  <a:schemeClr val="bg1"/>
                </a:solidFill>
              </a:rPr>
              <a:t>Fuente: información obtenida de los SESAs 2013 reportada por las compañías de seguros asociadas a la AMIS.</a:t>
            </a:r>
          </a:p>
        </p:txBody>
      </p:sp>
      <p:sp>
        <p:nvSpPr>
          <p:cNvPr id="14" name="1 Rectángulo">
            <a:extLst>
              <a:ext uri="{FF2B5EF4-FFF2-40B4-BE49-F238E27FC236}">
                <a16:creationId xmlns:a16="http://schemas.microsoft.com/office/drawing/2014/main" id="{73AD4487-71C3-4A68-9832-FEE46FD022E8}"/>
              </a:ext>
            </a:extLst>
          </p:cNvPr>
          <p:cNvSpPr>
            <a:spLocks noChangeArrowheads="1"/>
          </p:cNvSpPr>
          <p:nvPr/>
        </p:nvSpPr>
        <p:spPr bwMode="auto">
          <a:xfrm>
            <a:off x="733863" y="6505718"/>
            <a:ext cx="7718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s-MX" sz="1400" b="1" dirty="0"/>
              <a:t>Fuente: Swiss Re Economic Research &amp; Consulting y Cat Perils.</a:t>
            </a:r>
            <a:endParaRPr lang="es-MX" altLang="es-MX" sz="1400" b="1" dirty="0"/>
          </a:p>
        </p:txBody>
      </p:sp>
      <p:sp>
        <p:nvSpPr>
          <p:cNvPr id="15" name="2 CuadroTexto">
            <a:extLst>
              <a:ext uri="{FF2B5EF4-FFF2-40B4-BE49-F238E27FC236}">
                <a16:creationId xmlns:a16="http://schemas.microsoft.com/office/drawing/2014/main" id="{C7C88B2D-1245-4725-88F0-F03290930958}"/>
              </a:ext>
            </a:extLst>
          </p:cNvPr>
          <p:cNvSpPr txBox="1">
            <a:spLocks noChangeArrowheads="1"/>
          </p:cNvSpPr>
          <p:nvPr/>
        </p:nvSpPr>
        <p:spPr bwMode="auto">
          <a:xfrm>
            <a:off x="23813" y="1231315"/>
            <a:ext cx="89423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FF9900"/>
              </a:buClr>
              <a:buFont typeface="Wingdings" panose="05000000000000000000" pitchFamily="2" charset="2"/>
              <a:buChar char="§"/>
            </a:pPr>
            <a:r>
              <a:rPr lang="es-MX" altLang="es-MX" sz="2000" dirty="0"/>
              <a:t>Los daños asegurados causados por catástrofes naturales y siniestros antropógenos se mantuvieron en línea con el promedio anual de 10 años...</a:t>
            </a:r>
            <a:endParaRPr lang="es-MX" altLang="es-MX" sz="2000" b="1" dirty="0"/>
          </a:p>
        </p:txBody>
      </p:sp>
      <p:sp>
        <p:nvSpPr>
          <p:cNvPr id="17" name="15 Rectángulo">
            <a:extLst>
              <a:ext uri="{FF2B5EF4-FFF2-40B4-BE49-F238E27FC236}">
                <a16:creationId xmlns:a16="http://schemas.microsoft.com/office/drawing/2014/main" id="{38F28414-F619-4957-9025-5DE99A95B5D3}"/>
              </a:ext>
            </a:extLst>
          </p:cNvPr>
          <p:cNvSpPr>
            <a:spLocks noChangeArrowheads="1"/>
          </p:cNvSpPr>
          <p:nvPr/>
        </p:nvSpPr>
        <p:spPr bwMode="auto">
          <a:xfrm>
            <a:off x="3456853" y="1974992"/>
            <a:ext cx="50752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s-MX" sz="1600" b="1" dirty="0" err="1"/>
              <a:t>Montos</a:t>
            </a:r>
            <a:r>
              <a:rPr lang="en-US" altLang="es-MX" sz="1600" b="1" dirty="0"/>
              <a:t> </a:t>
            </a:r>
            <a:r>
              <a:rPr lang="en-US" altLang="es-MX" sz="1600" b="1" dirty="0" err="1"/>
              <a:t>en</a:t>
            </a:r>
            <a:r>
              <a:rPr lang="en-US" altLang="es-MX" sz="1600" b="1" dirty="0"/>
              <a:t> miles de </a:t>
            </a:r>
            <a:r>
              <a:rPr lang="en-US" altLang="es-MX" sz="1600" b="1" dirty="0" err="1"/>
              <a:t>millones</a:t>
            </a:r>
            <a:r>
              <a:rPr lang="en-US" altLang="es-MX" sz="1600" b="1" dirty="0"/>
              <a:t> de </a:t>
            </a:r>
            <a:r>
              <a:rPr lang="en-US" altLang="es-MX" sz="1600" b="1" dirty="0" err="1"/>
              <a:t>dólares</a:t>
            </a:r>
            <a:r>
              <a:rPr lang="en-US" altLang="es-MX" sz="1600" b="1" dirty="0"/>
              <a:t> a </a:t>
            </a:r>
            <a:r>
              <a:rPr lang="en-US" altLang="es-MX" sz="1600" b="1" dirty="0" err="1"/>
              <a:t>precios</a:t>
            </a:r>
            <a:r>
              <a:rPr lang="en-US" altLang="es-MX" sz="1600" b="1" dirty="0"/>
              <a:t> de 2016</a:t>
            </a:r>
            <a:endParaRPr lang="es-MX" altLang="es-MX" sz="1600" b="1" dirty="0"/>
          </a:p>
        </p:txBody>
      </p:sp>
      <p:sp>
        <p:nvSpPr>
          <p:cNvPr id="6" name="Rectángulo: esquinas redondeadas 5">
            <a:extLst>
              <a:ext uri="{FF2B5EF4-FFF2-40B4-BE49-F238E27FC236}">
                <a16:creationId xmlns:a16="http://schemas.microsoft.com/office/drawing/2014/main" id="{BD4890E8-9D78-4F12-855F-7D6E5CE60B36}"/>
              </a:ext>
            </a:extLst>
          </p:cNvPr>
          <p:cNvSpPr/>
          <p:nvPr/>
        </p:nvSpPr>
        <p:spPr>
          <a:xfrm>
            <a:off x="188630" y="2175164"/>
            <a:ext cx="763717" cy="271316"/>
          </a:xfrm>
          <a:prstGeom prst="roundRect">
            <a:avLst/>
          </a:prstGeom>
          <a:solidFill>
            <a:schemeClr val="bg1"/>
          </a:solidFill>
          <a:ln>
            <a:noFill/>
          </a:ln>
          <a:effectLst>
            <a:outerShdw blurRad="40000" dist="23000" dir="540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10" name="Picture 61" descr="AMASFAC, Inicio">
            <a:hlinkClick r:id="rId3"/>
            <a:extLst>
              <a:ext uri="{FF2B5EF4-FFF2-40B4-BE49-F238E27FC236}">
                <a16:creationId xmlns:a16="http://schemas.microsoft.com/office/drawing/2014/main" id="{715C877B-9882-462B-8E7F-6B860F3356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928491"/>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40</a:t>
            </a:fld>
            <a:endParaRPr lang="en-US" dirty="0"/>
          </a:p>
        </p:txBody>
      </p:sp>
      <p:sp>
        <p:nvSpPr>
          <p:cNvPr id="5" name="Título 1"/>
          <p:cNvSpPr txBox="1">
            <a:spLocks/>
          </p:cNvSpPr>
          <p:nvPr/>
        </p:nvSpPr>
        <p:spPr>
          <a:xfrm>
            <a:off x="0" y="0"/>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altLang="es-MX" sz="3000" b="1" dirty="0">
                <a:solidFill>
                  <a:schemeClr val="bg1"/>
                </a:solidFill>
              </a:rPr>
              <a:t>El Sismo del 19 de Septiembre </a:t>
            </a:r>
          </a:p>
          <a:p>
            <a:pPr algn="l"/>
            <a:r>
              <a:rPr lang="es-MX" altLang="es-MX" sz="3000" b="1" dirty="0">
                <a:solidFill>
                  <a:schemeClr val="bg1"/>
                </a:solidFill>
              </a:rPr>
              <a:t>de 2017</a:t>
            </a:r>
          </a:p>
        </p:txBody>
      </p:sp>
      <p:pic>
        <p:nvPicPr>
          <p:cNvPr id="7" name="Imagen 6">
            <a:extLst>
              <a:ext uri="{FF2B5EF4-FFF2-40B4-BE49-F238E27FC236}">
                <a16:creationId xmlns:a16="http://schemas.microsoft.com/office/drawing/2014/main" id="{B66C966A-2258-4F6A-A8E3-8DCE29D51A1D}"/>
              </a:ext>
            </a:extLst>
          </p:cNvPr>
          <p:cNvPicPr>
            <a:picLocks noChangeAspect="1"/>
          </p:cNvPicPr>
          <p:nvPr/>
        </p:nvPicPr>
        <p:blipFill rotWithShape="1">
          <a:blip r:embed="rId2"/>
          <a:srcRect l="23242" t="18305" r="45361" b="9713"/>
          <a:stretch/>
        </p:blipFill>
        <p:spPr>
          <a:xfrm>
            <a:off x="2322358" y="1154316"/>
            <a:ext cx="4622738" cy="5703684"/>
          </a:xfrm>
          <a:prstGeom prst="rect">
            <a:avLst/>
          </a:prstGeom>
        </p:spPr>
      </p:pic>
      <p:pic>
        <p:nvPicPr>
          <p:cNvPr id="6" name="Picture 61" descr="AMASFAC, Inicio">
            <a:hlinkClick r:id="rId3"/>
            <a:extLst>
              <a:ext uri="{FF2B5EF4-FFF2-40B4-BE49-F238E27FC236}">
                <a16:creationId xmlns:a16="http://schemas.microsoft.com/office/drawing/2014/main" id="{08FE67DF-538C-489F-B448-7394BD4611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4585100"/>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41</a:t>
            </a:fld>
            <a:endParaRPr lang="en-US" dirty="0"/>
          </a:p>
        </p:txBody>
      </p:sp>
      <p:sp>
        <p:nvSpPr>
          <p:cNvPr id="5" name="Título 1"/>
          <p:cNvSpPr txBox="1">
            <a:spLocks/>
          </p:cNvSpPr>
          <p:nvPr/>
        </p:nvSpPr>
        <p:spPr>
          <a:xfrm>
            <a:off x="0" y="0"/>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altLang="es-MX" sz="3000" b="1" dirty="0">
                <a:solidFill>
                  <a:schemeClr val="bg1"/>
                </a:solidFill>
              </a:rPr>
              <a:t>El Sismo del 19 de Septiembre </a:t>
            </a:r>
          </a:p>
          <a:p>
            <a:pPr algn="l"/>
            <a:r>
              <a:rPr lang="es-MX" altLang="es-MX" sz="3000" b="1" dirty="0">
                <a:solidFill>
                  <a:schemeClr val="bg1"/>
                </a:solidFill>
              </a:rPr>
              <a:t>de 2017</a:t>
            </a:r>
          </a:p>
        </p:txBody>
      </p:sp>
      <p:pic>
        <p:nvPicPr>
          <p:cNvPr id="6" name="Imagen 5">
            <a:extLst>
              <a:ext uri="{FF2B5EF4-FFF2-40B4-BE49-F238E27FC236}">
                <a16:creationId xmlns:a16="http://schemas.microsoft.com/office/drawing/2014/main" id="{63CCB160-F1A8-45B7-B71B-F4B2C5A96F78}"/>
              </a:ext>
            </a:extLst>
          </p:cNvPr>
          <p:cNvPicPr>
            <a:picLocks noChangeAspect="1"/>
          </p:cNvPicPr>
          <p:nvPr/>
        </p:nvPicPr>
        <p:blipFill rotWithShape="1">
          <a:blip r:embed="rId2"/>
          <a:srcRect l="9050" t="17320" r="31888" b="6601"/>
          <a:stretch/>
        </p:blipFill>
        <p:spPr>
          <a:xfrm>
            <a:off x="724829" y="1234440"/>
            <a:ext cx="7761249" cy="5623560"/>
          </a:xfrm>
          <a:prstGeom prst="rect">
            <a:avLst/>
          </a:prstGeom>
        </p:spPr>
      </p:pic>
      <p:pic>
        <p:nvPicPr>
          <p:cNvPr id="7" name="Picture 61" descr="AMASFAC, Inicio">
            <a:hlinkClick r:id="rId3"/>
            <a:extLst>
              <a:ext uri="{FF2B5EF4-FFF2-40B4-BE49-F238E27FC236}">
                <a16:creationId xmlns:a16="http://schemas.microsoft.com/office/drawing/2014/main" id="{ED7383CB-BE91-4D66-B8B6-D040CD2595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4462858"/>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42</a:t>
            </a:fld>
            <a:endParaRPr lang="en-US" dirty="0"/>
          </a:p>
        </p:txBody>
      </p:sp>
      <p:sp>
        <p:nvSpPr>
          <p:cNvPr id="5" name="Título 1"/>
          <p:cNvSpPr txBox="1">
            <a:spLocks/>
          </p:cNvSpPr>
          <p:nvPr/>
        </p:nvSpPr>
        <p:spPr>
          <a:xfrm>
            <a:off x="0" y="5067"/>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sz="2000" b="1" dirty="0">
                <a:solidFill>
                  <a:schemeClr val="bg1"/>
                </a:solidFill>
                <a:latin typeface="Arial" panose="020B0604020202020204" pitchFamily="34" charset="0"/>
                <a:cs typeface="Arial" panose="020B0604020202020204" pitchFamily="34" charset="0"/>
              </a:rPr>
              <a:t>Ante catástrofes como los sismos del 7 y 19 de septiembre, el seguro demostrará una vez más su importancia social y económica</a:t>
            </a:r>
            <a:endParaRPr lang="es-MX" altLang="es-MX" sz="2000" b="1" dirty="0">
              <a:solidFill>
                <a:schemeClr val="bg1"/>
              </a:solidFill>
            </a:endParaRPr>
          </a:p>
        </p:txBody>
      </p:sp>
      <p:sp>
        <p:nvSpPr>
          <p:cNvPr id="9" name="1 CuadroTexto">
            <a:extLst>
              <a:ext uri="{FF2B5EF4-FFF2-40B4-BE49-F238E27FC236}">
                <a16:creationId xmlns:a16="http://schemas.microsoft.com/office/drawing/2014/main" id="{A1884D6E-8AE3-4D34-9CE5-BD5475691F26}"/>
              </a:ext>
            </a:extLst>
          </p:cNvPr>
          <p:cNvSpPr txBox="1">
            <a:spLocks noChangeArrowheads="1"/>
          </p:cNvSpPr>
          <p:nvPr/>
        </p:nvSpPr>
        <p:spPr bwMode="auto">
          <a:xfrm>
            <a:off x="266700" y="5797550"/>
            <a:ext cx="7277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MX" altLang="es-MX" sz="1200" b="1">
                <a:solidFill>
                  <a:schemeClr val="bg1"/>
                </a:solidFill>
              </a:rPr>
              <a:t>Fuente: información obtenida de los SESAs 2013 reportada por las compañías de seguros asociadas a la AMIS.</a:t>
            </a:r>
          </a:p>
        </p:txBody>
      </p:sp>
      <p:sp>
        <p:nvSpPr>
          <p:cNvPr id="25" name="Shape 149">
            <a:extLst>
              <a:ext uri="{FF2B5EF4-FFF2-40B4-BE49-F238E27FC236}">
                <a16:creationId xmlns:a16="http://schemas.microsoft.com/office/drawing/2014/main" id="{FF63BA36-3D8E-4DCF-97FA-91FD154F25FF}"/>
              </a:ext>
            </a:extLst>
          </p:cNvPr>
          <p:cNvSpPr/>
          <p:nvPr/>
        </p:nvSpPr>
        <p:spPr>
          <a:xfrm>
            <a:off x="0" y="3034563"/>
            <a:ext cx="2604932" cy="21067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defTabSz="457200">
              <a:lnSpc>
                <a:spcPct val="110000"/>
              </a:lnSpc>
              <a:defRPr sz="1900" spc="-57">
                <a:solidFill>
                  <a:srgbClr val="2C2C2C"/>
                </a:solidFill>
                <a:latin typeface="Tahoma"/>
                <a:ea typeface="Tahoma"/>
                <a:cs typeface="Tahoma"/>
                <a:sym typeface="Tahoma"/>
              </a:defRPr>
            </a:pPr>
            <a:endParaRPr sz="1700" dirty="0"/>
          </a:p>
          <a:p>
            <a:pPr marL="285750" indent="-285750" defTabSz="457200">
              <a:lnSpc>
                <a:spcPct val="110000"/>
              </a:lnSpc>
              <a:buClr>
                <a:srgbClr val="FF6600"/>
              </a:buClr>
              <a:buSzPct val="100000"/>
              <a:buFont typeface="Wingdings"/>
              <a:buChar char="◉"/>
              <a:defRPr sz="1900" spc="-57">
                <a:solidFill>
                  <a:srgbClr val="2C2C2C"/>
                </a:solidFill>
                <a:latin typeface="Tahoma"/>
                <a:ea typeface="Tahoma"/>
                <a:cs typeface="Tahoma"/>
                <a:sym typeface="Tahoma"/>
              </a:defRPr>
            </a:pPr>
            <a:r>
              <a:rPr sz="1700" dirty="0"/>
              <a:t>México por sus condiciones geográficas, geológica y de concentración de población </a:t>
            </a:r>
            <a:r>
              <a:rPr sz="1700" dirty="0" err="1"/>
              <a:t>es</a:t>
            </a:r>
            <a:r>
              <a:rPr lang="es-MX" sz="1700" dirty="0" err="1"/>
              <a:t>tá</a:t>
            </a:r>
            <a:r>
              <a:rPr lang="es-MX" sz="1700" dirty="0"/>
              <a:t> expuesto a muchos riesgos.</a:t>
            </a:r>
            <a:endParaRPr sz="1700" dirty="0"/>
          </a:p>
        </p:txBody>
      </p:sp>
      <p:pic>
        <p:nvPicPr>
          <p:cNvPr id="26" name="pasted-image.pdf">
            <a:extLst>
              <a:ext uri="{FF2B5EF4-FFF2-40B4-BE49-F238E27FC236}">
                <a16:creationId xmlns:a16="http://schemas.microsoft.com/office/drawing/2014/main" id="{E3D718D3-52EB-4CC3-810F-367E97872599}"/>
              </a:ext>
            </a:extLst>
          </p:cNvPr>
          <p:cNvPicPr>
            <a:picLocks noChangeAspect="1"/>
          </p:cNvPicPr>
          <p:nvPr/>
        </p:nvPicPr>
        <p:blipFill>
          <a:blip r:embed="rId2">
            <a:extLst/>
          </a:blip>
          <a:stretch>
            <a:fillRect/>
          </a:stretch>
        </p:blipFill>
        <p:spPr>
          <a:xfrm>
            <a:off x="834027" y="2043218"/>
            <a:ext cx="760700" cy="980710"/>
          </a:xfrm>
          <a:prstGeom prst="rect">
            <a:avLst/>
          </a:prstGeom>
          <a:ln w="12700">
            <a:miter lim="400000"/>
          </a:ln>
        </p:spPr>
      </p:pic>
      <p:pic>
        <p:nvPicPr>
          <p:cNvPr id="27" name="Imagen 26">
            <a:extLst>
              <a:ext uri="{FF2B5EF4-FFF2-40B4-BE49-F238E27FC236}">
                <a16:creationId xmlns:a16="http://schemas.microsoft.com/office/drawing/2014/main" id="{55BB5D39-8DAE-40B8-892C-E2B338F7F57B}"/>
              </a:ext>
            </a:extLst>
          </p:cNvPr>
          <p:cNvPicPr>
            <a:picLocks noChangeAspect="1"/>
          </p:cNvPicPr>
          <p:nvPr/>
        </p:nvPicPr>
        <p:blipFill>
          <a:blip r:embed="rId3"/>
          <a:stretch>
            <a:fillRect/>
          </a:stretch>
        </p:blipFill>
        <p:spPr>
          <a:xfrm>
            <a:off x="2761301" y="1199733"/>
            <a:ext cx="6317395" cy="5170901"/>
          </a:xfrm>
          <a:prstGeom prst="rect">
            <a:avLst/>
          </a:prstGeom>
        </p:spPr>
      </p:pic>
      <p:pic>
        <p:nvPicPr>
          <p:cNvPr id="8" name="Picture 61" descr="AMASFAC, Inicio">
            <a:hlinkClick r:id="rId4"/>
            <a:extLst>
              <a:ext uri="{FF2B5EF4-FFF2-40B4-BE49-F238E27FC236}">
                <a16:creationId xmlns:a16="http://schemas.microsoft.com/office/drawing/2014/main" id="{07E0633B-6083-491E-8677-F14E05CCD3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2756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25"/>
                                        </p:tgtEl>
                                        <p:attrNameLst>
                                          <p:attrName>style.visibility</p:attrName>
                                        </p:attrNameLst>
                                      </p:cBhvr>
                                      <p:to>
                                        <p:strVal val="visible"/>
                                      </p:to>
                                    </p:set>
                                    <p:anim calcmode="lin" valueType="num">
                                      <p:cBhvr>
                                        <p:cTn id="7" dur="500" fill="hold"/>
                                        <p:tgtEl>
                                          <p:spTgt spid="25"/>
                                        </p:tgtEl>
                                        <p:attrNameLst>
                                          <p:attrName>ppt_x</p:attrName>
                                        </p:attrNameLst>
                                      </p:cBhvr>
                                      <p:tavLst>
                                        <p:tav tm="0">
                                          <p:val>
                                            <p:strVal val="#ppt_x"/>
                                          </p:val>
                                        </p:tav>
                                        <p:tav tm="100000">
                                          <p:val>
                                            <p:strVal val="#ppt_x"/>
                                          </p:val>
                                        </p:tav>
                                      </p:tavLst>
                                    </p:anim>
                                    <p:anim calcmode="lin" valueType="num">
                                      <p:cBhvr>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43</a:t>
            </a:fld>
            <a:endParaRPr lang="en-US" dirty="0"/>
          </a:p>
        </p:txBody>
      </p:sp>
      <p:sp>
        <p:nvSpPr>
          <p:cNvPr id="5" name="Título 1"/>
          <p:cNvSpPr txBox="1">
            <a:spLocks/>
          </p:cNvSpPr>
          <p:nvPr/>
        </p:nvSpPr>
        <p:spPr>
          <a:xfrm>
            <a:off x="266700" y="264850"/>
            <a:ext cx="437229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altLang="es-MX" sz="2800" b="1" dirty="0">
                <a:solidFill>
                  <a:schemeClr val="bg1"/>
                </a:solidFill>
                <a:latin typeface="Calibri" pitchFamily="34" charset="0"/>
                <a:ea typeface="ＭＳ Ｐゴシック" pitchFamily="34" charset="-128"/>
              </a:rPr>
              <a:t>Debemos estar preparados</a:t>
            </a:r>
          </a:p>
        </p:txBody>
      </p:sp>
      <p:sp>
        <p:nvSpPr>
          <p:cNvPr id="9" name="1 CuadroTexto">
            <a:extLst>
              <a:ext uri="{FF2B5EF4-FFF2-40B4-BE49-F238E27FC236}">
                <a16:creationId xmlns:a16="http://schemas.microsoft.com/office/drawing/2014/main" id="{A1884D6E-8AE3-4D34-9CE5-BD5475691F26}"/>
              </a:ext>
            </a:extLst>
          </p:cNvPr>
          <p:cNvSpPr txBox="1">
            <a:spLocks noChangeArrowheads="1"/>
          </p:cNvSpPr>
          <p:nvPr/>
        </p:nvSpPr>
        <p:spPr bwMode="auto">
          <a:xfrm>
            <a:off x="266700" y="5797550"/>
            <a:ext cx="7277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MX" altLang="es-MX" sz="1200" b="1">
                <a:solidFill>
                  <a:schemeClr val="bg1"/>
                </a:solidFill>
              </a:rPr>
              <a:t>Fuente: información obtenida de los SESAs 2013 reportada por las compañías de seguros asociadas a la AMIS.</a:t>
            </a:r>
          </a:p>
        </p:txBody>
      </p:sp>
      <p:sp>
        <p:nvSpPr>
          <p:cNvPr id="8" name="Text Box 8">
            <a:extLst>
              <a:ext uri="{FF2B5EF4-FFF2-40B4-BE49-F238E27FC236}">
                <a16:creationId xmlns:a16="http://schemas.microsoft.com/office/drawing/2014/main" id="{1C8BA371-8BCC-436C-ABC1-639AE375F456}"/>
              </a:ext>
            </a:extLst>
          </p:cNvPr>
          <p:cNvSpPr txBox="1">
            <a:spLocks noChangeArrowheads="1"/>
          </p:cNvSpPr>
          <p:nvPr/>
        </p:nvSpPr>
        <p:spPr bwMode="auto">
          <a:xfrm>
            <a:off x="5918525" y="5506780"/>
            <a:ext cx="27218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EF8A00"/>
              </a:buClr>
              <a:buFont typeface="Wingdings" pitchFamily="2" charset="2"/>
              <a:buChar char="§"/>
              <a:defRPr>
                <a:solidFill>
                  <a:schemeClr val="tx1"/>
                </a:solidFill>
                <a:latin typeface="Arial" pitchFamily="34" charset="0"/>
              </a:defRPr>
            </a:lvl1pPr>
            <a:lvl2pPr marL="742950" indent="-285750" eaLnBrk="0" hangingPunct="0">
              <a:spcBef>
                <a:spcPct val="20000"/>
              </a:spcBef>
              <a:buChar char="–"/>
              <a:defRPr sz="2800">
                <a:solidFill>
                  <a:schemeClr val="tx1"/>
                </a:solidFill>
                <a:latin typeface="Times" pitchFamily="18" charset="0"/>
              </a:defRPr>
            </a:lvl2pPr>
            <a:lvl3pPr marL="1143000" indent="-228600" eaLnBrk="0" hangingPunct="0">
              <a:spcBef>
                <a:spcPct val="20000"/>
              </a:spcBef>
              <a:buChar char="•"/>
              <a:defRPr sz="2400">
                <a:solidFill>
                  <a:schemeClr val="tx1"/>
                </a:solidFill>
                <a:latin typeface="Times" pitchFamily="18"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defTabSz="457200" eaLnBrk="0" fontAlgn="base" hangingPunct="0">
              <a:spcBef>
                <a:spcPct val="20000"/>
              </a:spcBef>
              <a:spcAft>
                <a:spcPct val="0"/>
              </a:spcAft>
              <a:buChar char="»"/>
              <a:defRPr sz="2000">
                <a:solidFill>
                  <a:schemeClr val="tx1"/>
                </a:solidFill>
                <a:latin typeface="Times" pitchFamily="18" charset="0"/>
              </a:defRPr>
            </a:lvl6pPr>
            <a:lvl7pPr marL="2971800" indent="-228600" defTabSz="457200" eaLnBrk="0" fontAlgn="base" hangingPunct="0">
              <a:spcBef>
                <a:spcPct val="20000"/>
              </a:spcBef>
              <a:spcAft>
                <a:spcPct val="0"/>
              </a:spcAft>
              <a:buChar char="»"/>
              <a:defRPr sz="2000">
                <a:solidFill>
                  <a:schemeClr val="tx1"/>
                </a:solidFill>
                <a:latin typeface="Times" pitchFamily="18" charset="0"/>
              </a:defRPr>
            </a:lvl7pPr>
            <a:lvl8pPr marL="3429000" indent="-228600" defTabSz="457200" eaLnBrk="0" fontAlgn="base" hangingPunct="0">
              <a:spcBef>
                <a:spcPct val="20000"/>
              </a:spcBef>
              <a:spcAft>
                <a:spcPct val="0"/>
              </a:spcAft>
              <a:buChar char="»"/>
              <a:defRPr sz="2000">
                <a:solidFill>
                  <a:schemeClr val="tx1"/>
                </a:solidFill>
                <a:latin typeface="Times" pitchFamily="18" charset="0"/>
              </a:defRPr>
            </a:lvl8pPr>
            <a:lvl9pPr marL="3886200" indent="-228600" defTabSz="4572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ClrTx/>
              <a:buFontTx/>
              <a:buNone/>
            </a:pPr>
            <a:r>
              <a:rPr lang="es-ES" altLang="es-MX" sz="2400" b="1" dirty="0">
                <a:latin typeface="Calibri" pitchFamily="34" charset="0"/>
                <a:ea typeface="ＭＳ Ｐゴシック" pitchFamily="34" charset="-128"/>
              </a:rPr>
              <a:t>Zonas Sísmicas Ciudad de México</a:t>
            </a:r>
          </a:p>
        </p:txBody>
      </p:sp>
      <p:pic>
        <p:nvPicPr>
          <p:cNvPr id="10" name="Imagen 9">
            <a:extLst>
              <a:ext uri="{FF2B5EF4-FFF2-40B4-BE49-F238E27FC236}">
                <a16:creationId xmlns:a16="http://schemas.microsoft.com/office/drawing/2014/main" id="{CCFC38D0-3714-4AA2-9783-440FF51BADC1}"/>
              </a:ext>
            </a:extLst>
          </p:cNvPr>
          <p:cNvPicPr>
            <a:picLocks noChangeAspect="1"/>
          </p:cNvPicPr>
          <p:nvPr/>
        </p:nvPicPr>
        <p:blipFill rotWithShape="1">
          <a:blip r:embed="rId2"/>
          <a:srcRect t="21806"/>
          <a:stretch/>
        </p:blipFill>
        <p:spPr>
          <a:xfrm>
            <a:off x="3733910" y="1198791"/>
            <a:ext cx="5344786" cy="3937644"/>
          </a:xfrm>
          <a:prstGeom prst="rect">
            <a:avLst/>
          </a:prstGeom>
        </p:spPr>
      </p:pic>
      <p:sp>
        <p:nvSpPr>
          <p:cNvPr id="11" name="Shape 149">
            <a:extLst>
              <a:ext uri="{FF2B5EF4-FFF2-40B4-BE49-F238E27FC236}">
                <a16:creationId xmlns:a16="http://schemas.microsoft.com/office/drawing/2014/main" id="{E6A7FAAE-7F39-4D3A-8C9E-FAE199BD6BFA}"/>
              </a:ext>
            </a:extLst>
          </p:cNvPr>
          <p:cNvSpPr/>
          <p:nvPr/>
        </p:nvSpPr>
        <p:spPr>
          <a:xfrm>
            <a:off x="265820" y="1203995"/>
            <a:ext cx="3533394" cy="17004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285750" indent="-285750" defTabSz="457200">
              <a:lnSpc>
                <a:spcPct val="110000"/>
              </a:lnSpc>
              <a:buClr>
                <a:srgbClr val="FF6600"/>
              </a:buClr>
              <a:buSzPct val="100000"/>
              <a:buFont typeface="Wingdings"/>
              <a:buChar char="◉"/>
              <a:defRPr sz="1900" spc="-57">
                <a:solidFill>
                  <a:srgbClr val="2C2C2C"/>
                </a:solidFill>
                <a:latin typeface="Tahoma"/>
                <a:ea typeface="Tahoma"/>
                <a:cs typeface="Tahoma"/>
                <a:sym typeface="Tahoma"/>
              </a:defRPr>
            </a:pPr>
            <a:r>
              <a:rPr dirty="0"/>
              <a:t>México por sus condiciones geográficas, geológica y de concentración de </a:t>
            </a:r>
            <a:r>
              <a:rPr dirty="0" err="1"/>
              <a:t>población</a:t>
            </a:r>
            <a:r>
              <a:rPr dirty="0"/>
              <a:t> </a:t>
            </a:r>
            <a:r>
              <a:rPr dirty="0" err="1"/>
              <a:t>es</a:t>
            </a:r>
            <a:r>
              <a:rPr lang="es-MX" dirty="0"/>
              <a:t>tá expuesto a muchos riesgos.</a:t>
            </a:r>
            <a:endParaRPr dirty="0"/>
          </a:p>
        </p:txBody>
      </p:sp>
      <p:pic>
        <p:nvPicPr>
          <p:cNvPr id="13" name="Imagen 12" descr="Imagen que contiene captura de pantalla&#10;&#10;Descripción generada con confianza muy alta">
            <a:extLst>
              <a:ext uri="{FF2B5EF4-FFF2-40B4-BE49-F238E27FC236}">
                <a16:creationId xmlns:a16="http://schemas.microsoft.com/office/drawing/2014/main" id="{C9487186-D300-46EB-B6D2-D778C56F223D}"/>
              </a:ext>
            </a:extLst>
          </p:cNvPr>
          <p:cNvPicPr>
            <a:picLocks noChangeAspect="1"/>
          </p:cNvPicPr>
          <p:nvPr/>
        </p:nvPicPr>
        <p:blipFill rotWithShape="1">
          <a:blip r:embed="rId3">
            <a:extLst>
              <a:ext uri="{28A0092B-C50C-407E-A947-70E740481C1C}">
                <a14:useLocalDpi xmlns:a14="http://schemas.microsoft.com/office/drawing/2010/main" val="0"/>
              </a:ext>
            </a:extLst>
          </a:blip>
          <a:srcRect l="4176" t="42707" r="4621" b="20953"/>
          <a:stretch/>
        </p:blipFill>
        <p:spPr>
          <a:xfrm>
            <a:off x="134178" y="2904461"/>
            <a:ext cx="4837151" cy="3428098"/>
          </a:xfrm>
          <a:prstGeom prst="rect">
            <a:avLst/>
          </a:prstGeom>
        </p:spPr>
      </p:pic>
      <p:pic>
        <p:nvPicPr>
          <p:cNvPr id="14" name="Picture 61" descr="AMASFAC, Inicio">
            <a:hlinkClick r:id="rId4"/>
            <a:extLst>
              <a:ext uri="{FF2B5EF4-FFF2-40B4-BE49-F238E27FC236}">
                <a16:creationId xmlns:a16="http://schemas.microsoft.com/office/drawing/2014/main" id="{EA70B78F-44E2-4F3A-BA81-E0392B5F05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8002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44</a:t>
            </a:fld>
            <a:endParaRPr lang="en-US" dirty="0"/>
          </a:p>
        </p:txBody>
      </p:sp>
      <p:sp>
        <p:nvSpPr>
          <p:cNvPr id="5" name="Título 1"/>
          <p:cNvSpPr txBox="1">
            <a:spLocks/>
          </p:cNvSpPr>
          <p:nvPr/>
        </p:nvSpPr>
        <p:spPr>
          <a:xfrm>
            <a:off x="-370694" y="143617"/>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defRPr sz="4500" b="1">
                <a:solidFill>
                  <a:srgbClr val="FF6136"/>
                </a:solidFill>
              </a:defRPr>
            </a:pPr>
            <a:r>
              <a:rPr lang="es-MX" sz="3200" dirty="0">
                <a:solidFill>
                  <a:schemeClr val="bg1"/>
                </a:solidFill>
              </a:rPr>
              <a:t>Importancia del seguro para la calidad de vida de las personas</a:t>
            </a:r>
          </a:p>
        </p:txBody>
      </p:sp>
      <p:sp>
        <p:nvSpPr>
          <p:cNvPr id="7" name="Shape 159">
            <a:extLst>
              <a:ext uri="{FF2B5EF4-FFF2-40B4-BE49-F238E27FC236}">
                <a16:creationId xmlns:a16="http://schemas.microsoft.com/office/drawing/2014/main" id="{E8D1A2EE-27B9-414A-A0E8-A9DF79D8CE0E}"/>
              </a:ext>
            </a:extLst>
          </p:cNvPr>
          <p:cNvSpPr/>
          <p:nvPr/>
        </p:nvSpPr>
        <p:spPr>
          <a:xfrm>
            <a:off x="463331" y="1357845"/>
            <a:ext cx="8140341" cy="115877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just" defTabSz="457200">
              <a:lnSpc>
                <a:spcPct val="110000"/>
              </a:lnSpc>
              <a:buClr>
                <a:srgbClr val="FF6600"/>
              </a:buClr>
              <a:buFont typeface="Wingdings"/>
              <a:defRPr sz="1700" spc="-51">
                <a:solidFill>
                  <a:srgbClr val="2C2C2C"/>
                </a:solidFill>
                <a:latin typeface="Tahoma"/>
                <a:ea typeface="Tahoma"/>
                <a:cs typeface="Tahoma"/>
                <a:sym typeface="Tahoma"/>
              </a:defRPr>
            </a:pPr>
            <a:r>
              <a:rPr sz="2400" dirty="0"/>
              <a:t>El seguro ha demostrado ser el mejor </a:t>
            </a:r>
            <a:r>
              <a:rPr sz="2400" dirty="0" err="1"/>
              <a:t>instrumento</a:t>
            </a:r>
            <a:r>
              <a:rPr sz="2400" dirty="0"/>
              <a:t> </a:t>
            </a:r>
            <a:r>
              <a:rPr lang="es-MX" sz="2400" dirty="0"/>
              <a:t>financiero para proteger a </a:t>
            </a:r>
            <a:r>
              <a:rPr sz="2400" dirty="0"/>
              <a:t>las personas, empresas y Gobierno. </a:t>
            </a:r>
            <a:endParaRPr lang="es-MX" sz="2400" dirty="0"/>
          </a:p>
          <a:p>
            <a:pPr marL="285750" indent="-285750" algn="just" defTabSz="457200">
              <a:lnSpc>
                <a:spcPct val="110000"/>
              </a:lnSpc>
              <a:buClr>
                <a:srgbClr val="FF6600"/>
              </a:buClr>
              <a:buSzPct val="100000"/>
              <a:buFont typeface="Wingdings"/>
              <a:buChar char="◉"/>
              <a:defRPr sz="1500" spc="-45">
                <a:solidFill>
                  <a:srgbClr val="2C2C2C"/>
                </a:solidFill>
                <a:latin typeface="Tahoma"/>
                <a:ea typeface="Tahoma"/>
                <a:cs typeface="Tahoma"/>
                <a:sym typeface="Tahoma"/>
              </a:defRPr>
            </a:pPr>
            <a:endParaRPr dirty="0"/>
          </a:p>
        </p:txBody>
      </p:sp>
      <p:sp>
        <p:nvSpPr>
          <p:cNvPr id="8" name="Rectángulo 7">
            <a:extLst>
              <a:ext uri="{FF2B5EF4-FFF2-40B4-BE49-F238E27FC236}">
                <a16:creationId xmlns:a16="http://schemas.microsoft.com/office/drawing/2014/main" id="{4CD7C2E6-26EE-4BE5-9B52-AD28FE9AE6EA}"/>
              </a:ext>
            </a:extLst>
          </p:cNvPr>
          <p:cNvSpPr/>
          <p:nvPr/>
        </p:nvSpPr>
        <p:spPr>
          <a:xfrm>
            <a:off x="346577" y="2567458"/>
            <a:ext cx="8475260" cy="3672544"/>
          </a:xfrm>
          <a:prstGeom prst="rect">
            <a:avLst/>
          </a:prstGeom>
        </p:spPr>
        <p:txBody>
          <a:bodyPr wrap="square">
            <a:spAutoFit/>
          </a:bodyPr>
          <a:lstStyle/>
          <a:p>
            <a:pPr marL="285750" lvl="2" indent="-285750" algn="just" defTabSz="457200">
              <a:lnSpc>
                <a:spcPct val="110000"/>
              </a:lnSpc>
              <a:buClr>
                <a:srgbClr val="FF6600"/>
              </a:buClr>
              <a:buSzPct val="100000"/>
              <a:buFont typeface="Wingdings"/>
              <a:buChar char="◉"/>
              <a:defRPr sz="1500" spc="-45">
                <a:solidFill>
                  <a:srgbClr val="2C2C2C"/>
                </a:solidFill>
                <a:latin typeface="Tahoma"/>
                <a:ea typeface="Tahoma"/>
                <a:cs typeface="Tahoma"/>
                <a:sym typeface="Tahoma"/>
              </a:defRPr>
            </a:pPr>
            <a:r>
              <a:rPr lang="es-MX" sz="2000" dirty="0"/>
              <a:t>Sus </a:t>
            </a:r>
            <a:r>
              <a:rPr lang="es-MX" sz="2000" b="1" dirty="0"/>
              <a:t>reservas</a:t>
            </a:r>
            <a:r>
              <a:rPr lang="es-MX" sz="2000" dirty="0"/>
              <a:t> por </a:t>
            </a:r>
            <a:r>
              <a:rPr lang="es-MX" sz="2000" b="1" dirty="0"/>
              <a:t>1,046,839</a:t>
            </a:r>
            <a:r>
              <a:rPr lang="es-MX" sz="2000" dirty="0"/>
              <a:t> millones de pesos garantizan el cumplimiento de todas sus obligaciones. </a:t>
            </a:r>
          </a:p>
          <a:p>
            <a:pPr marL="285750" lvl="2" indent="-285750" algn="just" defTabSz="457200">
              <a:lnSpc>
                <a:spcPct val="110000"/>
              </a:lnSpc>
              <a:buClr>
                <a:srgbClr val="FF6600"/>
              </a:buClr>
              <a:buSzPct val="100000"/>
              <a:buFont typeface="Wingdings"/>
              <a:buChar char="◉"/>
              <a:defRPr sz="1500" spc="-45">
                <a:solidFill>
                  <a:srgbClr val="2C2C2C"/>
                </a:solidFill>
                <a:latin typeface="Tahoma"/>
                <a:ea typeface="Tahoma"/>
                <a:cs typeface="Tahoma"/>
                <a:sym typeface="Tahoma"/>
              </a:defRPr>
            </a:pPr>
            <a:endParaRPr lang="es-MX" sz="1050" dirty="0"/>
          </a:p>
          <a:p>
            <a:pPr marL="285750" lvl="2" indent="-285750" algn="just" defTabSz="457200">
              <a:lnSpc>
                <a:spcPct val="110000"/>
              </a:lnSpc>
              <a:buClr>
                <a:srgbClr val="FF6600"/>
              </a:buClr>
              <a:buSzPct val="100000"/>
              <a:buFont typeface="Wingdings"/>
              <a:buChar char="◉"/>
              <a:defRPr sz="1500" spc="-45">
                <a:solidFill>
                  <a:srgbClr val="2C2C2C"/>
                </a:solidFill>
                <a:latin typeface="Tahoma"/>
                <a:ea typeface="Tahoma"/>
                <a:cs typeface="Tahoma"/>
                <a:sym typeface="Tahoma"/>
              </a:defRPr>
            </a:pPr>
            <a:r>
              <a:rPr lang="es-MX" sz="2000" dirty="0"/>
              <a:t>Se </a:t>
            </a:r>
            <a:r>
              <a:rPr lang="es-MX" sz="2000" spc="-45" dirty="0">
                <a:solidFill>
                  <a:srgbClr val="2C2C2C"/>
                </a:solidFill>
                <a:latin typeface="Tahoma"/>
                <a:ea typeface="Tahoma"/>
                <a:cs typeface="Tahoma"/>
              </a:rPr>
              <a:t>cuenta con un nivel de </a:t>
            </a:r>
            <a:r>
              <a:rPr lang="es-MX" sz="2000" b="1" spc="-45" dirty="0">
                <a:solidFill>
                  <a:srgbClr val="2C2C2C"/>
                </a:solidFill>
                <a:latin typeface="Tahoma"/>
                <a:ea typeface="Tahoma"/>
                <a:cs typeface="Tahoma"/>
              </a:rPr>
              <a:t>recursos de capital</a:t>
            </a:r>
            <a:r>
              <a:rPr lang="es-MX" sz="2000" spc="-45" dirty="0">
                <a:solidFill>
                  <a:srgbClr val="2C2C2C"/>
                </a:solidFill>
                <a:latin typeface="Tahoma"/>
                <a:ea typeface="Tahoma"/>
                <a:cs typeface="Tahoma"/>
              </a:rPr>
              <a:t>, que duplica el requerimiento regulatorio de capital de solvencia. </a:t>
            </a:r>
          </a:p>
          <a:p>
            <a:pPr marL="285750" lvl="2" indent="-285750" algn="just" defTabSz="457200">
              <a:lnSpc>
                <a:spcPct val="110000"/>
              </a:lnSpc>
              <a:buClr>
                <a:srgbClr val="FF6600"/>
              </a:buClr>
              <a:buSzPct val="100000"/>
              <a:buFont typeface="Wingdings"/>
              <a:buChar char="◉"/>
              <a:defRPr sz="1500" spc="-45">
                <a:solidFill>
                  <a:srgbClr val="2C2C2C"/>
                </a:solidFill>
                <a:latin typeface="Tahoma"/>
                <a:ea typeface="Tahoma"/>
                <a:cs typeface="Tahoma"/>
                <a:sym typeface="Tahoma"/>
              </a:defRPr>
            </a:pPr>
            <a:endParaRPr lang="es-MX" sz="1050" spc="-45" dirty="0">
              <a:solidFill>
                <a:srgbClr val="2C2C2C"/>
              </a:solidFill>
              <a:latin typeface="Tahoma"/>
              <a:ea typeface="Tahoma"/>
              <a:cs typeface="Tahoma"/>
            </a:endParaRPr>
          </a:p>
          <a:p>
            <a:pPr marL="285750" lvl="2" indent="-285750" algn="just" defTabSz="457200">
              <a:lnSpc>
                <a:spcPct val="110000"/>
              </a:lnSpc>
              <a:buClr>
                <a:srgbClr val="FF6600"/>
              </a:buClr>
              <a:buSzPct val="100000"/>
              <a:buFont typeface="Wingdings"/>
              <a:buChar char="◉"/>
              <a:defRPr sz="1500" spc="-45">
                <a:solidFill>
                  <a:srgbClr val="2C2C2C"/>
                </a:solidFill>
                <a:latin typeface="Tahoma"/>
                <a:ea typeface="Tahoma"/>
                <a:cs typeface="Tahoma"/>
                <a:sym typeface="Tahoma"/>
              </a:defRPr>
            </a:pPr>
            <a:r>
              <a:rPr lang="es-ES_tradnl" sz="2000" spc="-45" dirty="0">
                <a:solidFill>
                  <a:srgbClr val="2C2C2C"/>
                </a:solidFill>
                <a:latin typeface="Tahoma"/>
                <a:ea typeface="Tahoma"/>
                <a:cs typeface="Tahoma"/>
                <a:sym typeface="Tahoma"/>
              </a:rPr>
              <a:t>Tenemos también el respaldo de las </a:t>
            </a:r>
            <a:r>
              <a:rPr lang="es-ES_tradnl" sz="2000" b="1" spc="-45" dirty="0">
                <a:solidFill>
                  <a:srgbClr val="2C2C2C"/>
                </a:solidFill>
                <a:latin typeface="Tahoma"/>
                <a:ea typeface="Tahoma"/>
                <a:cs typeface="Tahoma"/>
                <a:sym typeface="Tahoma"/>
              </a:rPr>
              <a:t>reaseguradoras</a:t>
            </a:r>
            <a:r>
              <a:rPr lang="es-ES_tradnl" sz="2000" spc="-45" dirty="0">
                <a:solidFill>
                  <a:srgbClr val="2C2C2C"/>
                </a:solidFill>
                <a:latin typeface="Tahoma"/>
                <a:ea typeface="Tahoma"/>
                <a:cs typeface="Tahoma"/>
                <a:sym typeface="Tahoma"/>
              </a:rPr>
              <a:t> tanto nacionales como internacionales.</a:t>
            </a:r>
          </a:p>
          <a:p>
            <a:pPr marL="285750" lvl="2" indent="-285750" algn="just" defTabSz="457200">
              <a:lnSpc>
                <a:spcPct val="110000"/>
              </a:lnSpc>
              <a:buClr>
                <a:srgbClr val="FF6600"/>
              </a:buClr>
              <a:buSzPct val="100000"/>
              <a:buFont typeface="Wingdings"/>
              <a:buChar char="◉"/>
              <a:defRPr sz="1500" spc="-45">
                <a:solidFill>
                  <a:srgbClr val="2C2C2C"/>
                </a:solidFill>
                <a:latin typeface="Tahoma"/>
                <a:ea typeface="Tahoma"/>
                <a:cs typeface="Tahoma"/>
                <a:sym typeface="Tahoma"/>
              </a:defRPr>
            </a:pPr>
            <a:endParaRPr lang="es-MX" sz="1050" spc="-45" dirty="0">
              <a:solidFill>
                <a:srgbClr val="2C2C2C"/>
              </a:solidFill>
              <a:latin typeface="Tahoma"/>
              <a:ea typeface="Tahoma"/>
              <a:cs typeface="Tahoma"/>
              <a:sym typeface="Tahoma"/>
            </a:endParaRPr>
          </a:p>
          <a:p>
            <a:pPr marL="285750" lvl="1" indent="-285750" algn="just" defTabSz="457200">
              <a:lnSpc>
                <a:spcPct val="110000"/>
              </a:lnSpc>
              <a:buClr>
                <a:srgbClr val="FF6600"/>
              </a:buClr>
              <a:buSzPct val="100000"/>
              <a:buFont typeface="Wingdings"/>
              <a:buChar char="◉"/>
              <a:defRPr sz="1500" spc="-45">
                <a:solidFill>
                  <a:srgbClr val="2C2C2C"/>
                </a:solidFill>
                <a:latin typeface="Tahoma"/>
                <a:ea typeface="Tahoma"/>
                <a:cs typeface="Tahoma"/>
                <a:sym typeface="Tahoma"/>
              </a:defRPr>
            </a:pPr>
            <a:r>
              <a:rPr lang="es-MX" sz="2000" dirty="0"/>
              <a:t>La industria mexicana de seguros ha demostrado ante muchas catástrofes su </a:t>
            </a:r>
            <a:r>
              <a:rPr lang="es-MX" sz="2000" b="1" dirty="0"/>
              <a:t>solidez financiera</a:t>
            </a:r>
            <a:r>
              <a:rPr lang="es-MX" sz="2000" dirty="0"/>
              <a:t>, y en esta ocasión, una vez más, el seguro demostrará su </a:t>
            </a:r>
            <a:r>
              <a:rPr lang="es-MX" sz="2000" b="1" dirty="0"/>
              <a:t>importancia social y económica</a:t>
            </a:r>
            <a:r>
              <a:rPr lang="es-MX" sz="2000" dirty="0"/>
              <a:t>.</a:t>
            </a:r>
          </a:p>
        </p:txBody>
      </p:sp>
      <p:pic>
        <p:nvPicPr>
          <p:cNvPr id="6" name="Picture 61" descr="AMASFAC, Inicio">
            <a:hlinkClick r:id="rId2"/>
            <a:extLst>
              <a:ext uri="{FF2B5EF4-FFF2-40B4-BE49-F238E27FC236}">
                <a16:creationId xmlns:a16="http://schemas.microsoft.com/office/drawing/2014/main" id="{CF76A73E-DC83-4519-BA39-5649ABB4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5079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45</a:t>
            </a:fld>
            <a:endParaRPr lang="en-US" dirty="0"/>
          </a:p>
        </p:txBody>
      </p:sp>
      <p:sp>
        <p:nvSpPr>
          <p:cNvPr id="5" name="Título 1"/>
          <p:cNvSpPr txBox="1">
            <a:spLocks/>
          </p:cNvSpPr>
          <p:nvPr/>
        </p:nvSpPr>
        <p:spPr>
          <a:xfrm>
            <a:off x="133815" y="143617"/>
            <a:ext cx="5771600"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defRPr sz="4500" b="1">
                <a:solidFill>
                  <a:srgbClr val="FF6136"/>
                </a:solidFill>
              </a:defRPr>
            </a:pPr>
            <a:r>
              <a:rPr lang="es-MX" sz="3200" dirty="0">
                <a:solidFill>
                  <a:schemeClr val="bg1"/>
                </a:solidFill>
              </a:rPr>
              <a:t>Problemática de los Créditos Hipotecarios, sismos recientes</a:t>
            </a:r>
          </a:p>
        </p:txBody>
      </p:sp>
      <p:pic>
        <p:nvPicPr>
          <p:cNvPr id="6" name="Picture 61" descr="AMASFAC, Inicio">
            <a:hlinkClick r:id="rId2"/>
            <a:extLst>
              <a:ext uri="{FF2B5EF4-FFF2-40B4-BE49-F238E27FC236}">
                <a16:creationId xmlns:a16="http://schemas.microsoft.com/office/drawing/2014/main" id="{CF76A73E-DC83-4519-BA39-5649ABB4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a:extLst>
              <a:ext uri="{FF2B5EF4-FFF2-40B4-BE49-F238E27FC236}">
                <a16:creationId xmlns:a16="http://schemas.microsoft.com/office/drawing/2014/main" id="{C4224175-2A4F-4223-8D9B-8594F05F7DFC}"/>
              </a:ext>
            </a:extLst>
          </p:cNvPr>
          <p:cNvSpPr txBox="1">
            <a:spLocks noChangeArrowheads="1"/>
          </p:cNvSpPr>
          <p:nvPr/>
        </p:nvSpPr>
        <p:spPr bwMode="auto">
          <a:xfrm>
            <a:off x="133815" y="1216058"/>
            <a:ext cx="8802795" cy="502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a:defRPr/>
            </a:pPr>
            <a:r>
              <a:rPr lang="es-MX" altLang="es-MX" sz="2000" dirty="0"/>
              <a:t>Prácticamente ningún banco entrega la póliza o certificado de seguro.  El deudor no sabe qué tiene contratado en la póliza.</a:t>
            </a:r>
          </a:p>
          <a:p>
            <a:pPr algn="just">
              <a:defRPr/>
            </a:pPr>
            <a:r>
              <a:rPr lang="es-MX" altLang="es-MX" sz="2000" dirty="0"/>
              <a:t>Algunos bancos </a:t>
            </a:r>
            <a:r>
              <a:rPr lang="es-MX" altLang="es-MX" sz="2000" b="1" dirty="0"/>
              <a:t>no se aforaron adecuadamente</a:t>
            </a:r>
            <a:r>
              <a:rPr lang="es-MX" altLang="es-MX" sz="2000" dirty="0"/>
              <a:t>.  En pérdidas totales, después de la indemnización del seguro, hay casos donde aún hay una deuda del contratante del crédito hacia el banco.  La banca está definiendo qué hacer en estos casos.</a:t>
            </a:r>
          </a:p>
          <a:p>
            <a:pPr algn="just">
              <a:defRPr/>
            </a:pPr>
            <a:r>
              <a:rPr lang="es-MX" altLang="es-MX" sz="2000" dirty="0"/>
              <a:t>Hay pólizas con sumas aseguradas a saldo insoluto, valor destructible, o valor comercial.  Algunas se actualizan año con año, otras no.</a:t>
            </a:r>
          </a:p>
          <a:p>
            <a:pPr algn="just">
              <a:defRPr/>
            </a:pPr>
            <a:r>
              <a:rPr lang="es-MX" altLang="es-MX" sz="2000" dirty="0"/>
              <a:t>No todas las pólizas cubren contenidos, gastos extras o remoción de escombros</a:t>
            </a:r>
          </a:p>
          <a:p>
            <a:pPr algn="just">
              <a:defRPr/>
            </a:pPr>
            <a:r>
              <a:rPr lang="es-MX" altLang="es-MX" sz="2000" dirty="0"/>
              <a:t>En algunas pólizas, remoción de escombro es </a:t>
            </a:r>
            <a:r>
              <a:rPr lang="es-MX" altLang="es-MX" sz="2000" dirty="0" err="1"/>
              <a:t>sublímite</a:t>
            </a:r>
            <a:r>
              <a:rPr lang="es-MX" altLang="es-MX" sz="2000" dirty="0"/>
              <a:t>, en otros, monto adicional.  No hay criterios de cómo pagarlo.</a:t>
            </a:r>
          </a:p>
          <a:p>
            <a:pPr algn="just">
              <a:defRPr/>
            </a:pPr>
            <a:r>
              <a:rPr lang="es-MX" altLang="es-MX" sz="2000" dirty="0"/>
              <a:t>Los deducibles del 3% o 4% sobre valores totales, más el coaseguro del 20% o 30% generan indemnizaciones no esperadas por el asegurado.</a:t>
            </a:r>
          </a:p>
          <a:p>
            <a:pPr algn="just">
              <a:defRPr/>
            </a:pPr>
            <a:r>
              <a:rPr lang="es-MX" altLang="es-MX" sz="2000" dirty="0"/>
              <a:t>Los procesos para recuperar algo del indiviso en pérdidas totales son muy complejos y tardados.</a:t>
            </a:r>
          </a:p>
          <a:p>
            <a:pPr marL="0" indent="0" algn="just">
              <a:buFont typeface="Arial" pitchFamily="34" charset="0"/>
              <a:buNone/>
              <a:defRPr/>
            </a:pPr>
            <a:endParaRPr lang="es-MX" altLang="es-MX" sz="1800" dirty="0"/>
          </a:p>
        </p:txBody>
      </p:sp>
    </p:spTree>
    <p:extLst>
      <p:ext uri="{BB962C8B-B14F-4D97-AF65-F5344CB8AC3E}">
        <p14:creationId xmlns:p14="http://schemas.microsoft.com/office/powerpoint/2010/main" val="4079641262"/>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46</a:t>
            </a:fld>
            <a:endParaRPr lang="en-US" dirty="0"/>
          </a:p>
        </p:txBody>
      </p:sp>
      <p:sp>
        <p:nvSpPr>
          <p:cNvPr id="5" name="Título 1"/>
          <p:cNvSpPr txBox="1">
            <a:spLocks/>
          </p:cNvSpPr>
          <p:nvPr/>
        </p:nvSpPr>
        <p:spPr>
          <a:xfrm>
            <a:off x="133815" y="143617"/>
            <a:ext cx="5771600"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defRPr sz="4500" b="1">
                <a:solidFill>
                  <a:srgbClr val="FF6136"/>
                </a:solidFill>
              </a:defRPr>
            </a:pPr>
            <a:r>
              <a:rPr lang="es-MX" sz="3200" dirty="0">
                <a:solidFill>
                  <a:schemeClr val="bg1"/>
                </a:solidFill>
              </a:rPr>
              <a:t>Funciones del Agente de Seguros en una Catástrofe</a:t>
            </a:r>
          </a:p>
        </p:txBody>
      </p:sp>
      <p:pic>
        <p:nvPicPr>
          <p:cNvPr id="6" name="Picture 61" descr="AMASFAC, Inicio">
            <a:hlinkClick r:id="rId2"/>
            <a:extLst>
              <a:ext uri="{FF2B5EF4-FFF2-40B4-BE49-F238E27FC236}">
                <a16:creationId xmlns:a16="http://schemas.microsoft.com/office/drawing/2014/main" id="{CF76A73E-DC83-4519-BA39-5649ABB4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a:extLst>
              <a:ext uri="{FF2B5EF4-FFF2-40B4-BE49-F238E27FC236}">
                <a16:creationId xmlns:a16="http://schemas.microsoft.com/office/drawing/2014/main" id="{C4224175-2A4F-4223-8D9B-8594F05F7DFC}"/>
              </a:ext>
            </a:extLst>
          </p:cNvPr>
          <p:cNvSpPr txBox="1">
            <a:spLocks noChangeArrowheads="1"/>
          </p:cNvSpPr>
          <p:nvPr/>
        </p:nvSpPr>
        <p:spPr bwMode="auto">
          <a:xfrm>
            <a:off x="288925" y="1480008"/>
            <a:ext cx="6535738" cy="4469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a:defRPr/>
            </a:pPr>
            <a:r>
              <a:rPr lang="es-MX" altLang="es-MX" sz="2000" dirty="0"/>
              <a:t>Los agentes de seguros aportan prácticas de mercado innovadoras de cómo adquirir los seguros que necesita.</a:t>
            </a:r>
          </a:p>
          <a:p>
            <a:pPr marL="0" indent="0" algn="just">
              <a:buFont typeface="Arial" pitchFamily="34" charset="0"/>
              <a:buNone/>
              <a:defRPr/>
            </a:pPr>
            <a:endParaRPr lang="es-MX" altLang="es-MX" sz="2000" dirty="0"/>
          </a:p>
          <a:p>
            <a:pPr algn="just">
              <a:defRPr/>
            </a:pPr>
            <a:r>
              <a:rPr lang="es-MX" altLang="es-MX" sz="2000" dirty="0"/>
              <a:t>El contrato de seguros es por su naturaleza muy complejo.</a:t>
            </a:r>
          </a:p>
          <a:p>
            <a:pPr marL="0" indent="0" algn="just">
              <a:buFont typeface="Arial" pitchFamily="34" charset="0"/>
              <a:buNone/>
              <a:defRPr/>
            </a:pPr>
            <a:endParaRPr lang="es-MX" altLang="es-MX" sz="2000" dirty="0"/>
          </a:p>
          <a:p>
            <a:pPr algn="just">
              <a:defRPr/>
            </a:pPr>
            <a:r>
              <a:rPr lang="es-MX" altLang="es-MX" sz="2000" dirty="0"/>
              <a:t>Existen diversas coberturas y en cada una de ellas existen “puntos finos” delicados.</a:t>
            </a:r>
          </a:p>
          <a:p>
            <a:pPr marL="0" indent="0" algn="just">
              <a:buFont typeface="Arial" pitchFamily="34" charset="0"/>
              <a:buNone/>
              <a:defRPr/>
            </a:pPr>
            <a:endParaRPr lang="es-MX" altLang="es-MX" sz="2000" dirty="0"/>
          </a:p>
          <a:p>
            <a:pPr algn="just">
              <a:defRPr/>
            </a:pPr>
            <a:r>
              <a:rPr lang="es-MX" altLang="es-MX" sz="2000" dirty="0"/>
              <a:t>Es necesario que se expliquen las limitantes y exclusiones, así como el impacto de las mismas en diferentes escenarios.</a:t>
            </a:r>
          </a:p>
          <a:p>
            <a:pPr marL="0" indent="0" algn="just">
              <a:buFont typeface="Arial" pitchFamily="34" charset="0"/>
              <a:buNone/>
              <a:defRPr/>
            </a:pPr>
            <a:endParaRPr lang="es-MX" altLang="es-MX" sz="2000" dirty="0"/>
          </a:p>
          <a:p>
            <a:pPr algn="just">
              <a:defRPr/>
            </a:pPr>
            <a:r>
              <a:rPr lang="es-MX" altLang="es-MX" sz="2000" dirty="0"/>
              <a:t>Hay requisitos que deben cumplirse para que el contrato funcione adecuadamente.</a:t>
            </a:r>
          </a:p>
        </p:txBody>
      </p:sp>
      <p:pic>
        <p:nvPicPr>
          <p:cNvPr id="10" name="Picture 14">
            <a:extLst>
              <a:ext uri="{FF2B5EF4-FFF2-40B4-BE49-F238E27FC236}">
                <a16:creationId xmlns:a16="http://schemas.microsoft.com/office/drawing/2014/main" id="{E243ED26-36B4-4455-989A-A3C7F1867D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606675"/>
            <a:ext cx="1927225"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0482484"/>
      </p:ext>
    </p:extLst>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47</a:t>
            </a:fld>
            <a:endParaRPr lang="en-US" dirty="0"/>
          </a:p>
        </p:txBody>
      </p:sp>
      <p:sp>
        <p:nvSpPr>
          <p:cNvPr id="5" name="Título 1"/>
          <p:cNvSpPr txBox="1">
            <a:spLocks/>
          </p:cNvSpPr>
          <p:nvPr/>
        </p:nvSpPr>
        <p:spPr>
          <a:xfrm>
            <a:off x="133815" y="143617"/>
            <a:ext cx="5771600"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defRPr sz="4500" b="1">
                <a:solidFill>
                  <a:srgbClr val="FF6136"/>
                </a:solidFill>
              </a:defRPr>
            </a:pPr>
            <a:r>
              <a:rPr lang="es-MX" sz="3200" dirty="0">
                <a:solidFill>
                  <a:schemeClr val="bg1"/>
                </a:solidFill>
              </a:rPr>
              <a:t>Funciones del Agente de Seguros en una Catástrofe</a:t>
            </a:r>
          </a:p>
        </p:txBody>
      </p:sp>
      <p:pic>
        <p:nvPicPr>
          <p:cNvPr id="6" name="Picture 61" descr="AMASFAC, Inicio">
            <a:hlinkClick r:id="rId2"/>
            <a:extLst>
              <a:ext uri="{FF2B5EF4-FFF2-40B4-BE49-F238E27FC236}">
                <a16:creationId xmlns:a16="http://schemas.microsoft.com/office/drawing/2014/main" id="{CF76A73E-DC83-4519-BA39-5649ABB4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A5A8DF08-E211-4FD2-8E48-3B2BBC74F11F}"/>
              </a:ext>
            </a:extLst>
          </p:cNvPr>
          <p:cNvSpPr txBox="1">
            <a:spLocks noChangeArrowheads="1"/>
          </p:cNvSpPr>
          <p:nvPr/>
        </p:nvSpPr>
        <p:spPr bwMode="auto">
          <a:xfrm>
            <a:off x="332307" y="1373486"/>
            <a:ext cx="8462963"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a:spcBef>
                <a:spcPct val="20000"/>
              </a:spcBef>
              <a:buFont typeface="Arial" charset="0"/>
              <a:buChar char="–"/>
              <a:defRPr sz="2800">
                <a:solidFill>
                  <a:schemeClr val="tx1"/>
                </a:solidFill>
                <a:latin typeface="Calibri" pitchFamily="34" charset="0"/>
              </a:defRPr>
            </a:lvl2pPr>
            <a:lvl3pPr>
              <a:spcBef>
                <a:spcPct val="20000"/>
              </a:spcBef>
              <a:buFont typeface="Arial" charset="0"/>
              <a:buChar char="•"/>
              <a:defRPr sz="2400">
                <a:solidFill>
                  <a:schemeClr val="tx1"/>
                </a:solidFill>
                <a:latin typeface="Calibri" pitchFamily="34" charset="0"/>
              </a:defRPr>
            </a:lvl3pPr>
            <a:lvl4pPr>
              <a:spcBef>
                <a:spcPct val="20000"/>
              </a:spcBef>
              <a:buFont typeface="Arial" charset="0"/>
              <a:buChar char="–"/>
              <a:defRPr sz="2000">
                <a:solidFill>
                  <a:schemeClr val="tx1"/>
                </a:solidFill>
                <a:latin typeface="Calibri" pitchFamily="34" charset="0"/>
              </a:defRPr>
            </a:lvl4pPr>
            <a:lvl5pPr>
              <a:spcBef>
                <a:spcPct val="20000"/>
              </a:spcBef>
              <a:buFont typeface="Arial" charset="0"/>
              <a:buChar char="»"/>
              <a:defRPr sz="2000">
                <a:solidFill>
                  <a:schemeClr val="tx1"/>
                </a:solidFill>
                <a:latin typeface="Calibri" pitchFamily="34" charset="0"/>
              </a:defRPr>
            </a:lvl5pPr>
            <a:lvl6pPr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lnSpc>
                <a:spcPct val="120000"/>
              </a:lnSpc>
              <a:defRPr/>
            </a:pPr>
            <a:r>
              <a:rPr lang="es-MX" altLang="es-MX" sz="2200" dirty="0">
                <a:latin typeface="+mn-lt"/>
              </a:rPr>
              <a:t> Su agente de seguros profesional debe estar a su lado en muchos de los momentos cruciales de su vida y de la vida de su empresa.</a:t>
            </a:r>
            <a:endParaRPr lang="es-ES" altLang="es-MX" sz="2200" dirty="0">
              <a:latin typeface="+mn-lt"/>
            </a:endParaRPr>
          </a:p>
          <a:p>
            <a:pPr algn="just">
              <a:lnSpc>
                <a:spcPct val="120000"/>
              </a:lnSpc>
              <a:defRPr/>
            </a:pPr>
            <a:r>
              <a:rPr lang="es-MX" altLang="es-MX" sz="2200" dirty="0">
                <a:latin typeface="+mn-lt"/>
              </a:rPr>
              <a:t> En el momento en el que se presenta un evento adverso debe estar a su completa disposición para asesorarlo y realizar los trámites que sean necesarios.</a:t>
            </a:r>
          </a:p>
          <a:p>
            <a:pPr algn="just">
              <a:lnSpc>
                <a:spcPct val="120000"/>
              </a:lnSpc>
              <a:defRPr/>
            </a:pPr>
            <a:r>
              <a:rPr lang="es-MX" altLang="es-MX" sz="2200" dirty="0">
                <a:latin typeface="+mn-lt"/>
              </a:rPr>
              <a:t> También tiene que hacerse cargo de la administración de sus pólizas y estar al tanto de sus vencimientos, cobros, cambios, etc.</a:t>
            </a:r>
          </a:p>
        </p:txBody>
      </p:sp>
      <p:pic>
        <p:nvPicPr>
          <p:cNvPr id="11" name="Picture 14">
            <a:extLst>
              <a:ext uri="{FF2B5EF4-FFF2-40B4-BE49-F238E27FC236}">
                <a16:creationId xmlns:a16="http://schemas.microsoft.com/office/drawing/2014/main" id="{ACAF2A4B-593D-4E71-AD81-064D5126E7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4538" y="4569317"/>
            <a:ext cx="227012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5">
            <a:extLst>
              <a:ext uri="{FF2B5EF4-FFF2-40B4-BE49-F238E27FC236}">
                <a16:creationId xmlns:a16="http://schemas.microsoft.com/office/drawing/2014/main" id="{2C78E01E-FC39-40CF-B280-B44E4CFCE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2850" y="4512167"/>
            <a:ext cx="1539875" cy="1808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3086312"/>
      </p:ext>
    </p:extLst>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329652" y="4195689"/>
            <a:ext cx="3144969" cy="1016500"/>
          </a:xfrm>
        </p:spPr>
        <p:txBody>
          <a:bodyPr/>
          <a:lstStyle/>
          <a:p>
            <a:r>
              <a:rPr lang="en-US" sz="6000" b="1" dirty="0"/>
              <a:t>Gracias</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743" y="1215301"/>
            <a:ext cx="3461909" cy="1482731"/>
          </a:xfrm>
          <a:prstGeom prst="rect">
            <a:avLst/>
          </a:prstGeom>
        </p:spPr>
      </p:pic>
      <p:pic>
        <p:nvPicPr>
          <p:cNvPr id="5" name="Picture 2" descr="Resultado de imagen para amasfac">
            <a:extLst>
              <a:ext uri="{FF2B5EF4-FFF2-40B4-BE49-F238E27FC236}">
                <a16:creationId xmlns:a16="http://schemas.microsoft.com/office/drawing/2014/main" id="{5776F1DB-C24E-4CCA-AB53-4083AB7E1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217" y="1086678"/>
            <a:ext cx="1766748" cy="1739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74943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999031" y="4195689"/>
            <a:ext cx="3144969" cy="1016500"/>
          </a:xfrm>
        </p:spPr>
        <p:txBody>
          <a:bodyPr/>
          <a:lstStyle/>
          <a:p>
            <a:r>
              <a:rPr lang="en-US" sz="6000" b="1" dirty="0" err="1"/>
              <a:t>Anexos</a:t>
            </a:r>
            <a:endParaRPr lang="en-US" sz="6000" b="1"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431" y="1778520"/>
            <a:ext cx="3461909" cy="1482731"/>
          </a:xfrm>
          <a:prstGeom prst="rect">
            <a:avLst/>
          </a:prstGeom>
        </p:spPr>
      </p:pic>
      <p:pic>
        <p:nvPicPr>
          <p:cNvPr id="4" name="Picture 61" descr="AMASFAC, Inicio">
            <a:hlinkClick r:id="rId3"/>
            <a:extLst>
              <a:ext uri="{FF2B5EF4-FFF2-40B4-BE49-F238E27FC236}">
                <a16:creationId xmlns:a16="http://schemas.microsoft.com/office/drawing/2014/main" id="{888A7325-18A6-435B-9EEA-C9DF474FB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897" y="1252716"/>
            <a:ext cx="1892337" cy="1811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9574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71098D9-5B94-4FC8-9068-91E60875B17D}"/>
              </a:ext>
            </a:extLst>
          </p:cNvPr>
          <p:cNvPicPr>
            <a:picLocks noChangeAspect="1"/>
          </p:cNvPicPr>
          <p:nvPr/>
        </p:nvPicPr>
        <p:blipFill rotWithShape="1">
          <a:blip r:embed="rId2"/>
          <a:srcRect t="10358"/>
          <a:stretch/>
        </p:blipFill>
        <p:spPr>
          <a:xfrm>
            <a:off x="299820" y="2421208"/>
            <a:ext cx="8558645" cy="3918375"/>
          </a:xfrm>
          <a:prstGeom prst="rect">
            <a:avLst/>
          </a:prstGeom>
        </p:spPr>
      </p:pic>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5</a:t>
            </a:fld>
            <a:endParaRPr lang="en-US" dirty="0"/>
          </a:p>
        </p:txBody>
      </p:sp>
      <p:sp>
        <p:nvSpPr>
          <p:cNvPr id="5" name="Título 1"/>
          <p:cNvSpPr txBox="1">
            <a:spLocks/>
          </p:cNvSpPr>
          <p:nvPr/>
        </p:nvSpPr>
        <p:spPr>
          <a:xfrm>
            <a:off x="0" y="5067"/>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altLang="es-MX" sz="3000" b="1" dirty="0">
                <a:solidFill>
                  <a:schemeClr val="bg1"/>
                </a:solidFill>
              </a:rPr>
              <a:t>Daños Asegurados por Catástrofes en el Mundo</a:t>
            </a:r>
          </a:p>
        </p:txBody>
      </p:sp>
      <p:sp>
        <p:nvSpPr>
          <p:cNvPr id="9" name="1 CuadroTexto">
            <a:extLst>
              <a:ext uri="{FF2B5EF4-FFF2-40B4-BE49-F238E27FC236}">
                <a16:creationId xmlns:a16="http://schemas.microsoft.com/office/drawing/2014/main" id="{A1884D6E-8AE3-4D34-9CE5-BD5475691F26}"/>
              </a:ext>
            </a:extLst>
          </p:cNvPr>
          <p:cNvSpPr txBox="1">
            <a:spLocks noChangeArrowheads="1"/>
          </p:cNvSpPr>
          <p:nvPr/>
        </p:nvSpPr>
        <p:spPr bwMode="auto">
          <a:xfrm>
            <a:off x="880235" y="6400549"/>
            <a:ext cx="7277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MX" altLang="es-MX" sz="1200" b="1" dirty="0"/>
              <a:t>Fuente: información obtenida de los </a:t>
            </a:r>
            <a:r>
              <a:rPr lang="es-MX" altLang="es-MX" sz="1200" b="1" dirty="0" err="1"/>
              <a:t>SESAs</a:t>
            </a:r>
            <a:r>
              <a:rPr lang="es-MX" altLang="es-MX" sz="1200" b="1" dirty="0"/>
              <a:t> 2013 reportada por las compañías de seguros asociadas a la AMIS.</a:t>
            </a:r>
          </a:p>
        </p:txBody>
      </p:sp>
      <p:sp>
        <p:nvSpPr>
          <p:cNvPr id="10" name="1 Rectángulo">
            <a:extLst>
              <a:ext uri="{FF2B5EF4-FFF2-40B4-BE49-F238E27FC236}">
                <a16:creationId xmlns:a16="http://schemas.microsoft.com/office/drawing/2014/main" id="{97F3F538-5691-491E-B37F-309B9572D77E}"/>
              </a:ext>
            </a:extLst>
          </p:cNvPr>
          <p:cNvSpPr>
            <a:spLocks noChangeArrowheads="1"/>
          </p:cNvSpPr>
          <p:nvPr/>
        </p:nvSpPr>
        <p:spPr bwMode="auto">
          <a:xfrm>
            <a:off x="719931" y="6522478"/>
            <a:ext cx="7718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s-MX" sz="1400" b="1"/>
              <a:t>Fuente: Swiss Re Economic Research &amp; Consulting y Cat Perils.</a:t>
            </a:r>
            <a:endParaRPr lang="es-MX" altLang="es-MX" sz="1400" b="1"/>
          </a:p>
        </p:txBody>
      </p:sp>
      <p:sp>
        <p:nvSpPr>
          <p:cNvPr id="11" name="2 CuadroTexto">
            <a:extLst>
              <a:ext uri="{FF2B5EF4-FFF2-40B4-BE49-F238E27FC236}">
                <a16:creationId xmlns:a16="http://schemas.microsoft.com/office/drawing/2014/main" id="{A11901D7-C067-472A-B2C4-ECFEE17E1712}"/>
              </a:ext>
            </a:extLst>
          </p:cNvPr>
          <p:cNvSpPr txBox="1">
            <a:spLocks noChangeArrowheads="1"/>
          </p:cNvSpPr>
          <p:nvPr/>
        </p:nvSpPr>
        <p:spPr bwMode="auto">
          <a:xfrm>
            <a:off x="18259" y="1147402"/>
            <a:ext cx="900105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Clr>
                <a:srgbClr val="FF9900"/>
              </a:buClr>
              <a:buFont typeface="Wingdings" panose="05000000000000000000" pitchFamily="2" charset="2"/>
              <a:buChar char="§"/>
            </a:pPr>
            <a:r>
              <a:rPr lang="es-MX" altLang="es-MX" sz="1800" dirty="0"/>
              <a:t>La tasa de crecimiento de los daños económicos ha sobrepasado al crecimiento de los daños asegurados en los últimos 25 años. En términos de media móvil de 10 años, los </a:t>
            </a:r>
            <a:r>
              <a:rPr lang="es-MX" altLang="es-MX" sz="1800" b="1" dirty="0"/>
              <a:t>daños asegurados crecieron un 4.6 % entre 1991 y 2016 </a:t>
            </a:r>
            <a:r>
              <a:rPr lang="es-MX" altLang="es-MX" sz="1800" dirty="0"/>
              <a:t>y los </a:t>
            </a:r>
            <a:r>
              <a:rPr lang="es-MX" altLang="es-MX" sz="1800" b="1" dirty="0"/>
              <a:t>daños económicos un 5.6% </a:t>
            </a:r>
          </a:p>
        </p:txBody>
      </p:sp>
      <p:sp>
        <p:nvSpPr>
          <p:cNvPr id="13" name="16 Rectángulo">
            <a:extLst>
              <a:ext uri="{FF2B5EF4-FFF2-40B4-BE49-F238E27FC236}">
                <a16:creationId xmlns:a16="http://schemas.microsoft.com/office/drawing/2014/main" id="{588C5414-DF67-47EF-8EAA-A94C54555B87}"/>
              </a:ext>
            </a:extLst>
          </p:cNvPr>
          <p:cNvSpPr>
            <a:spLocks noChangeArrowheads="1"/>
          </p:cNvSpPr>
          <p:nvPr/>
        </p:nvSpPr>
        <p:spPr bwMode="auto">
          <a:xfrm>
            <a:off x="2313203" y="2152037"/>
            <a:ext cx="50752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s-MX" sz="1600" b="1" dirty="0" err="1"/>
              <a:t>Montos</a:t>
            </a:r>
            <a:r>
              <a:rPr lang="en-US" altLang="es-MX" sz="1600" b="1" dirty="0"/>
              <a:t> </a:t>
            </a:r>
            <a:r>
              <a:rPr lang="en-US" altLang="es-MX" sz="1600" b="1" dirty="0" err="1"/>
              <a:t>en</a:t>
            </a:r>
            <a:r>
              <a:rPr lang="en-US" altLang="es-MX" sz="1600" b="1" dirty="0"/>
              <a:t> miles de </a:t>
            </a:r>
            <a:r>
              <a:rPr lang="en-US" altLang="es-MX" sz="1600" b="1" dirty="0" err="1"/>
              <a:t>millones</a:t>
            </a:r>
            <a:r>
              <a:rPr lang="en-US" altLang="es-MX" sz="1600" b="1" dirty="0"/>
              <a:t> de </a:t>
            </a:r>
            <a:r>
              <a:rPr lang="en-US" altLang="es-MX" sz="1600" b="1" dirty="0" err="1"/>
              <a:t>dólares</a:t>
            </a:r>
            <a:r>
              <a:rPr lang="en-US" altLang="es-MX" sz="1600" b="1" dirty="0"/>
              <a:t> a </a:t>
            </a:r>
            <a:r>
              <a:rPr lang="en-US" altLang="es-MX" sz="1600" b="1" dirty="0" err="1"/>
              <a:t>precios</a:t>
            </a:r>
            <a:r>
              <a:rPr lang="en-US" altLang="es-MX" sz="1600" b="1" dirty="0"/>
              <a:t> de 2016</a:t>
            </a:r>
            <a:endParaRPr lang="es-MX" altLang="es-MX" sz="1600" b="1" dirty="0"/>
          </a:p>
        </p:txBody>
      </p:sp>
      <p:pic>
        <p:nvPicPr>
          <p:cNvPr id="12" name="Picture 61" descr="AMASFAC, Inicio">
            <a:hlinkClick r:id="rId3"/>
            <a:extLst>
              <a:ext uri="{FF2B5EF4-FFF2-40B4-BE49-F238E27FC236}">
                <a16:creationId xmlns:a16="http://schemas.microsoft.com/office/drawing/2014/main" id="{E3374354-A552-4F86-9ECC-6AFD188CB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1490419"/>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50</a:t>
            </a:fld>
            <a:endParaRPr lang="en-US" dirty="0"/>
          </a:p>
        </p:txBody>
      </p:sp>
      <p:pic>
        <p:nvPicPr>
          <p:cNvPr id="6" name="Picture 61" descr="AMASFAC, Inicio">
            <a:hlinkClick r:id="rId2"/>
            <a:extLst>
              <a:ext uri="{FF2B5EF4-FFF2-40B4-BE49-F238E27FC236}">
                <a16:creationId xmlns:a16="http://schemas.microsoft.com/office/drawing/2014/main" id="{D006694D-CF0A-4CA3-AC25-679C658F2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txBox="1">
            <a:spLocks/>
          </p:cNvSpPr>
          <p:nvPr/>
        </p:nvSpPr>
        <p:spPr>
          <a:xfrm>
            <a:off x="308517" y="335887"/>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altLang="es-MX" sz="3000" b="1" dirty="0">
                <a:solidFill>
                  <a:schemeClr val="bg1"/>
                </a:solidFill>
              </a:rPr>
              <a:t>H</a:t>
            </a:r>
            <a:r>
              <a:rPr lang="es-MX" altLang="es-MX" sz="3000" b="1" dirty="0" err="1">
                <a:solidFill>
                  <a:schemeClr val="bg1"/>
                </a:solidFill>
              </a:rPr>
              <a:t>uracán</a:t>
            </a:r>
            <a:r>
              <a:rPr lang="es-MX" altLang="es-MX" sz="3000" b="1" dirty="0">
                <a:solidFill>
                  <a:schemeClr val="bg1"/>
                </a:solidFill>
              </a:rPr>
              <a:t> </a:t>
            </a:r>
            <a:r>
              <a:rPr lang="es-MX" altLang="es-MX" sz="3000" b="1" dirty="0" err="1">
                <a:solidFill>
                  <a:schemeClr val="bg1"/>
                </a:solidFill>
              </a:rPr>
              <a:t>Wilma</a:t>
            </a:r>
            <a:endParaRPr lang="es-MX" altLang="es-MX" sz="3000" b="1" dirty="0">
              <a:solidFill>
                <a:schemeClr val="bg1"/>
              </a:solidFill>
            </a:endParaRPr>
          </a:p>
        </p:txBody>
      </p:sp>
      <p:pic>
        <p:nvPicPr>
          <p:cNvPr id="8" name="Picture 5">
            <a:extLst>
              <a:ext uri="{FF2B5EF4-FFF2-40B4-BE49-F238E27FC236}">
                <a16:creationId xmlns:a16="http://schemas.microsoft.com/office/drawing/2014/main" id="{5F8C7C4F-5E55-4ACB-921A-8D3F0740BE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4675" y="879475"/>
            <a:ext cx="5926138" cy="589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7">
            <a:extLst>
              <a:ext uri="{FF2B5EF4-FFF2-40B4-BE49-F238E27FC236}">
                <a16:creationId xmlns:a16="http://schemas.microsoft.com/office/drawing/2014/main" id="{47BEF900-561C-404C-A252-0C47079CB0B6}"/>
              </a:ext>
            </a:extLst>
          </p:cNvPr>
          <p:cNvSpPr txBox="1">
            <a:spLocks noChangeArrowheads="1"/>
          </p:cNvSpPr>
          <p:nvPr/>
        </p:nvSpPr>
        <p:spPr bwMode="auto">
          <a:xfrm>
            <a:off x="0" y="1110528"/>
            <a:ext cx="3132138" cy="5435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1463" indent="-271463">
              <a:defRPr>
                <a:solidFill>
                  <a:schemeClr val="tx1"/>
                </a:solidFill>
                <a:latin typeface="Arial" panose="020B0604020202020204" pitchFamily="34" charset="0"/>
              </a:defRPr>
            </a:lvl1pPr>
            <a:lvl2pPr marL="1800225">
              <a:defRPr>
                <a:solidFill>
                  <a:schemeClr val="tx1"/>
                </a:solidFill>
                <a:latin typeface="Arial" panose="020B0604020202020204" pitchFamily="34" charset="0"/>
              </a:defRPr>
            </a:lvl2pPr>
            <a:lvl3pPr marL="1979613">
              <a:defRPr>
                <a:solidFill>
                  <a:schemeClr val="tx1"/>
                </a:solidFill>
                <a:latin typeface="Arial" panose="020B0604020202020204" pitchFamily="34" charset="0"/>
              </a:defRPr>
            </a:lvl3pPr>
            <a:lvl4pPr marL="2159000">
              <a:defRPr>
                <a:solidFill>
                  <a:schemeClr val="tx1"/>
                </a:solidFill>
                <a:latin typeface="Arial" panose="020B0604020202020204" pitchFamily="34" charset="0"/>
              </a:defRPr>
            </a:lvl4pPr>
            <a:lvl5pPr marL="2338388">
              <a:defRPr>
                <a:solidFill>
                  <a:schemeClr val="tx1"/>
                </a:solidFill>
                <a:latin typeface="Arial" panose="020B0604020202020204" pitchFamily="34" charset="0"/>
              </a:defRPr>
            </a:lvl5pPr>
            <a:lvl6pPr marL="2795588" fontAlgn="base">
              <a:spcBef>
                <a:spcPct val="0"/>
              </a:spcBef>
              <a:spcAft>
                <a:spcPct val="0"/>
              </a:spcAft>
              <a:defRPr>
                <a:solidFill>
                  <a:schemeClr val="tx1"/>
                </a:solidFill>
                <a:latin typeface="Arial" panose="020B0604020202020204" pitchFamily="34" charset="0"/>
              </a:defRPr>
            </a:lvl6pPr>
            <a:lvl7pPr marL="3252788" fontAlgn="base">
              <a:spcBef>
                <a:spcPct val="0"/>
              </a:spcBef>
              <a:spcAft>
                <a:spcPct val="0"/>
              </a:spcAft>
              <a:defRPr>
                <a:solidFill>
                  <a:schemeClr val="tx1"/>
                </a:solidFill>
                <a:latin typeface="Arial" panose="020B0604020202020204" pitchFamily="34" charset="0"/>
              </a:defRPr>
            </a:lvl7pPr>
            <a:lvl8pPr marL="3709988" fontAlgn="base">
              <a:spcBef>
                <a:spcPct val="0"/>
              </a:spcBef>
              <a:spcAft>
                <a:spcPct val="0"/>
              </a:spcAft>
              <a:defRPr>
                <a:solidFill>
                  <a:schemeClr val="tx1"/>
                </a:solidFill>
                <a:latin typeface="Arial" panose="020B0604020202020204" pitchFamily="34" charset="0"/>
              </a:defRPr>
            </a:lvl8pPr>
            <a:lvl9pPr marL="4167188" fontAlgn="base">
              <a:spcBef>
                <a:spcPct val="0"/>
              </a:spcBef>
              <a:spcAft>
                <a:spcPct val="0"/>
              </a:spcAft>
              <a:defRPr>
                <a:solidFill>
                  <a:schemeClr val="tx1"/>
                </a:solidFill>
                <a:latin typeface="Arial" panose="020B0604020202020204" pitchFamily="34" charset="0"/>
              </a:defRPr>
            </a:lvl9pPr>
          </a:lstStyle>
          <a:p>
            <a:pPr>
              <a:lnSpc>
                <a:spcPct val="90000"/>
              </a:lnSpc>
              <a:spcBef>
                <a:spcPct val="50000"/>
              </a:spcBef>
              <a:buFontTx/>
              <a:buChar char="•"/>
            </a:pPr>
            <a:r>
              <a:rPr lang="es-ES" altLang="es-MX" sz="1600" dirty="0" err="1"/>
              <a:t>Wilma</a:t>
            </a:r>
            <a:r>
              <a:rPr lang="es-ES" altLang="es-MX" sz="1600" dirty="0"/>
              <a:t> en su momento fue el </a:t>
            </a:r>
            <a:r>
              <a:rPr lang="es-ES" altLang="es-MX" sz="1600" b="1" dirty="0">
                <a:solidFill>
                  <a:srgbClr val="FF6600"/>
                </a:solidFill>
              </a:rPr>
              <a:t>siniestro de Huracán asegurado más costoso en la historia</a:t>
            </a:r>
            <a:r>
              <a:rPr lang="es-ES" altLang="es-MX" sz="1600" dirty="0"/>
              <a:t> del mercado Latinoamericano.</a:t>
            </a:r>
          </a:p>
          <a:p>
            <a:pPr>
              <a:lnSpc>
                <a:spcPct val="90000"/>
              </a:lnSpc>
              <a:spcBef>
                <a:spcPct val="50000"/>
              </a:spcBef>
              <a:buFontTx/>
              <a:buChar char="•"/>
            </a:pPr>
            <a:r>
              <a:rPr lang="es-ES" altLang="es-MX" sz="1600" dirty="0"/>
              <a:t>El costo de los daños provocados por el Huracán </a:t>
            </a:r>
            <a:r>
              <a:rPr lang="es-ES" altLang="es-MX" sz="1600" dirty="0" err="1"/>
              <a:t>Wilma</a:t>
            </a:r>
            <a:r>
              <a:rPr lang="es-ES" altLang="es-MX" sz="1600" dirty="0"/>
              <a:t> en México se estimó en $3,000 </a:t>
            </a:r>
            <a:r>
              <a:rPr lang="es-ES" altLang="es-MX" sz="1600" dirty="0" err="1"/>
              <a:t>mUS</a:t>
            </a:r>
            <a:r>
              <a:rPr lang="es-ES" altLang="es-MX" sz="1600" dirty="0"/>
              <a:t>.  Las aseguradoras </a:t>
            </a:r>
            <a:r>
              <a:rPr lang="es-ES" altLang="es-MX" sz="1600" b="1" dirty="0">
                <a:solidFill>
                  <a:srgbClr val="FF6600"/>
                </a:solidFill>
              </a:rPr>
              <a:t>terminarán pagando 2/3 del monto total</a:t>
            </a:r>
            <a:r>
              <a:rPr lang="es-ES" altLang="es-MX" sz="1600" dirty="0">
                <a:solidFill>
                  <a:srgbClr val="FF6600"/>
                </a:solidFill>
              </a:rPr>
              <a:t> </a:t>
            </a:r>
            <a:r>
              <a:rPr lang="es-ES" altLang="es-MX" sz="1600" dirty="0"/>
              <a:t>de los daños ocasionados.</a:t>
            </a:r>
          </a:p>
          <a:p>
            <a:pPr>
              <a:lnSpc>
                <a:spcPct val="90000"/>
              </a:lnSpc>
              <a:spcBef>
                <a:spcPct val="50000"/>
              </a:spcBef>
              <a:buFontTx/>
              <a:buChar char="•"/>
            </a:pPr>
            <a:r>
              <a:rPr lang="es-MX" altLang="es-MX" sz="1600" dirty="0"/>
              <a:t>Las </a:t>
            </a:r>
            <a:r>
              <a:rPr lang="es-MX" altLang="es-MX" sz="1600" b="1" dirty="0">
                <a:solidFill>
                  <a:srgbClr val="FF6600"/>
                </a:solidFill>
              </a:rPr>
              <a:t>pérdidas aseguradas por </a:t>
            </a:r>
            <a:r>
              <a:rPr lang="es-MX" altLang="es-MX" sz="1600" b="1" dirty="0" err="1">
                <a:solidFill>
                  <a:srgbClr val="FF6600"/>
                </a:solidFill>
              </a:rPr>
              <a:t>Wilma</a:t>
            </a:r>
            <a:r>
              <a:rPr lang="es-MX" altLang="es-MX" sz="1600" b="1" dirty="0">
                <a:solidFill>
                  <a:srgbClr val="FF6600"/>
                </a:solidFill>
              </a:rPr>
              <a:t> equivalen a la suma</a:t>
            </a:r>
            <a:r>
              <a:rPr lang="es-MX" altLang="es-MX" sz="1600" b="1" dirty="0"/>
              <a:t>,</a:t>
            </a:r>
            <a:r>
              <a:rPr lang="es-MX" altLang="es-MX" sz="1600" dirty="0"/>
              <a:t> en pesos, </a:t>
            </a:r>
            <a:r>
              <a:rPr lang="es-MX" altLang="es-MX" sz="1600" b="1" dirty="0">
                <a:solidFill>
                  <a:srgbClr val="FF6600"/>
                </a:solidFill>
              </a:rPr>
              <a:t>de los 7 eventos más costosos que se conocían</a:t>
            </a:r>
            <a:r>
              <a:rPr lang="es-MX" altLang="es-MX" sz="1600" dirty="0"/>
              <a:t>, englobando a los huracanes Gilberto, </a:t>
            </a:r>
            <a:r>
              <a:rPr lang="es-MX" altLang="es-MX" sz="1600" dirty="0" err="1"/>
              <a:t>Isidore</a:t>
            </a:r>
            <a:r>
              <a:rPr lang="es-MX" altLang="es-MX" sz="1600" dirty="0"/>
              <a:t>, Emily, Stan y </a:t>
            </a:r>
            <a:r>
              <a:rPr lang="es-MX" altLang="es-MX" sz="1600" dirty="0" err="1"/>
              <a:t>Kenna</a:t>
            </a:r>
            <a:r>
              <a:rPr lang="es-MX" altLang="es-MX" sz="1600" dirty="0"/>
              <a:t>, al sismo de 1985, y al siniestro del satélite Solidaridad.</a:t>
            </a:r>
            <a:endParaRPr lang="es-ES" altLang="es-MX" sz="1600" dirty="0"/>
          </a:p>
        </p:txBody>
      </p:sp>
      <p:sp>
        <p:nvSpPr>
          <p:cNvPr id="3" name="CuadroTexto 2">
            <a:extLst>
              <a:ext uri="{FF2B5EF4-FFF2-40B4-BE49-F238E27FC236}">
                <a16:creationId xmlns:a16="http://schemas.microsoft.com/office/drawing/2014/main" id="{8498B7EC-0E32-44DA-9810-09FC1FC5A21A}"/>
              </a:ext>
            </a:extLst>
          </p:cNvPr>
          <p:cNvSpPr txBox="1"/>
          <p:nvPr/>
        </p:nvSpPr>
        <p:spPr>
          <a:xfrm>
            <a:off x="3202917" y="1494263"/>
            <a:ext cx="1552669" cy="523220"/>
          </a:xfrm>
          <a:prstGeom prst="rect">
            <a:avLst/>
          </a:prstGeom>
          <a:noFill/>
        </p:spPr>
        <p:txBody>
          <a:bodyPr wrap="none" rtlCol="0">
            <a:spAutoFit/>
          </a:bodyPr>
          <a:lstStyle/>
          <a:p>
            <a:r>
              <a:rPr lang="es-MX" sz="1400" dirty="0"/>
              <a:t>Montos en dólares</a:t>
            </a:r>
          </a:p>
          <a:p>
            <a:r>
              <a:rPr lang="es-MX" sz="1400" dirty="0"/>
              <a:t>de 2005</a:t>
            </a:r>
          </a:p>
        </p:txBody>
      </p:sp>
    </p:spTree>
    <p:extLst>
      <p:ext uri="{BB962C8B-B14F-4D97-AF65-F5344CB8AC3E}">
        <p14:creationId xmlns:p14="http://schemas.microsoft.com/office/powerpoint/2010/main" val="2688414709"/>
      </p:ext>
    </p:extLst>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Object 2">
            <a:extLst>
              <a:ext uri="{FF2B5EF4-FFF2-40B4-BE49-F238E27FC236}">
                <a16:creationId xmlns:a16="http://schemas.microsoft.com/office/drawing/2014/main" id="{5AB3197E-E7AA-48BB-896B-A439038D78DE}"/>
              </a:ext>
            </a:extLst>
          </p:cNvPr>
          <p:cNvGraphicFramePr>
            <a:graphicFrameLocks noChangeAspect="1"/>
          </p:cNvGraphicFramePr>
          <p:nvPr/>
        </p:nvGraphicFramePr>
        <p:xfrm>
          <a:off x="-3378200" y="1268413"/>
          <a:ext cx="11577638" cy="5326062"/>
        </p:xfrm>
        <a:graphic>
          <a:graphicData uri="http://schemas.openxmlformats.org/presentationml/2006/ole">
            <mc:AlternateContent xmlns:mc="http://schemas.openxmlformats.org/markup-compatibility/2006">
              <mc:Choice xmlns:v="urn:schemas-microsoft-com:vml" Requires="v">
                <p:oleObj spid="_x0000_s12310" name="Gráfico" r:id="rId3" imgW="6896100" imgH="3171825" progId="Excel.Chart.8">
                  <p:embed/>
                </p:oleObj>
              </mc:Choice>
              <mc:Fallback>
                <p:oleObj name="Gráfico" r:id="rId3" imgW="6896100" imgH="3171825" progId="Excel.Chart.8">
                  <p:embed/>
                  <p:pic>
                    <p:nvPicPr>
                      <p:cNvPr id="92162" name="Object 2">
                        <a:extLst>
                          <a:ext uri="{FF2B5EF4-FFF2-40B4-BE49-F238E27FC236}">
                            <a16:creationId xmlns:a16="http://schemas.microsoft.com/office/drawing/2014/main" id="{5424FE5B-A5B7-49DA-982E-1902E49AFB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200" y="1268413"/>
                        <a:ext cx="11577638" cy="532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61" descr="AMASFAC, Inicio">
            <a:hlinkClick r:id="rId5"/>
            <a:extLst>
              <a:ext uri="{FF2B5EF4-FFF2-40B4-BE49-F238E27FC236}">
                <a16:creationId xmlns:a16="http://schemas.microsoft.com/office/drawing/2014/main" id="{D006694D-CF0A-4CA3-AC25-679C658F2B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txBox="1">
            <a:spLocks/>
          </p:cNvSpPr>
          <p:nvPr/>
        </p:nvSpPr>
        <p:spPr>
          <a:xfrm>
            <a:off x="141249" y="101353"/>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altLang="es-MX" sz="3000" b="1" dirty="0">
                <a:solidFill>
                  <a:schemeClr val="bg1"/>
                </a:solidFill>
              </a:rPr>
              <a:t>H</a:t>
            </a:r>
            <a:r>
              <a:rPr lang="es-MX" altLang="es-MX" sz="3000" b="1" dirty="0" err="1">
                <a:solidFill>
                  <a:schemeClr val="bg1"/>
                </a:solidFill>
              </a:rPr>
              <a:t>uracán</a:t>
            </a:r>
            <a:r>
              <a:rPr lang="es-MX" altLang="es-MX" sz="3000" b="1" dirty="0">
                <a:solidFill>
                  <a:schemeClr val="bg1"/>
                </a:solidFill>
              </a:rPr>
              <a:t> </a:t>
            </a:r>
            <a:r>
              <a:rPr lang="es-MX" altLang="es-MX" sz="3000" b="1" dirty="0" err="1">
                <a:solidFill>
                  <a:schemeClr val="bg1"/>
                </a:solidFill>
              </a:rPr>
              <a:t>Wilma</a:t>
            </a:r>
            <a:endParaRPr lang="es-MX" altLang="es-MX" sz="3000" b="1" dirty="0">
              <a:solidFill>
                <a:schemeClr val="bg1"/>
              </a:solidFill>
            </a:endParaRPr>
          </a:p>
        </p:txBody>
      </p:sp>
      <p:sp>
        <p:nvSpPr>
          <p:cNvPr id="10" name="Marcador de número de diapositiva 3">
            <a:extLst>
              <a:ext uri="{FF2B5EF4-FFF2-40B4-BE49-F238E27FC236}">
                <a16:creationId xmlns:a16="http://schemas.microsoft.com/office/drawing/2014/main" id="{69BA3B8E-304B-444B-9CE3-7473B6342581}"/>
              </a:ext>
            </a:extLst>
          </p:cNvPr>
          <p:cNvSpPr txBox="1">
            <a:spLocks/>
          </p:cNvSpPr>
          <p:nvPr/>
        </p:nvSpPr>
        <p:spPr>
          <a:xfrm>
            <a:off x="6972300" y="6473825"/>
            <a:ext cx="2133600" cy="476250"/>
          </a:xfrm>
          <a:prstGeom prst="rect">
            <a:avLst/>
          </a:prstGeom>
        </p:spPr>
        <p:txBody>
          <a:bodyPr/>
          <a:lstStyle>
            <a:defPPr>
              <a:defRPr lang="en-US"/>
            </a:defPPr>
            <a:lvl1pPr marL="0" algn="r" defTabSz="457200" rtl="0" eaLnBrk="1" latinLnBrk="0" hangingPunct="1">
              <a:defRPr sz="1050" b="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E106400-12E6-4608-BC67-CDFD9DD7FACB}" type="slidenum">
              <a:rPr lang="es-MX" altLang="es-MX" smtClean="0"/>
              <a:pPr/>
              <a:t>51</a:t>
            </a:fld>
            <a:endParaRPr lang="es-MX" altLang="es-MX"/>
          </a:p>
        </p:txBody>
      </p:sp>
      <p:sp>
        <p:nvSpPr>
          <p:cNvPr id="15" name="Text Box 4">
            <a:extLst>
              <a:ext uri="{FF2B5EF4-FFF2-40B4-BE49-F238E27FC236}">
                <a16:creationId xmlns:a16="http://schemas.microsoft.com/office/drawing/2014/main" id="{C785C533-E4F7-40F2-98C8-A6E38D1F58E6}"/>
              </a:ext>
            </a:extLst>
          </p:cNvPr>
          <p:cNvSpPr txBox="1">
            <a:spLocks noChangeArrowheads="1"/>
          </p:cNvSpPr>
          <p:nvPr/>
        </p:nvSpPr>
        <p:spPr bwMode="auto">
          <a:xfrm>
            <a:off x="139700" y="1028739"/>
            <a:ext cx="7699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altLang="es-MX" sz="2000" b="1" dirty="0">
                <a:latin typeface="Arial Narrow" panose="020B0606020202030204" pitchFamily="34" charset="0"/>
              </a:rPr>
              <a:t>La opinión pública: Análisis de picos de cobertura en los medios regionales</a:t>
            </a:r>
          </a:p>
        </p:txBody>
      </p:sp>
      <p:sp>
        <p:nvSpPr>
          <p:cNvPr id="16" name="Rectangle 5">
            <a:extLst>
              <a:ext uri="{FF2B5EF4-FFF2-40B4-BE49-F238E27FC236}">
                <a16:creationId xmlns:a16="http://schemas.microsoft.com/office/drawing/2014/main" id="{FC825716-66DF-4BE8-8EDC-089E7AA4B5FF}"/>
              </a:ext>
            </a:extLst>
          </p:cNvPr>
          <p:cNvSpPr>
            <a:spLocks noChangeArrowheads="1"/>
          </p:cNvSpPr>
          <p:nvPr/>
        </p:nvSpPr>
        <p:spPr bwMode="auto">
          <a:xfrm>
            <a:off x="4700238" y="1349375"/>
            <a:ext cx="4551363" cy="545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ctr">
              <a:spcBef>
                <a:spcPct val="20000"/>
              </a:spcBef>
              <a:defRPr sz="3200">
                <a:solidFill>
                  <a:schemeClr val="tx1"/>
                </a:solidFill>
                <a:latin typeface="Arial" panose="020B0604020202020204" pitchFamily="34" charset="0"/>
              </a:defRPr>
            </a:lvl1pPr>
            <a:lvl2pPr marL="876300" indent="-419100" algn="ctr">
              <a:spcBef>
                <a:spcPct val="20000"/>
              </a:spcBef>
              <a:defRPr sz="2800">
                <a:solidFill>
                  <a:schemeClr val="tx1"/>
                </a:solidFill>
                <a:latin typeface="Arial" panose="020B0604020202020204" pitchFamily="34" charset="0"/>
              </a:defRPr>
            </a:lvl2pPr>
            <a:lvl3pPr marL="1295400" indent="-381000" algn="ctr">
              <a:spcBef>
                <a:spcPct val="20000"/>
              </a:spcBef>
              <a:defRPr sz="2400">
                <a:solidFill>
                  <a:schemeClr val="tx1"/>
                </a:solidFill>
                <a:latin typeface="Arial" panose="020B0604020202020204" pitchFamily="34" charset="0"/>
              </a:defRPr>
            </a:lvl3pPr>
            <a:lvl4pPr marL="1714500" indent="-342900" algn="ctr">
              <a:spcBef>
                <a:spcPct val="20000"/>
              </a:spcBef>
              <a:defRPr sz="2000">
                <a:solidFill>
                  <a:schemeClr val="tx1"/>
                </a:solidFill>
                <a:latin typeface="Arial" panose="020B0604020202020204" pitchFamily="34" charset="0"/>
              </a:defRPr>
            </a:lvl4pPr>
            <a:lvl5pPr marL="2133600" indent="-304800" algn="ctr">
              <a:spcBef>
                <a:spcPct val="20000"/>
              </a:spcBef>
              <a:defRPr sz="2000">
                <a:solidFill>
                  <a:schemeClr val="tx1"/>
                </a:solidFill>
                <a:latin typeface="Arial" panose="020B0604020202020204" pitchFamily="34" charset="0"/>
              </a:defRPr>
            </a:lvl5pPr>
            <a:lvl6pPr marL="2590800" indent="-304800" algn="ctr" fontAlgn="base">
              <a:spcBef>
                <a:spcPct val="20000"/>
              </a:spcBef>
              <a:spcAft>
                <a:spcPct val="0"/>
              </a:spcAft>
              <a:defRPr sz="2000">
                <a:solidFill>
                  <a:schemeClr val="tx1"/>
                </a:solidFill>
                <a:latin typeface="Arial" panose="020B0604020202020204" pitchFamily="34" charset="0"/>
              </a:defRPr>
            </a:lvl6pPr>
            <a:lvl7pPr marL="3048000" indent="-304800" algn="ctr" fontAlgn="base">
              <a:spcBef>
                <a:spcPct val="20000"/>
              </a:spcBef>
              <a:spcAft>
                <a:spcPct val="0"/>
              </a:spcAft>
              <a:defRPr sz="2000">
                <a:solidFill>
                  <a:schemeClr val="tx1"/>
                </a:solidFill>
                <a:latin typeface="Arial" panose="020B0604020202020204" pitchFamily="34" charset="0"/>
              </a:defRPr>
            </a:lvl7pPr>
            <a:lvl8pPr marL="3505200" indent="-304800" algn="ctr" fontAlgn="base">
              <a:spcBef>
                <a:spcPct val="20000"/>
              </a:spcBef>
              <a:spcAft>
                <a:spcPct val="0"/>
              </a:spcAft>
              <a:defRPr sz="2000">
                <a:solidFill>
                  <a:schemeClr val="tx1"/>
                </a:solidFill>
                <a:latin typeface="Arial" panose="020B0604020202020204" pitchFamily="34" charset="0"/>
              </a:defRPr>
            </a:lvl8pPr>
            <a:lvl9pPr marL="3962400" indent="-304800" algn="ctr" fontAlgn="base">
              <a:spcBef>
                <a:spcPct val="20000"/>
              </a:spcBef>
              <a:spcAft>
                <a:spcPct val="0"/>
              </a:spcAft>
              <a:defRPr sz="2000">
                <a:solidFill>
                  <a:schemeClr val="tx1"/>
                </a:solidFill>
                <a:latin typeface="Arial" panose="020B0604020202020204" pitchFamily="34" charset="0"/>
              </a:defRPr>
            </a:lvl9pPr>
          </a:lstStyle>
          <a:p>
            <a:pPr algn="l">
              <a:lnSpc>
                <a:spcPct val="80000"/>
              </a:lnSpc>
            </a:pPr>
            <a:r>
              <a:rPr lang="es-ES_tradnl" altLang="es-MX" sz="1200" dirty="0">
                <a:solidFill>
                  <a:srgbClr val="000000"/>
                </a:solidFill>
                <a:latin typeface="Verdana" panose="020B0604030504040204" pitchFamily="34" charset="0"/>
              </a:rPr>
              <a:t>NEGATIVA Confirman que un grupo de cinco aseguradoras se retiraron de Canc</a:t>
            </a:r>
            <a:r>
              <a:rPr lang="es-ES_tradnl" altLang="ja-JP" sz="1200" dirty="0">
                <a:solidFill>
                  <a:srgbClr val="000000"/>
                </a:solidFill>
                <a:latin typeface="Verdana" panose="020B0604030504040204" pitchFamily="34" charset="0"/>
                <a:ea typeface="ＭＳ Ｐゴシック" panose="020B0600070205080204" pitchFamily="34" charset="-128"/>
              </a:rPr>
              <a:t>ú</a:t>
            </a:r>
            <a:r>
              <a:rPr lang="es-ES_tradnl" altLang="es-MX" sz="1200" dirty="0">
                <a:solidFill>
                  <a:srgbClr val="000000"/>
                </a:solidFill>
                <a:latin typeface="Verdana" panose="020B0604030504040204" pitchFamily="34" charset="0"/>
              </a:rPr>
              <a:t>n, destino al que consideran poco conveniente por ser paso de huracanes.</a:t>
            </a:r>
          </a:p>
          <a:p>
            <a:pPr algn="l">
              <a:lnSpc>
                <a:spcPct val="60000"/>
              </a:lnSpc>
            </a:pPr>
            <a:endParaRPr lang="es-ES_tradnl" altLang="es-MX" sz="1200" dirty="0">
              <a:solidFill>
                <a:srgbClr val="000000"/>
              </a:solidFill>
              <a:latin typeface="Verdana" panose="020B0604030504040204" pitchFamily="34" charset="0"/>
            </a:endParaRPr>
          </a:p>
          <a:p>
            <a:pPr algn="l">
              <a:lnSpc>
                <a:spcPct val="80000"/>
              </a:lnSpc>
            </a:pPr>
            <a:r>
              <a:rPr lang="es-ES_tradnl" altLang="es-MX" sz="1200" dirty="0">
                <a:solidFill>
                  <a:srgbClr val="000000"/>
                </a:solidFill>
                <a:latin typeface="Verdana" panose="020B0604030504040204" pitchFamily="34" charset="0"/>
              </a:rPr>
              <a:t>NEGATIVA Los Hoteleros de Cancún entablaron por lo menos seis denuncias penales en contra de las aseguradoras que no han cubierto los 150 millones de dólares en daños, a casi medio año del impacto de "</a:t>
            </a:r>
            <a:r>
              <a:rPr lang="es-ES_tradnl" altLang="es-MX" sz="1200" dirty="0" err="1">
                <a:solidFill>
                  <a:srgbClr val="000000"/>
                </a:solidFill>
                <a:latin typeface="Verdana" panose="020B0604030504040204" pitchFamily="34" charset="0"/>
              </a:rPr>
              <a:t>Wilma</a:t>
            </a:r>
            <a:r>
              <a:rPr lang="es-ES_tradnl" altLang="es-MX" sz="1200" dirty="0">
                <a:solidFill>
                  <a:srgbClr val="000000"/>
                </a:solidFill>
                <a:latin typeface="Verdana" panose="020B0604030504040204" pitchFamily="34" charset="0"/>
              </a:rPr>
              <a:t>".</a:t>
            </a:r>
          </a:p>
          <a:p>
            <a:pPr algn="l">
              <a:lnSpc>
                <a:spcPct val="60000"/>
              </a:lnSpc>
            </a:pPr>
            <a:endParaRPr lang="es-ES_tradnl" altLang="es-MX" sz="1200" dirty="0">
              <a:solidFill>
                <a:srgbClr val="000000"/>
              </a:solidFill>
              <a:latin typeface="Verdana" panose="020B0604030504040204" pitchFamily="34" charset="0"/>
            </a:endParaRPr>
          </a:p>
          <a:p>
            <a:pPr algn="l">
              <a:lnSpc>
                <a:spcPct val="80000"/>
              </a:lnSpc>
            </a:pPr>
            <a:r>
              <a:rPr lang="es-ES_tradnl" altLang="es-MX" sz="1200" dirty="0">
                <a:solidFill>
                  <a:srgbClr val="000000"/>
                </a:solidFill>
                <a:latin typeface="Verdana" panose="020B0604030504040204" pitchFamily="34" charset="0"/>
              </a:rPr>
              <a:t>POSITIVA Reuniones de la AMIS en Canc</a:t>
            </a:r>
            <a:r>
              <a:rPr lang="es-ES_tradnl" altLang="ja-JP" sz="1200" dirty="0">
                <a:solidFill>
                  <a:srgbClr val="000000"/>
                </a:solidFill>
                <a:latin typeface="Verdana" panose="020B0604030504040204" pitchFamily="34" charset="0"/>
                <a:ea typeface="ＭＳ Ｐゴシック" panose="020B0600070205080204" pitchFamily="34" charset="-128"/>
              </a:rPr>
              <a:t>ún</a:t>
            </a:r>
          </a:p>
          <a:p>
            <a:pPr algn="l">
              <a:lnSpc>
                <a:spcPct val="60000"/>
              </a:lnSpc>
            </a:pPr>
            <a:endParaRPr lang="es-ES_tradnl" altLang="ja-JP" sz="1200" dirty="0">
              <a:solidFill>
                <a:srgbClr val="000000"/>
              </a:solidFill>
              <a:latin typeface="Verdana" panose="020B0604030504040204" pitchFamily="34" charset="0"/>
              <a:ea typeface="ＭＳ Ｐゴシック" panose="020B0600070205080204" pitchFamily="34" charset="-128"/>
            </a:endParaRPr>
          </a:p>
          <a:p>
            <a:pPr algn="l">
              <a:lnSpc>
                <a:spcPct val="80000"/>
              </a:lnSpc>
            </a:pPr>
            <a:r>
              <a:rPr lang="es-ES_tradnl" altLang="es-MX" sz="1200" dirty="0">
                <a:solidFill>
                  <a:srgbClr val="000000"/>
                </a:solidFill>
                <a:latin typeface="Verdana" panose="020B0604030504040204" pitchFamily="34" charset="0"/>
              </a:rPr>
              <a:t>POSITIVA El Director General de la AMIS comentó que los hoteleros de Cancún que fueron afectados por </a:t>
            </a:r>
            <a:r>
              <a:rPr lang="es-ES_tradnl" altLang="es-MX" sz="1200" dirty="0" err="1">
                <a:solidFill>
                  <a:srgbClr val="000000"/>
                </a:solidFill>
                <a:latin typeface="Verdana" panose="020B0604030504040204" pitchFamily="34" charset="0"/>
              </a:rPr>
              <a:t>Wilma</a:t>
            </a:r>
            <a:r>
              <a:rPr lang="es-ES_tradnl" altLang="es-MX" sz="1200" dirty="0">
                <a:solidFill>
                  <a:srgbClr val="000000"/>
                </a:solidFill>
                <a:latin typeface="Verdana" panose="020B0604030504040204" pitchFamily="34" charset="0"/>
              </a:rPr>
              <a:t>, ya se encuentran en negociaciones sobre las indemnizaciones pendientes.</a:t>
            </a:r>
          </a:p>
          <a:p>
            <a:pPr algn="l">
              <a:lnSpc>
                <a:spcPct val="60000"/>
              </a:lnSpc>
            </a:pPr>
            <a:endParaRPr lang="es-ES_tradnl" altLang="es-MX" sz="1200" dirty="0">
              <a:solidFill>
                <a:srgbClr val="000000"/>
              </a:solidFill>
              <a:latin typeface="Verdana" panose="020B0604030504040204" pitchFamily="34" charset="0"/>
            </a:endParaRPr>
          </a:p>
          <a:p>
            <a:pPr algn="l">
              <a:lnSpc>
                <a:spcPct val="80000"/>
              </a:lnSpc>
            </a:pPr>
            <a:r>
              <a:rPr lang="es-ES_tradnl" altLang="es-MX" sz="1200" dirty="0">
                <a:solidFill>
                  <a:srgbClr val="000000"/>
                </a:solidFill>
                <a:latin typeface="Verdana" panose="020B0604030504040204" pitchFamily="34" charset="0"/>
              </a:rPr>
              <a:t>POSITIVA La AMIS presentó una propuesta de Ley de Construcción a los ayuntamientos para obligar a desarrollar las estructuras más fuertes para resistir los eventos meteorológicos.</a:t>
            </a:r>
          </a:p>
          <a:p>
            <a:pPr algn="l">
              <a:lnSpc>
                <a:spcPct val="60000"/>
              </a:lnSpc>
            </a:pPr>
            <a:endParaRPr lang="es-ES_tradnl" altLang="es-MX" sz="1200" dirty="0">
              <a:solidFill>
                <a:srgbClr val="000000"/>
              </a:solidFill>
              <a:latin typeface="Verdana" panose="020B0604030504040204" pitchFamily="34" charset="0"/>
            </a:endParaRPr>
          </a:p>
          <a:p>
            <a:pPr algn="l">
              <a:lnSpc>
                <a:spcPct val="80000"/>
              </a:lnSpc>
            </a:pPr>
            <a:r>
              <a:rPr lang="es-ES_tradnl" altLang="es-MX" sz="1200" dirty="0">
                <a:solidFill>
                  <a:srgbClr val="000000"/>
                </a:solidFill>
                <a:latin typeface="Verdana" panose="020B0604030504040204" pitchFamily="34" charset="0"/>
              </a:rPr>
              <a:t>POSITIVA Reembolso de aseguradora permite reinaugurar oficinas de </a:t>
            </a:r>
            <a:r>
              <a:rPr lang="es-ES_tradnl" altLang="es-MX" sz="1200" dirty="0" err="1">
                <a:solidFill>
                  <a:srgbClr val="000000"/>
                </a:solidFill>
                <a:latin typeface="Verdana" panose="020B0604030504040204" pitchFamily="34" charset="0"/>
              </a:rPr>
              <a:t>Semarnat</a:t>
            </a:r>
            <a:r>
              <a:rPr lang="es-ES_tradnl" altLang="es-MX" sz="1200" dirty="0">
                <a:solidFill>
                  <a:srgbClr val="000000"/>
                </a:solidFill>
                <a:latin typeface="Verdana" panose="020B0604030504040204" pitchFamily="34" charset="0"/>
              </a:rPr>
              <a:t>.</a:t>
            </a:r>
          </a:p>
          <a:p>
            <a:pPr algn="l">
              <a:lnSpc>
                <a:spcPct val="60000"/>
              </a:lnSpc>
            </a:pPr>
            <a:endParaRPr lang="es-ES_tradnl" altLang="es-MX" sz="1200" dirty="0">
              <a:solidFill>
                <a:srgbClr val="000000"/>
              </a:solidFill>
              <a:latin typeface="Verdana" panose="020B0604030504040204" pitchFamily="34" charset="0"/>
            </a:endParaRPr>
          </a:p>
          <a:p>
            <a:pPr algn="l">
              <a:lnSpc>
                <a:spcPct val="80000"/>
              </a:lnSpc>
            </a:pPr>
            <a:r>
              <a:rPr lang="es-ES_tradnl" altLang="es-MX" sz="1200" dirty="0">
                <a:solidFill>
                  <a:srgbClr val="000000"/>
                </a:solidFill>
                <a:latin typeface="Verdana" panose="020B0604030504040204" pitchFamily="34" charset="0"/>
              </a:rPr>
              <a:t>NEUTRAL Pocos restaurantes renovaron seguros.</a:t>
            </a:r>
          </a:p>
          <a:p>
            <a:pPr algn="l">
              <a:lnSpc>
                <a:spcPct val="60000"/>
              </a:lnSpc>
            </a:pPr>
            <a:endParaRPr lang="es-ES_tradnl" altLang="es-MX" sz="1200" dirty="0">
              <a:solidFill>
                <a:srgbClr val="000000"/>
              </a:solidFill>
              <a:latin typeface="Verdana" panose="020B0604030504040204" pitchFamily="34" charset="0"/>
            </a:endParaRPr>
          </a:p>
          <a:p>
            <a:pPr algn="l">
              <a:lnSpc>
                <a:spcPct val="80000"/>
              </a:lnSpc>
            </a:pPr>
            <a:r>
              <a:rPr lang="es-ES_tradnl" altLang="es-MX" sz="1200" dirty="0">
                <a:solidFill>
                  <a:srgbClr val="000000"/>
                </a:solidFill>
                <a:latin typeface="Verdana" panose="020B0604030504040204" pitchFamily="34" charset="0"/>
              </a:rPr>
              <a:t>POSITIVA Reuniones de la AMIS en Quintana Roo</a:t>
            </a:r>
          </a:p>
          <a:p>
            <a:pPr algn="l">
              <a:lnSpc>
                <a:spcPct val="60000"/>
              </a:lnSpc>
            </a:pPr>
            <a:endParaRPr lang="es-ES_tradnl" altLang="es-MX" sz="1200" dirty="0">
              <a:solidFill>
                <a:srgbClr val="000000"/>
              </a:solidFill>
              <a:latin typeface="Verdana" panose="020B0604030504040204" pitchFamily="34" charset="0"/>
            </a:endParaRPr>
          </a:p>
          <a:p>
            <a:pPr algn="l">
              <a:lnSpc>
                <a:spcPct val="80000"/>
              </a:lnSpc>
            </a:pPr>
            <a:r>
              <a:rPr lang="es-ES_tradnl" altLang="es-MX" sz="1200" dirty="0">
                <a:solidFill>
                  <a:srgbClr val="000000"/>
                </a:solidFill>
                <a:latin typeface="Verdana" panose="020B0604030504040204" pitchFamily="34" charset="0"/>
              </a:rPr>
              <a:t>POSITIVA Seminarios de la AMIS en Cancún y Playa del Carmen</a:t>
            </a:r>
          </a:p>
        </p:txBody>
      </p:sp>
      <p:sp>
        <p:nvSpPr>
          <p:cNvPr id="17" name="Oval 6">
            <a:extLst>
              <a:ext uri="{FF2B5EF4-FFF2-40B4-BE49-F238E27FC236}">
                <a16:creationId xmlns:a16="http://schemas.microsoft.com/office/drawing/2014/main" id="{4305534D-1ABD-4E8E-BBEB-9DF863F702B2}"/>
              </a:ext>
            </a:extLst>
          </p:cNvPr>
          <p:cNvSpPr>
            <a:spLocks noChangeArrowheads="1"/>
          </p:cNvSpPr>
          <p:nvPr/>
        </p:nvSpPr>
        <p:spPr bwMode="auto">
          <a:xfrm>
            <a:off x="1185863" y="3262313"/>
            <a:ext cx="228600" cy="228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altLang="es-MX" sz="1200" b="1"/>
              <a:t>1</a:t>
            </a:r>
          </a:p>
        </p:txBody>
      </p:sp>
      <p:sp>
        <p:nvSpPr>
          <p:cNvPr id="18" name="Oval 7">
            <a:extLst>
              <a:ext uri="{FF2B5EF4-FFF2-40B4-BE49-F238E27FC236}">
                <a16:creationId xmlns:a16="http://schemas.microsoft.com/office/drawing/2014/main" id="{0EFE330F-EB13-4498-B508-4806BD5C6F02}"/>
              </a:ext>
            </a:extLst>
          </p:cNvPr>
          <p:cNvSpPr>
            <a:spLocks noChangeArrowheads="1"/>
          </p:cNvSpPr>
          <p:nvPr/>
        </p:nvSpPr>
        <p:spPr bwMode="auto">
          <a:xfrm>
            <a:off x="1338263" y="3262313"/>
            <a:ext cx="228600" cy="228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altLang="es-MX" sz="1200" b="1"/>
              <a:t>2</a:t>
            </a:r>
          </a:p>
        </p:txBody>
      </p:sp>
      <p:sp>
        <p:nvSpPr>
          <p:cNvPr id="19" name="Oval 8">
            <a:extLst>
              <a:ext uri="{FF2B5EF4-FFF2-40B4-BE49-F238E27FC236}">
                <a16:creationId xmlns:a16="http://schemas.microsoft.com/office/drawing/2014/main" id="{706E9CB3-7756-4234-9E1B-05A1294CAE88}"/>
              </a:ext>
            </a:extLst>
          </p:cNvPr>
          <p:cNvSpPr>
            <a:spLocks noChangeArrowheads="1"/>
          </p:cNvSpPr>
          <p:nvPr/>
        </p:nvSpPr>
        <p:spPr bwMode="auto">
          <a:xfrm>
            <a:off x="1627188" y="2406650"/>
            <a:ext cx="228600" cy="228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altLang="es-MX" sz="1200" b="1"/>
              <a:t>3</a:t>
            </a:r>
          </a:p>
        </p:txBody>
      </p:sp>
      <p:sp>
        <p:nvSpPr>
          <p:cNvPr id="20" name="Oval 9">
            <a:extLst>
              <a:ext uri="{FF2B5EF4-FFF2-40B4-BE49-F238E27FC236}">
                <a16:creationId xmlns:a16="http://schemas.microsoft.com/office/drawing/2014/main" id="{BFB0639C-BA70-4726-AEF5-35CD66564214}"/>
              </a:ext>
            </a:extLst>
          </p:cNvPr>
          <p:cNvSpPr>
            <a:spLocks noChangeArrowheads="1"/>
          </p:cNvSpPr>
          <p:nvPr/>
        </p:nvSpPr>
        <p:spPr bwMode="auto">
          <a:xfrm>
            <a:off x="1965325" y="3486150"/>
            <a:ext cx="228600" cy="228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altLang="es-MX" sz="1200" b="1"/>
              <a:t>4</a:t>
            </a:r>
          </a:p>
        </p:txBody>
      </p:sp>
      <p:sp>
        <p:nvSpPr>
          <p:cNvPr id="21" name="Oval 10">
            <a:extLst>
              <a:ext uri="{FF2B5EF4-FFF2-40B4-BE49-F238E27FC236}">
                <a16:creationId xmlns:a16="http://schemas.microsoft.com/office/drawing/2014/main" id="{0ABEBF90-4F9C-4FF1-8669-1DF58E83CE3D}"/>
              </a:ext>
            </a:extLst>
          </p:cNvPr>
          <p:cNvSpPr>
            <a:spLocks noChangeArrowheads="1"/>
          </p:cNvSpPr>
          <p:nvPr/>
        </p:nvSpPr>
        <p:spPr bwMode="auto">
          <a:xfrm>
            <a:off x="2122488" y="3630613"/>
            <a:ext cx="228600" cy="228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altLang="es-MX" sz="1200" b="1"/>
              <a:t>5</a:t>
            </a:r>
          </a:p>
        </p:txBody>
      </p:sp>
      <p:sp>
        <p:nvSpPr>
          <p:cNvPr id="22" name="Oval 11">
            <a:extLst>
              <a:ext uri="{FF2B5EF4-FFF2-40B4-BE49-F238E27FC236}">
                <a16:creationId xmlns:a16="http://schemas.microsoft.com/office/drawing/2014/main" id="{C57950C4-8887-4FB5-8109-369CD9CE5AC2}"/>
              </a:ext>
            </a:extLst>
          </p:cNvPr>
          <p:cNvSpPr>
            <a:spLocks noChangeArrowheads="1"/>
          </p:cNvSpPr>
          <p:nvPr/>
        </p:nvSpPr>
        <p:spPr bwMode="auto">
          <a:xfrm>
            <a:off x="2411413" y="3702050"/>
            <a:ext cx="228600" cy="228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altLang="es-MX" sz="1200" b="1"/>
              <a:t>6</a:t>
            </a:r>
          </a:p>
        </p:txBody>
      </p:sp>
      <p:sp>
        <p:nvSpPr>
          <p:cNvPr id="23" name="Oval 12">
            <a:extLst>
              <a:ext uri="{FF2B5EF4-FFF2-40B4-BE49-F238E27FC236}">
                <a16:creationId xmlns:a16="http://schemas.microsoft.com/office/drawing/2014/main" id="{090DC868-9817-4693-A72E-50CBC833EA7D}"/>
              </a:ext>
            </a:extLst>
          </p:cNvPr>
          <p:cNvSpPr>
            <a:spLocks noChangeArrowheads="1"/>
          </p:cNvSpPr>
          <p:nvPr/>
        </p:nvSpPr>
        <p:spPr bwMode="auto">
          <a:xfrm>
            <a:off x="2625725" y="3690938"/>
            <a:ext cx="228600" cy="228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altLang="es-MX" sz="1200" b="1"/>
              <a:t>7</a:t>
            </a:r>
          </a:p>
        </p:txBody>
      </p:sp>
      <p:sp>
        <p:nvSpPr>
          <p:cNvPr id="24" name="Oval 13">
            <a:extLst>
              <a:ext uri="{FF2B5EF4-FFF2-40B4-BE49-F238E27FC236}">
                <a16:creationId xmlns:a16="http://schemas.microsoft.com/office/drawing/2014/main" id="{DEBC117A-7A86-4881-808E-A729F17373D1}"/>
              </a:ext>
            </a:extLst>
          </p:cNvPr>
          <p:cNvSpPr>
            <a:spLocks noChangeArrowheads="1"/>
          </p:cNvSpPr>
          <p:nvPr/>
        </p:nvSpPr>
        <p:spPr bwMode="auto">
          <a:xfrm>
            <a:off x="2986088" y="3559175"/>
            <a:ext cx="228600" cy="228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altLang="es-MX" sz="1200" b="1"/>
              <a:t>8</a:t>
            </a:r>
          </a:p>
        </p:txBody>
      </p:sp>
      <p:sp>
        <p:nvSpPr>
          <p:cNvPr id="25" name="Oval 14">
            <a:extLst>
              <a:ext uri="{FF2B5EF4-FFF2-40B4-BE49-F238E27FC236}">
                <a16:creationId xmlns:a16="http://schemas.microsoft.com/office/drawing/2014/main" id="{A17B11A8-4891-43BB-BE6B-36AE93A4FF32}"/>
              </a:ext>
            </a:extLst>
          </p:cNvPr>
          <p:cNvSpPr>
            <a:spLocks noChangeArrowheads="1"/>
          </p:cNvSpPr>
          <p:nvPr/>
        </p:nvSpPr>
        <p:spPr bwMode="auto">
          <a:xfrm>
            <a:off x="4413250" y="3630613"/>
            <a:ext cx="228600" cy="228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altLang="es-MX" sz="1200" b="1"/>
              <a:t>9</a:t>
            </a:r>
          </a:p>
        </p:txBody>
      </p:sp>
      <p:sp>
        <p:nvSpPr>
          <p:cNvPr id="26" name="AutoShape 15">
            <a:extLst>
              <a:ext uri="{FF2B5EF4-FFF2-40B4-BE49-F238E27FC236}">
                <a16:creationId xmlns:a16="http://schemas.microsoft.com/office/drawing/2014/main" id="{2C0A08CC-05F5-4A46-8E81-310B6CA9E656}"/>
              </a:ext>
            </a:extLst>
          </p:cNvPr>
          <p:cNvSpPr>
            <a:spLocks noChangeArrowheads="1"/>
          </p:cNvSpPr>
          <p:nvPr/>
        </p:nvSpPr>
        <p:spPr bwMode="auto">
          <a:xfrm>
            <a:off x="754063" y="2262188"/>
            <a:ext cx="865187" cy="215900"/>
          </a:xfrm>
          <a:prstGeom prst="wedgeRectCallout">
            <a:avLst>
              <a:gd name="adj1" fmla="val 45778"/>
              <a:gd name="adj2" fmla="val 18456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s-MX" altLang="es-MX" sz="1000" b="1">
                <a:solidFill>
                  <a:srgbClr val="FF0000"/>
                </a:solidFill>
              </a:rPr>
              <a:t>Visita 1</a:t>
            </a:r>
            <a:endParaRPr lang="es-ES" altLang="es-MX" sz="1000" b="1">
              <a:solidFill>
                <a:srgbClr val="FF0000"/>
              </a:solidFill>
            </a:endParaRPr>
          </a:p>
        </p:txBody>
      </p:sp>
      <p:sp>
        <p:nvSpPr>
          <p:cNvPr id="27" name="AutoShape 16">
            <a:extLst>
              <a:ext uri="{FF2B5EF4-FFF2-40B4-BE49-F238E27FC236}">
                <a16:creationId xmlns:a16="http://schemas.microsoft.com/office/drawing/2014/main" id="{87F5067E-553E-499B-8BE7-52B1446CC4D6}"/>
              </a:ext>
            </a:extLst>
          </p:cNvPr>
          <p:cNvSpPr>
            <a:spLocks noChangeArrowheads="1"/>
          </p:cNvSpPr>
          <p:nvPr/>
        </p:nvSpPr>
        <p:spPr bwMode="auto">
          <a:xfrm>
            <a:off x="2697163" y="2982913"/>
            <a:ext cx="865187" cy="215900"/>
          </a:xfrm>
          <a:prstGeom prst="wedgeRectCallout">
            <a:avLst>
              <a:gd name="adj1" fmla="val -13486"/>
              <a:gd name="adj2" fmla="val 173528"/>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s-MX" altLang="es-MX" sz="1000" b="1">
                <a:solidFill>
                  <a:srgbClr val="FF0000"/>
                </a:solidFill>
              </a:rPr>
              <a:t>Visita 2</a:t>
            </a:r>
            <a:endParaRPr lang="es-ES" altLang="es-MX" sz="1000" b="1">
              <a:solidFill>
                <a:srgbClr val="FF0000"/>
              </a:solidFill>
            </a:endParaRPr>
          </a:p>
        </p:txBody>
      </p:sp>
      <p:sp>
        <p:nvSpPr>
          <p:cNvPr id="28" name="AutoShape 17">
            <a:extLst>
              <a:ext uri="{FF2B5EF4-FFF2-40B4-BE49-F238E27FC236}">
                <a16:creationId xmlns:a16="http://schemas.microsoft.com/office/drawing/2014/main" id="{837ADA6E-3ADC-4AC8-96C0-2FB9DC5DDACA}"/>
              </a:ext>
            </a:extLst>
          </p:cNvPr>
          <p:cNvSpPr>
            <a:spLocks noChangeArrowheads="1"/>
          </p:cNvSpPr>
          <p:nvPr/>
        </p:nvSpPr>
        <p:spPr bwMode="auto">
          <a:xfrm>
            <a:off x="3705225" y="3270250"/>
            <a:ext cx="865188" cy="215900"/>
          </a:xfrm>
          <a:prstGeom prst="wedgeRectCallout">
            <a:avLst>
              <a:gd name="adj1" fmla="val 21560"/>
              <a:gd name="adj2" fmla="val 19338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s-MX" altLang="es-MX" sz="1000" b="1">
                <a:solidFill>
                  <a:srgbClr val="FF0000"/>
                </a:solidFill>
              </a:rPr>
              <a:t>Visita 3</a:t>
            </a:r>
            <a:endParaRPr lang="es-ES" altLang="es-MX" sz="1000" b="1">
              <a:solidFill>
                <a:srgbClr val="FF0000"/>
              </a:solidFill>
            </a:endParaRPr>
          </a:p>
        </p:txBody>
      </p:sp>
      <p:pic>
        <p:nvPicPr>
          <p:cNvPr id="30" name="Picture 20" descr="j0282749">
            <a:extLst>
              <a:ext uri="{FF2B5EF4-FFF2-40B4-BE49-F238E27FC236}">
                <a16:creationId xmlns:a16="http://schemas.microsoft.com/office/drawing/2014/main" id="{6F4975D9-9BED-4A80-B6B4-CA7990B2E85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5373688"/>
            <a:ext cx="1116013" cy="11160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1">
            <a:extLst>
              <a:ext uri="{FF2B5EF4-FFF2-40B4-BE49-F238E27FC236}">
                <a16:creationId xmlns:a16="http://schemas.microsoft.com/office/drawing/2014/main" id="{225849E1-4EE2-407C-9C4D-E910115410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9838" y="5805488"/>
            <a:ext cx="100806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63034"/>
      </p:ext>
    </p:extLst>
  </p:cSld>
  <p:clrMapOvr>
    <a:masterClrMapping/>
  </p:clrMapOvr>
  <p:transition spd="med">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1" descr="AMASFAC, Inicio">
            <a:hlinkClick r:id="rId2"/>
            <a:extLst>
              <a:ext uri="{FF2B5EF4-FFF2-40B4-BE49-F238E27FC236}">
                <a16:creationId xmlns:a16="http://schemas.microsoft.com/office/drawing/2014/main" id="{D006694D-CF0A-4CA3-AC25-679C658F2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txBox="1">
            <a:spLocks/>
          </p:cNvSpPr>
          <p:nvPr/>
        </p:nvSpPr>
        <p:spPr>
          <a:xfrm>
            <a:off x="141249" y="101353"/>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altLang="es-MX" sz="3000" b="1" dirty="0">
                <a:solidFill>
                  <a:schemeClr val="bg1"/>
                </a:solidFill>
              </a:rPr>
              <a:t>H</a:t>
            </a:r>
            <a:r>
              <a:rPr lang="es-MX" altLang="es-MX" sz="3000" b="1" dirty="0" err="1">
                <a:solidFill>
                  <a:schemeClr val="bg1"/>
                </a:solidFill>
              </a:rPr>
              <a:t>uracán</a:t>
            </a:r>
            <a:r>
              <a:rPr lang="es-MX" altLang="es-MX" sz="3000" b="1" dirty="0">
                <a:solidFill>
                  <a:schemeClr val="bg1"/>
                </a:solidFill>
              </a:rPr>
              <a:t> </a:t>
            </a:r>
            <a:r>
              <a:rPr lang="es-MX" altLang="es-MX" sz="3000" b="1" dirty="0" err="1">
                <a:solidFill>
                  <a:schemeClr val="bg1"/>
                </a:solidFill>
              </a:rPr>
              <a:t>Wilma</a:t>
            </a:r>
            <a:endParaRPr lang="es-MX" altLang="es-MX" sz="3000" b="1" dirty="0">
              <a:solidFill>
                <a:schemeClr val="bg1"/>
              </a:solidFill>
            </a:endParaRPr>
          </a:p>
        </p:txBody>
      </p:sp>
      <p:sp>
        <p:nvSpPr>
          <p:cNvPr id="10" name="Marcador de número de diapositiva 3">
            <a:extLst>
              <a:ext uri="{FF2B5EF4-FFF2-40B4-BE49-F238E27FC236}">
                <a16:creationId xmlns:a16="http://schemas.microsoft.com/office/drawing/2014/main" id="{69BA3B8E-304B-444B-9CE3-7473B6342581}"/>
              </a:ext>
            </a:extLst>
          </p:cNvPr>
          <p:cNvSpPr txBox="1">
            <a:spLocks/>
          </p:cNvSpPr>
          <p:nvPr/>
        </p:nvSpPr>
        <p:spPr>
          <a:xfrm>
            <a:off x="6972300" y="6473825"/>
            <a:ext cx="2133600" cy="476250"/>
          </a:xfrm>
          <a:prstGeom prst="rect">
            <a:avLst/>
          </a:prstGeom>
        </p:spPr>
        <p:txBody>
          <a:bodyPr/>
          <a:lstStyle>
            <a:defPPr>
              <a:defRPr lang="en-US"/>
            </a:defPPr>
            <a:lvl1pPr marL="0" algn="r" defTabSz="457200" rtl="0" eaLnBrk="1" latinLnBrk="0" hangingPunct="1">
              <a:defRPr sz="1050" b="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E106400-12E6-4608-BC67-CDFD9DD7FACB}" type="slidenum">
              <a:rPr lang="es-MX" altLang="es-MX" smtClean="0"/>
              <a:pPr/>
              <a:t>52</a:t>
            </a:fld>
            <a:endParaRPr lang="es-MX" altLang="es-MX"/>
          </a:p>
        </p:txBody>
      </p:sp>
      <p:sp>
        <p:nvSpPr>
          <p:cNvPr id="20" name="Text Box 2">
            <a:extLst>
              <a:ext uri="{FF2B5EF4-FFF2-40B4-BE49-F238E27FC236}">
                <a16:creationId xmlns:a16="http://schemas.microsoft.com/office/drawing/2014/main" id="{96A549CB-4976-4EB0-8968-9347F2C127F0}"/>
              </a:ext>
            </a:extLst>
          </p:cNvPr>
          <p:cNvSpPr txBox="1">
            <a:spLocks noChangeArrowheads="1"/>
          </p:cNvSpPr>
          <p:nvPr/>
        </p:nvSpPr>
        <p:spPr bwMode="auto">
          <a:xfrm>
            <a:off x="261938" y="1317526"/>
            <a:ext cx="7777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5725">
              <a:defRPr>
                <a:solidFill>
                  <a:schemeClr val="tx1"/>
                </a:solidFill>
                <a:latin typeface="Arial" panose="020B0604020202020204" pitchFamily="34" charset="0"/>
              </a:defRPr>
            </a:lvl1pPr>
            <a:lvl2pPr marL="879475" indent="-342900">
              <a:defRPr>
                <a:solidFill>
                  <a:schemeClr val="tx1"/>
                </a:solidFill>
                <a:latin typeface="Arial" panose="020B0604020202020204" pitchFamily="34" charset="0"/>
              </a:defRPr>
            </a:lvl2pPr>
            <a:lvl3pPr marL="1401763" indent="-342900">
              <a:defRPr>
                <a:solidFill>
                  <a:schemeClr val="tx1"/>
                </a:solidFill>
                <a:latin typeface="Arial" panose="020B0604020202020204" pitchFamily="34" charset="0"/>
              </a:defRPr>
            </a:lvl3pPr>
            <a:lvl4pPr marL="1924050" indent="-342900">
              <a:defRPr>
                <a:solidFill>
                  <a:schemeClr val="tx1"/>
                </a:solidFill>
                <a:latin typeface="Arial" panose="020B0604020202020204" pitchFamily="34" charset="0"/>
              </a:defRPr>
            </a:lvl4pPr>
            <a:lvl5pPr marL="2446338" indent="-342900">
              <a:defRPr>
                <a:solidFill>
                  <a:schemeClr val="tx1"/>
                </a:solidFill>
                <a:latin typeface="Arial" panose="020B0604020202020204" pitchFamily="34" charset="0"/>
              </a:defRPr>
            </a:lvl5pPr>
            <a:lvl6pPr marL="2903538" indent="-342900" fontAlgn="base">
              <a:spcBef>
                <a:spcPct val="0"/>
              </a:spcBef>
              <a:spcAft>
                <a:spcPct val="0"/>
              </a:spcAft>
              <a:defRPr>
                <a:solidFill>
                  <a:schemeClr val="tx1"/>
                </a:solidFill>
                <a:latin typeface="Arial" panose="020B0604020202020204" pitchFamily="34" charset="0"/>
              </a:defRPr>
            </a:lvl6pPr>
            <a:lvl7pPr marL="3360738" indent="-342900" fontAlgn="base">
              <a:spcBef>
                <a:spcPct val="0"/>
              </a:spcBef>
              <a:spcAft>
                <a:spcPct val="0"/>
              </a:spcAft>
              <a:defRPr>
                <a:solidFill>
                  <a:schemeClr val="tx1"/>
                </a:solidFill>
                <a:latin typeface="Arial" panose="020B0604020202020204" pitchFamily="34" charset="0"/>
              </a:defRPr>
            </a:lvl7pPr>
            <a:lvl8pPr marL="3817938" indent="-342900" fontAlgn="base">
              <a:spcBef>
                <a:spcPct val="0"/>
              </a:spcBef>
              <a:spcAft>
                <a:spcPct val="0"/>
              </a:spcAft>
              <a:defRPr>
                <a:solidFill>
                  <a:schemeClr val="tx1"/>
                </a:solidFill>
                <a:latin typeface="Arial" panose="020B0604020202020204" pitchFamily="34" charset="0"/>
              </a:defRPr>
            </a:lvl8pPr>
            <a:lvl9pPr marL="4275138" indent="-342900" fontAlgn="base">
              <a:spcBef>
                <a:spcPct val="0"/>
              </a:spcBef>
              <a:spcAft>
                <a:spcPct val="0"/>
              </a:spcAft>
              <a:defRPr>
                <a:solidFill>
                  <a:schemeClr val="tx1"/>
                </a:solidFill>
                <a:latin typeface="Arial" panose="020B0604020202020204" pitchFamily="34" charset="0"/>
              </a:defRPr>
            </a:lvl9pPr>
          </a:lstStyle>
          <a:p>
            <a:r>
              <a:rPr lang="es-MX" altLang="es-MX" sz="2000" b="1" dirty="0">
                <a:solidFill>
                  <a:srgbClr val="FF6600"/>
                </a:solidFill>
              </a:rPr>
              <a:t>Sugerencias de Modificación en los Códigos Constructivos</a:t>
            </a:r>
            <a:endParaRPr lang="es-MX" altLang="es-MX" b="1" dirty="0">
              <a:solidFill>
                <a:srgbClr val="FF6600"/>
              </a:solidFill>
            </a:endParaRPr>
          </a:p>
        </p:txBody>
      </p:sp>
      <p:sp>
        <p:nvSpPr>
          <p:cNvPr id="21" name="Text Box 3">
            <a:extLst>
              <a:ext uri="{FF2B5EF4-FFF2-40B4-BE49-F238E27FC236}">
                <a16:creationId xmlns:a16="http://schemas.microsoft.com/office/drawing/2014/main" id="{6DB09C89-B3A8-433A-80E1-78E4E7A6EBA2}"/>
              </a:ext>
            </a:extLst>
          </p:cNvPr>
          <p:cNvSpPr txBox="1">
            <a:spLocks noChangeArrowheads="1"/>
          </p:cNvSpPr>
          <p:nvPr/>
        </p:nvSpPr>
        <p:spPr bwMode="auto">
          <a:xfrm>
            <a:off x="546372" y="1871563"/>
            <a:ext cx="8424862"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just"/>
            <a:r>
              <a:rPr lang="es-ES" altLang="es-MX" sz="1600" dirty="0"/>
              <a:t>Objetivos:</a:t>
            </a:r>
          </a:p>
          <a:p>
            <a:pPr algn="just">
              <a:buFontTx/>
              <a:buChar char="•"/>
            </a:pPr>
            <a:r>
              <a:rPr lang="es-ES" altLang="es-MX" sz="1600" dirty="0"/>
              <a:t>Normas </a:t>
            </a:r>
            <a:r>
              <a:rPr lang="es-MX" altLang="es-MX" sz="1600" dirty="0"/>
              <a:t>para conservar la vida</a:t>
            </a:r>
          </a:p>
          <a:p>
            <a:pPr algn="just">
              <a:buFontTx/>
              <a:buChar char="•"/>
            </a:pPr>
            <a:r>
              <a:rPr lang="es-MX" altLang="es-MX" sz="1600" dirty="0"/>
              <a:t>Normas para dar continuidad a la operación de los negocios</a:t>
            </a:r>
          </a:p>
          <a:p>
            <a:pPr algn="just"/>
            <a:endParaRPr lang="es-ES" altLang="es-MX" sz="1600" dirty="0"/>
          </a:p>
          <a:p>
            <a:pPr algn="just"/>
            <a:r>
              <a:rPr lang="es-ES" altLang="es-MX" sz="1600" dirty="0"/>
              <a:t>Básicamente, resistir huracanes categoría 4 SS.</a:t>
            </a:r>
          </a:p>
          <a:p>
            <a:pPr algn="just">
              <a:buFontTx/>
              <a:buChar char="-"/>
            </a:pPr>
            <a:r>
              <a:rPr lang="es-ES" altLang="es-MX" sz="1600" dirty="0"/>
              <a:t>Reforzamiento cimentación.</a:t>
            </a:r>
          </a:p>
          <a:p>
            <a:pPr algn="just">
              <a:buFontTx/>
              <a:buChar char="-"/>
            </a:pPr>
            <a:r>
              <a:rPr lang="es-ES" altLang="es-MX" sz="1600" dirty="0"/>
              <a:t>Muros de contención de concreto armado para resistir fuerzas no sólo de contención.</a:t>
            </a:r>
          </a:p>
          <a:p>
            <a:pPr algn="just">
              <a:buFontTx/>
              <a:buChar char="-"/>
            </a:pPr>
            <a:r>
              <a:rPr lang="es-ES" altLang="es-MX" sz="1600" dirty="0"/>
              <a:t>No muros exteriores de </a:t>
            </a:r>
            <a:r>
              <a:rPr lang="es-ES" altLang="es-MX" sz="1600" dirty="0" err="1"/>
              <a:t>tablaroca</a:t>
            </a:r>
            <a:r>
              <a:rPr lang="es-ES" altLang="es-MX" sz="1600" dirty="0"/>
              <a:t> o fibrocemento.</a:t>
            </a:r>
          </a:p>
          <a:p>
            <a:pPr algn="just">
              <a:buFontTx/>
              <a:buChar char="-"/>
            </a:pPr>
            <a:r>
              <a:rPr lang="es-ES" altLang="es-MX" sz="1600" dirty="0"/>
              <a:t>Tamaños máximos de cristales y refuerzos a los mismos y a sus soportes.</a:t>
            </a:r>
          </a:p>
          <a:p>
            <a:pPr algn="just">
              <a:buFontTx/>
              <a:buChar char="-"/>
            </a:pPr>
            <a:r>
              <a:rPr lang="es-ES" altLang="es-MX" sz="1600" dirty="0"/>
              <a:t>Techos diseñados para resistir presiones, </a:t>
            </a:r>
            <a:r>
              <a:rPr lang="es-ES" altLang="es-MX" sz="1600" dirty="0" err="1"/>
              <a:t>sobretodo</a:t>
            </a:r>
            <a:r>
              <a:rPr lang="es-ES" altLang="es-MX" sz="1600" dirty="0"/>
              <a:t> estructuras de naves industriales.</a:t>
            </a:r>
          </a:p>
          <a:p>
            <a:pPr algn="just">
              <a:buFontTx/>
              <a:buChar char="-"/>
            </a:pPr>
            <a:r>
              <a:rPr lang="es-ES" altLang="es-MX" sz="1600" dirty="0"/>
              <a:t>Ráfagas creadas por irregularidades en planta.</a:t>
            </a:r>
          </a:p>
          <a:p>
            <a:pPr algn="just">
              <a:buFontTx/>
              <a:buChar char="-"/>
            </a:pPr>
            <a:r>
              <a:rPr lang="es-ES" altLang="es-MX" sz="1600" dirty="0"/>
              <a:t>Objetos que puedan ser proyectados como misiles</a:t>
            </a:r>
          </a:p>
          <a:p>
            <a:pPr algn="just">
              <a:buFontTx/>
              <a:buChar char="-"/>
            </a:pPr>
            <a:r>
              <a:rPr lang="es-ES" altLang="es-MX" sz="1600" dirty="0"/>
              <a:t>Limitar domos y tragaluces.  Resistentes.</a:t>
            </a:r>
          </a:p>
          <a:p>
            <a:pPr algn="just">
              <a:buFontTx/>
              <a:buChar char="-"/>
            </a:pPr>
            <a:r>
              <a:rPr lang="es-ES" altLang="es-MX" sz="1600" dirty="0"/>
              <a:t>Sótanos.</a:t>
            </a:r>
          </a:p>
          <a:p>
            <a:pPr algn="just">
              <a:buFontTx/>
              <a:buChar char="-"/>
            </a:pPr>
            <a:r>
              <a:rPr lang="es-ES" altLang="es-MX" sz="1600" dirty="0"/>
              <a:t>Palapas.</a:t>
            </a:r>
          </a:p>
          <a:p>
            <a:pPr algn="just">
              <a:buFontTx/>
              <a:buChar char="-"/>
            </a:pPr>
            <a:r>
              <a:rPr lang="es-ES" altLang="es-MX" sz="1600" dirty="0"/>
              <a:t>Anuncios y espectaculares.</a:t>
            </a:r>
          </a:p>
          <a:p>
            <a:pPr algn="just">
              <a:buFontTx/>
              <a:buChar char="-"/>
            </a:pPr>
            <a:r>
              <a:rPr lang="es-ES" altLang="es-MX" sz="1600" dirty="0"/>
              <a:t>Postes de luz y antenas.</a:t>
            </a:r>
          </a:p>
          <a:p>
            <a:pPr algn="just">
              <a:buFontTx/>
              <a:buChar char="-"/>
            </a:pPr>
            <a:r>
              <a:rPr lang="es-ES" altLang="es-MX" sz="1600" dirty="0"/>
              <a:t>Gasolineras.</a:t>
            </a:r>
          </a:p>
          <a:p>
            <a:pPr algn="just"/>
            <a:r>
              <a:rPr lang="es-ES" altLang="es-MX" sz="1600" dirty="0"/>
              <a:t> </a:t>
            </a:r>
            <a:endParaRPr lang="es-MX" altLang="es-MX" sz="1600" dirty="0"/>
          </a:p>
        </p:txBody>
      </p:sp>
    </p:spTree>
    <p:extLst>
      <p:ext uri="{BB962C8B-B14F-4D97-AF65-F5344CB8AC3E}">
        <p14:creationId xmlns:p14="http://schemas.microsoft.com/office/powerpoint/2010/main" val="309493190"/>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6</a:t>
            </a:fld>
            <a:endParaRPr lang="en-US" dirty="0"/>
          </a:p>
        </p:txBody>
      </p:sp>
      <p:sp>
        <p:nvSpPr>
          <p:cNvPr id="5" name="Título 1"/>
          <p:cNvSpPr txBox="1">
            <a:spLocks/>
          </p:cNvSpPr>
          <p:nvPr/>
        </p:nvSpPr>
        <p:spPr>
          <a:xfrm>
            <a:off x="0" y="129762"/>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altLang="es-MX" sz="3000" b="1" dirty="0">
                <a:solidFill>
                  <a:schemeClr val="bg1"/>
                </a:solidFill>
              </a:rPr>
              <a:t>10 catástrofes más cotosas en 2016</a:t>
            </a:r>
          </a:p>
        </p:txBody>
      </p:sp>
      <p:sp>
        <p:nvSpPr>
          <p:cNvPr id="9" name="1 CuadroTexto">
            <a:extLst>
              <a:ext uri="{FF2B5EF4-FFF2-40B4-BE49-F238E27FC236}">
                <a16:creationId xmlns:a16="http://schemas.microsoft.com/office/drawing/2014/main" id="{A1884D6E-8AE3-4D34-9CE5-BD5475691F26}"/>
              </a:ext>
            </a:extLst>
          </p:cNvPr>
          <p:cNvSpPr txBox="1">
            <a:spLocks noChangeArrowheads="1"/>
          </p:cNvSpPr>
          <p:nvPr/>
        </p:nvSpPr>
        <p:spPr bwMode="auto">
          <a:xfrm>
            <a:off x="266700" y="5797550"/>
            <a:ext cx="7277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MX" altLang="es-MX" sz="1200" b="1">
                <a:solidFill>
                  <a:schemeClr val="bg1"/>
                </a:solidFill>
              </a:rPr>
              <a:t>Fuente: información obtenida de los SESAs 2013 reportada por las compañías de seguros asociadas a la AMIS.</a:t>
            </a:r>
          </a:p>
        </p:txBody>
      </p:sp>
      <p:sp>
        <p:nvSpPr>
          <p:cNvPr id="10" name="1 Rectángulo">
            <a:extLst>
              <a:ext uri="{FF2B5EF4-FFF2-40B4-BE49-F238E27FC236}">
                <a16:creationId xmlns:a16="http://schemas.microsoft.com/office/drawing/2014/main" id="{97F3F538-5691-491E-B37F-309B9572D77E}"/>
              </a:ext>
            </a:extLst>
          </p:cNvPr>
          <p:cNvSpPr>
            <a:spLocks noChangeArrowheads="1"/>
          </p:cNvSpPr>
          <p:nvPr/>
        </p:nvSpPr>
        <p:spPr bwMode="auto">
          <a:xfrm>
            <a:off x="719931" y="6522478"/>
            <a:ext cx="7718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s-MX" sz="1400" b="1"/>
              <a:t>Fuente: Swiss Re Economic Research &amp; Consulting y Cat Perils.</a:t>
            </a:r>
            <a:endParaRPr lang="es-MX" altLang="es-MX" sz="1400" b="1"/>
          </a:p>
        </p:txBody>
      </p:sp>
      <p:graphicFrame>
        <p:nvGraphicFramePr>
          <p:cNvPr id="4" name="Tabla 3">
            <a:extLst>
              <a:ext uri="{FF2B5EF4-FFF2-40B4-BE49-F238E27FC236}">
                <a16:creationId xmlns:a16="http://schemas.microsoft.com/office/drawing/2014/main" id="{2A7AAA83-0099-4BDE-B563-446488F038C1}"/>
              </a:ext>
            </a:extLst>
          </p:cNvPr>
          <p:cNvGraphicFramePr>
            <a:graphicFrameLocks noGrp="1"/>
          </p:cNvGraphicFramePr>
          <p:nvPr>
            <p:extLst>
              <p:ext uri="{D42A27DB-BD31-4B8C-83A1-F6EECF244321}">
                <p14:modId xmlns:p14="http://schemas.microsoft.com/office/powerpoint/2010/main" val="3167921457"/>
              </p:ext>
            </p:extLst>
          </p:nvPr>
        </p:nvGraphicFramePr>
        <p:xfrm>
          <a:off x="124689" y="1094751"/>
          <a:ext cx="8940151" cy="5312554"/>
        </p:xfrm>
        <a:graphic>
          <a:graphicData uri="http://schemas.openxmlformats.org/drawingml/2006/table">
            <a:tbl>
              <a:tblPr firstRow="1" bandRow="1">
                <a:tableStyleId>{5C22544A-7EE6-4342-B048-85BDC9FD1C3A}</a:tableStyleId>
              </a:tblPr>
              <a:tblGrid>
                <a:gridCol w="1454729">
                  <a:extLst>
                    <a:ext uri="{9D8B030D-6E8A-4147-A177-3AD203B41FA5}">
                      <a16:colId xmlns:a16="http://schemas.microsoft.com/office/drawing/2014/main" val="4010695350"/>
                    </a:ext>
                  </a:extLst>
                </a:gridCol>
                <a:gridCol w="969818">
                  <a:extLst>
                    <a:ext uri="{9D8B030D-6E8A-4147-A177-3AD203B41FA5}">
                      <a16:colId xmlns:a16="http://schemas.microsoft.com/office/drawing/2014/main" val="2183013430"/>
                    </a:ext>
                  </a:extLst>
                </a:gridCol>
                <a:gridCol w="1454727">
                  <a:extLst>
                    <a:ext uri="{9D8B030D-6E8A-4147-A177-3AD203B41FA5}">
                      <a16:colId xmlns:a16="http://schemas.microsoft.com/office/drawing/2014/main" val="2674613491"/>
                    </a:ext>
                  </a:extLst>
                </a:gridCol>
                <a:gridCol w="3705334">
                  <a:extLst>
                    <a:ext uri="{9D8B030D-6E8A-4147-A177-3AD203B41FA5}">
                      <a16:colId xmlns:a16="http://schemas.microsoft.com/office/drawing/2014/main" val="684864894"/>
                    </a:ext>
                  </a:extLst>
                </a:gridCol>
                <a:gridCol w="1355543">
                  <a:extLst>
                    <a:ext uri="{9D8B030D-6E8A-4147-A177-3AD203B41FA5}">
                      <a16:colId xmlns:a16="http://schemas.microsoft.com/office/drawing/2014/main" val="1380457446"/>
                    </a:ext>
                  </a:extLst>
                </a:gridCol>
              </a:tblGrid>
              <a:tr h="583763">
                <a:tc>
                  <a:txBody>
                    <a:bodyPr/>
                    <a:lstStyle/>
                    <a:p>
                      <a:pPr algn="ctr"/>
                      <a:r>
                        <a:rPr lang="es-ES" sz="1300" dirty="0">
                          <a:latin typeface="Arial" panose="020B0604020202020204" pitchFamily="34" charset="0"/>
                          <a:cs typeface="Arial" panose="020B0604020202020204" pitchFamily="34" charset="0"/>
                        </a:rPr>
                        <a:t>Daños Asegurados</a:t>
                      </a:r>
                    </a:p>
                    <a:p>
                      <a:pPr algn="ctr"/>
                      <a:r>
                        <a:rPr lang="es-ES" sz="1300" dirty="0">
                          <a:latin typeface="Arial" panose="020B0604020202020204" pitchFamily="34" charset="0"/>
                          <a:cs typeface="Arial" panose="020B0604020202020204" pitchFamily="34" charset="0"/>
                        </a:rPr>
                        <a:t>(mil. </a:t>
                      </a:r>
                      <a:r>
                        <a:rPr lang="es-ES" sz="1300" dirty="0" err="1">
                          <a:latin typeface="Arial" panose="020B0604020202020204" pitchFamily="34" charset="0"/>
                          <a:cs typeface="Arial" panose="020B0604020202020204" pitchFamily="34" charset="0"/>
                        </a:rPr>
                        <a:t>Dlls</a:t>
                      </a:r>
                      <a:r>
                        <a:rPr lang="es-ES" sz="1300" dirty="0">
                          <a:latin typeface="Arial" panose="020B0604020202020204" pitchFamily="34" charset="0"/>
                          <a:cs typeface="Arial" panose="020B0604020202020204" pitchFamily="34" charset="0"/>
                        </a:rPr>
                        <a:t>)</a:t>
                      </a:r>
                      <a:endParaRPr lang="es-MX" sz="1300" dirty="0">
                        <a:latin typeface="Arial" panose="020B0604020202020204" pitchFamily="34" charset="0"/>
                        <a:cs typeface="Arial" panose="020B0604020202020204" pitchFamily="34" charset="0"/>
                      </a:endParaRPr>
                    </a:p>
                  </a:txBody>
                  <a:tcPr marL="100584" marR="100584"/>
                </a:tc>
                <a:tc>
                  <a:txBody>
                    <a:bodyPr/>
                    <a:lstStyle/>
                    <a:p>
                      <a:pPr algn="ctr"/>
                      <a:r>
                        <a:rPr lang="es-ES" sz="1300" dirty="0">
                          <a:latin typeface="Arial" panose="020B0604020202020204" pitchFamily="34" charset="0"/>
                          <a:cs typeface="Arial" panose="020B0604020202020204" pitchFamily="34" charset="0"/>
                        </a:rPr>
                        <a:t>Víctimas</a:t>
                      </a:r>
                      <a:endParaRPr lang="es-MX" sz="1300" dirty="0">
                        <a:latin typeface="Arial" panose="020B0604020202020204" pitchFamily="34" charset="0"/>
                        <a:cs typeface="Arial" panose="020B0604020202020204" pitchFamily="34" charset="0"/>
                      </a:endParaRPr>
                    </a:p>
                  </a:txBody>
                  <a:tcPr marL="100584" marR="100584"/>
                </a:tc>
                <a:tc>
                  <a:txBody>
                    <a:bodyPr/>
                    <a:lstStyle/>
                    <a:p>
                      <a:pPr algn="ctr"/>
                      <a:r>
                        <a:rPr lang="es-ES" sz="1300" dirty="0">
                          <a:latin typeface="Arial" panose="020B0604020202020204" pitchFamily="34" charset="0"/>
                          <a:cs typeface="Arial" panose="020B0604020202020204" pitchFamily="34" charset="0"/>
                        </a:rPr>
                        <a:t>Fecha (inicio)</a:t>
                      </a:r>
                      <a:endParaRPr lang="es-MX" sz="1300" dirty="0">
                        <a:latin typeface="Arial" panose="020B0604020202020204" pitchFamily="34" charset="0"/>
                        <a:cs typeface="Arial" panose="020B0604020202020204" pitchFamily="34" charset="0"/>
                      </a:endParaRPr>
                    </a:p>
                  </a:txBody>
                  <a:tcPr marL="100584" marR="100584"/>
                </a:tc>
                <a:tc>
                  <a:txBody>
                    <a:bodyPr/>
                    <a:lstStyle/>
                    <a:p>
                      <a:pPr algn="ctr"/>
                      <a:r>
                        <a:rPr lang="es-ES" sz="1300" dirty="0">
                          <a:latin typeface="Arial" panose="020B0604020202020204" pitchFamily="34" charset="0"/>
                          <a:cs typeface="Arial" panose="020B0604020202020204" pitchFamily="34" charset="0"/>
                        </a:rPr>
                        <a:t>Evento</a:t>
                      </a:r>
                      <a:endParaRPr lang="es-MX" sz="1300" dirty="0">
                        <a:latin typeface="Arial" panose="020B0604020202020204" pitchFamily="34" charset="0"/>
                        <a:cs typeface="Arial" panose="020B0604020202020204" pitchFamily="34" charset="0"/>
                      </a:endParaRPr>
                    </a:p>
                  </a:txBody>
                  <a:tcPr marL="100584" marR="100584"/>
                </a:tc>
                <a:tc>
                  <a:txBody>
                    <a:bodyPr/>
                    <a:lstStyle/>
                    <a:p>
                      <a:pPr algn="ctr"/>
                      <a:r>
                        <a:rPr lang="es-ES" sz="1300" dirty="0">
                          <a:latin typeface="Arial" panose="020B0604020202020204" pitchFamily="34" charset="0"/>
                          <a:cs typeface="Arial" panose="020B0604020202020204" pitchFamily="34" charset="0"/>
                        </a:rPr>
                        <a:t>País/Región</a:t>
                      </a:r>
                      <a:endParaRPr lang="es-MX" sz="1300" dirty="0">
                        <a:latin typeface="Arial" panose="020B0604020202020204" pitchFamily="34" charset="0"/>
                        <a:cs typeface="Arial" panose="020B0604020202020204" pitchFamily="34" charset="0"/>
                      </a:endParaRPr>
                    </a:p>
                  </a:txBody>
                  <a:tcPr marL="100584" marR="100584"/>
                </a:tc>
                <a:extLst>
                  <a:ext uri="{0D108BD9-81ED-4DB2-BD59-A6C34878D82A}">
                    <a16:rowId xmlns:a16="http://schemas.microsoft.com/office/drawing/2014/main" val="3619464220"/>
                  </a:ext>
                </a:extLst>
              </a:tr>
              <a:tr h="259058">
                <a:tc>
                  <a:txBody>
                    <a:bodyPr/>
                    <a:lstStyle/>
                    <a:p>
                      <a:pPr algn="ctr"/>
                      <a:r>
                        <a:rPr lang="es-ES" sz="1200" dirty="0">
                          <a:latin typeface="Arial" panose="020B0604020202020204" pitchFamily="34" charset="0"/>
                          <a:cs typeface="Arial" panose="020B0604020202020204" pitchFamily="34" charset="0"/>
                        </a:rPr>
                        <a:t>4,887</a:t>
                      </a:r>
                    </a:p>
                  </a:txBody>
                  <a:tcPr marL="100584" marR="100584" anchor="ctr"/>
                </a:tc>
                <a:tc>
                  <a:txBody>
                    <a:bodyPr/>
                    <a:lstStyle/>
                    <a:p>
                      <a:pPr algn="ctr"/>
                      <a:r>
                        <a:rPr lang="es-ES" sz="1200" dirty="0">
                          <a:latin typeface="Arial" panose="020B0604020202020204" pitchFamily="34" charset="0"/>
                          <a:cs typeface="Arial" panose="020B0604020202020204" pitchFamily="34" charset="0"/>
                        </a:rPr>
                        <a:t>137</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MX" sz="1200" dirty="0">
                          <a:latin typeface="Arial" panose="020B0604020202020204" pitchFamily="34" charset="0"/>
                          <a:cs typeface="Arial" panose="020B0604020202020204" pitchFamily="34" charset="0"/>
                        </a:rPr>
                        <a:t>14 Marzo</a:t>
                      </a:r>
                    </a:p>
                  </a:txBody>
                  <a:tcPr marL="100584" marR="100584" anchor="ctr"/>
                </a:tc>
                <a:tc>
                  <a:txBody>
                    <a:bodyPr/>
                    <a:lstStyle/>
                    <a:p>
                      <a:pPr algn="ctr"/>
                      <a:r>
                        <a:rPr lang="es-MX" sz="1200" dirty="0">
                          <a:latin typeface="Arial" panose="020B0604020202020204" pitchFamily="34" charset="0"/>
                          <a:cs typeface="Arial" panose="020B0604020202020204" pitchFamily="34" charset="0"/>
                        </a:rPr>
                        <a:t>Terremotos</a:t>
                      </a:r>
                    </a:p>
                  </a:txBody>
                  <a:tcPr marL="100584" marR="100584" anchor="ctr"/>
                </a:tc>
                <a:tc>
                  <a:txBody>
                    <a:bodyPr/>
                    <a:lstStyle/>
                    <a:p>
                      <a:pPr algn="ctr"/>
                      <a:r>
                        <a:rPr lang="es-ES" sz="1200" dirty="0">
                          <a:latin typeface="Arial" panose="020B0604020202020204" pitchFamily="34" charset="0"/>
                          <a:cs typeface="Arial" panose="020B0604020202020204" pitchFamily="34" charset="0"/>
                        </a:rPr>
                        <a:t>Japón</a:t>
                      </a:r>
                      <a:endParaRPr lang="es-MX" sz="1200" dirty="0">
                        <a:latin typeface="Arial" panose="020B0604020202020204" pitchFamily="34" charset="0"/>
                        <a:cs typeface="Arial" panose="020B0604020202020204" pitchFamily="34" charset="0"/>
                      </a:endParaRPr>
                    </a:p>
                  </a:txBody>
                  <a:tcPr marL="100584" marR="100584" anchor="ctr"/>
                </a:tc>
                <a:extLst>
                  <a:ext uri="{0D108BD9-81ED-4DB2-BD59-A6C34878D82A}">
                    <a16:rowId xmlns:a16="http://schemas.microsoft.com/office/drawing/2014/main" val="1591754681"/>
                  </a:ext>
                </a:extLst>
              </a:tr>
              <a:tr h="415121">
                <a:tc>
                  <a:txBody>
                    <a:bodyPr/>
                    <a:lstStyle/>
                    <a:p>
                      <a:pPr algn="ctr"/>
                      <a:r>
                        <a:rPr lang="es-ES" sz="1200" dirty="0">
                          <a:latin typeface="Arial" panose="020B0604020202020204" pitchFamily="34" charset="0"/>
                          <a:cs typeface="Arial" panose="020B0604020202020204" pitchFamily="34" charset="0"/>
                        </a:rPr>
                        <a:t>4,000</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ES" sz="1200" dirty="0">
                          <a:latin typeface="Arial" panose="020B0604020202020204" pitchFamily="34" charset="0"/>
                          <a:cs typeface="Arial" panose="020B0604020202020204" pitchFamily="34" charset="0"/>
                        </a:rPr>
                        <a:t>734</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ES" sz="1200" dirty="0">
                          <a:latin typeface="Arial" panose="020B0604020202020204" pitchFamily="34" charset="0"/>
                          <a:cs typeface="Arial" panose="020B0604020202020204" pitchFamily="34" charset="0"/>
                        </a:rPr>
                        <a:t>6 Octubre</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MX" sz="1200" dirty="0">
                          <a:latin typeface="Arial" panose="020B0604020202020204" pitchFamily="34" charset="0"/>
                          <a:cs typeface="Arial" panose="020B0604020202020204" pitchFamily="34" charset="0"/>
                        </a:rPr>
                        <a:t>Huracán Matthew </a:t>
                      </a:r>
                    </a:p>
                  </a:txBody>
                  <a:tcPr marL="100584" marR="100584" anchor="ctr"/>
                </a:tc>
                <a:tc>
                  <a:txBody>
                    <a:bodyPr/>
                    <a:lstStyle/>
                    <a:p>
                      <a:pPr algn="ctr"/>
                      <a:r>
                        <a:rPr lang="es-MX" sz="1200" dirty="0">
                          <a:latin typeface="Arial" panose="020B0604020202020204" pitchFamily="34" charset="0"/>
                          <a:cs typeface="Arial" panose="020B0604020202020204" pitchFamily="34" charset="0"/>
                        </a:rPr>
                        <a:t>EE. UU. y Caribe</a:t>
                      </a:r>
                    </a:p>
                  </a:txBody>
                  <a:tcPr marL="100584" marR="100584" anchor="ctr"/>
                </a:tc>
                <a:extLst>
                  <a:ext uri="{0D108BD9-81ED-4DB2-BD59-A6C34878D82A}">
                    <a16:rowId xmlns:a16="http://schemas.microsoft.com/office/drawing/2014/main" val="1460621091"/>
                  </a:ext>
                </a:extLst>
              </a:tr>
              <a:tr h="341965">
                <a:tc>
                  <a:txBody>
                    <a:bodyPr/>
                    <a:lstStyle/>
                    <a:p>
                      <a:pPr algn="ctr"/>
                      <a:r>
                        <a:rPr lang="es-ES" sz="1200" dirty="0">
                          <a:latin typeface="Arial" panose="020B0604020202020204" pitchFamily="34" charset="0"/>
                          <a:cs typeface="Arial" panose="020B0604020202020204" pitchFamily="34" charset="0"/>
                        </a:rPr>
                        <a:t>3,102</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ES" sz="1200" dirty="0">
                          <a:latin typeface="Arial" panose="020B0604020202020204" pitchFamily="34" charset="0"/>
                          <a:cs typeface="Arial" panose="020B0604020202020204" pitchFamily="34" charset="0"/>
                        </a:rPr>
                        <a:t>13</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ES" sz="1200" dirty="0">
                          <a:latin typeface="Arial" panose="020B0604020202020204" pitchFamily="34" charset="0"/>
                          <a:cs typeface="Arial" panose="020B0604020202020204" pitchFamily="34" charset="0"/>
                        </a:rPr>
                        <a:t>11 Agosto</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MX" sz="1200" dirty="0">
                          <a:latin typeface="Arial" panose="020B0604020202020204" pitchFamily="34" charset="0"/>
                          <a:cs typeface="Arial" panose="020B0604020202020204" pitchFamily="34" charset="0"/>
                        </a:rPr>
                        <a:t>Fuertes tormentas e inundaciones en Luisiana</a:t>
                      </a:r>
                    </a:p>
                  </a:txBody>
                  <a:tcPr marL="100584" marR="100584" anchor="ctr"/>
                </a:tc>
                <a:tc>
                  <a:txBody>
                    <a:bodyPr/>
                    <a:lstStyle/>
                    <a:p>
                      <a:pPr algn="ctr"/>
                      <a:r>
                        <a:rPr lang="es-MX" sz="1200" dirty="0">
                          <a:latin typeface="Arial" panose="020B0604020202020204" pitchFamily="34" charset="0"/>
                          <a:cs typeface="Arial" panose="020B0604020202020204" pitchFamily="34" charset="0"/>
                        </a:rPr>
                        <a:t>EE. UU. </a:t>
                      </a:r>
                    </a:p>
                  </a:txBody>
                  <a:tcPr marL="100584" marR="100584" anchor="ctr"/>
                </a:tc>
                <a:extLst>
                  <a:ext uri="{0D108BD9-81ED-4DB2-BD59-A6C34878D82A}">
                    <a16:rowId xmlns:a16="http://schemas.microsoft.com/office/drawing/2014/main" val="1532908321"/>
                  </a:ext>
                </a:extLst>
              </a:tr>
              <a:tr h="306623">
                <a:tc>
                  <a:txBody>
                    <a:bodyPr/>
                    <a:lstStyle/>
                    <a:p>
                      <a:pPr algn="ctr"/>
                      <a:r>
                        <a:rPr lang="es-ES" sz="1200" dirty="0">
                          <a:latin typeface="Arial" panose="020B0604020202020204" pitchFamily="34" charset="0"/>
                          <a:cs typeface="Arial" panose="020B0604020202020204" pitchFamily="34" charset="0"/>
                        </a:rPr>
                        <a:t>2,995</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ES" sz="1200" dirty="0">
                          <a:latin typeface="Arial" panose="020B0604020202020204" pitchFamily="34" charset="0"/>
                          <a:cs typeface="Arial" panose="020B0604020202020204" pitchFamily="34" charset="0"/>
                        </a:rPr>
                        <a:t>-</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ES" sz="1200" dirty="0">
                          <a:latin typeface="Arial" panose="020B0604020202020204" pitchFamily="34" charset="0"/>
                          <a:cs typeface="Arial" panose="020B0604020202020204" pitchFamily="34" charset="0"/>
                        </a:rPr>
                        <a:t>10 Abril</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MX" sz="1200" dirty="0">
                          <a:latin typeface="Arial" panose="020B0604020202020204" pitchFamily="34" charset="0"/>
                          <a:cs typeface="Arial" panose="020B0604020202020204" pitchFamily="34" charset="0"/>
                        </a:rPr>
                        <a:t>Fuerte granizada en San Antonio, TX</a:t>
                      </a:r>
                    </a:p>
                  </a:txBody>
                  <a:tcPr marL="100584" marR="100584" anchor="ctr"/>
                </a:tc>
                <a:tc>
                  <a:txBody>
                    <a:bodyPr/>
                    <a:lstStyle/>
                    <a:p>
                      <a:pPr algn="ctr"/>
                      <a:r>
                        <a:rPr lang="es-MX" sz="1200" dirty="0">
                          <a:latin typeface="Arial" panose="020B0604020202020204" pitchFamily="34" charset="0"/>
                          <a:cs typeface="Arial" panose="020B0604020202020204" pitchFamily="34" charset="0"/>
                        </a:rPr>
                        <a:t>EE. UU.</a:t>
                      </a:r>
                    </a:p>
                  </a:txBody>
                  <a:tcPr marL="100584" marR="100584" anchor="ctr"/>
                </a:tc>
                <a:extLst>
                  <a:ext uri="{0D108BD9-81ED-4DB2-BD59-A6C34878D82A}">
                    <a16:rowId xmlns:a16="http://schemas.microsoft.com/office/drawing/2014/main" val="1477751210"/>
                  </a:ext>
                </a:extLst>
              </a:tr>
              <a:tr h="583763">
                <a:tc>
                  <a:txBody>
                    <a:bodyPr/>
                    <a:lstStyle/>
                    <a:p>
                      <a:pPr algn="ctr"/>
                      <a:r>
                        <a:rPr lang="es-ES" sz="1200" dirty="0">
                          <a:latin typeface="Arial" panose="020B0604020202020204" pitchFamily="34" charset="0"/>
                          <a:cs typeface="Arial" panose="020B0604020202020204" pitchFamily="34" charset="0"/>
                        </a:rPr>
                        <a:t>2,886</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ES" sz="1200" dirty="0">
                          <a:latin typeface="Arial" panose="020B0604020202020204" pitchFamily="34" charset="0"/>
                          <a:cs typeface="Arial" panose="020B0604020202020204" pitchFamily="34" charset="0"/>
                        </a:rPr>
                        <a:t>17</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ES" sz="1200" dirty="0">
                          <a:latin typeface="Arial" panose="020B0604020202020204" pitchFamily="34" charset="0"/>
                          <a:cs typeface="Arial" panose="020B0604020202020204" pitchFamily="34" charset="0"/>
                        </a:rPr>
                        <a:t>27 Mayo</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MX" sz="1200" dirty="0">
                          <a:latin typeface="Arial" panose="020B0604020202020204" pitchFamily="34" charset="0"/>
                          <a:cs typeface="Arial" panose="020B0604020202020204" pitchFamily="34" charset="0"/>
                        </a:rPr>
                        <a:t>Tormentas e inundaciones (sistemas de bajas presiones Elvira y </a:t>
                      </a:r>
                    </a:p>
                    <a:p>
                      <a:pPr algn="ctr"/>
                      <a:r>
                        <a:rPr lang="es-MX" sz="1200" dirty="0" err="1">
                          <a:latin typeface="Arial" panose="020B0604020202020204" pitchFamily="34" charset="0"/>
                          <a:cs typeface="Arial" panose="020B0604020202020204" pitchFamily="34" charset="0"/>
                        </a:rPr>
                        <a:t>Friederike</a:t>
                      </a:r>
                      <a:r>
                        <a:rPr lang="es-MX" sz="1200" dirty="0">
                          <a:latin typeface="Arial" panose="020B0604020202020204" pitchFamily="34" charset="0"/>
                          <a:cs typeface="Arial" panose="020B0604020202020204" pitchFamily="34" charset="0"/>
                        </a:rPr>
                        <a:t>)</a:t>
                      </a:r>
                    </a:p>
                  </a:txBody>
                  <a:tcPr marL="100584" marR="100584" anchor="ctr"/>
                </a:tc>
                <a:tc>
                  <a:txBody>
                    <a:bodyPr/>
                    <a:lstStyle/>
                    <a:p>
                      <a:pPr algn="ctr"/>
                      <a:r>
                        <a:rPr lang="es-ES" sz="1200" dirty="0">
                          <a:latin typeface="Arial" panose="020B0604020202020204" pitchFamily="34" charset="0"/>
                          <a:cs typeface="Arial" panose="020B0604020202020204" pitchFamily="34" charset="0"/>
                        </a:rPr>
                        <a:t>Alemania, Francia</a:t>
                      </a:r>
                      <a:endParaRPr lang="es-MX" sz="1200" dirty="0">
                        <a:latin typeface="Arial" panose="020B0604020202020204" pitchFamily="34" charset="0"/>
                        <a:cs typeface="Arial" panose="020B0604020202020204" pitchFamily="34" charset="0"/>
                      </a:endParaRPr>
                    </a:p>
                  </a:txBody>
                  <a:tcPr marL="100584" marR="100584" anchor="ctr"/>
                </a:tc>
                <a:extLst>
                  <a:ext uri="{0D108BD9-81ED-4DB2-BD59-A6C34878D82A}">
                    <a16:rowId xmlns:a16="http://schemas.microsoft.com/office/drawing/2014/main" val="4266306285"/>
                  </a:ext>
                </a:extLst>
              </a:tr>
              <a:tr h="358622">
                <a:tc>
                  <a:txBody>
                    <a:bodyPr/>
                    <a:lstStyle/>
                    <a:p>
                      <a:pPr algn="ctr"/>
                      <a:r>
                        <a:rPr lang="es-ES" sz="1200" dirty="0">
                          <a:latin typeface="Arial" panose="020B0604020202020204" pitchFamily="34" charset="0"/>
                          <a:cs typeface="Arial" panose="020B0604020202020204" pitchFamily="34" charset="0"/>
                        </a:rPr>
                        <a:t>2,782</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ES" sz="1200" dirty="0">
                          <a:latin typeface="Arial" panose="020B0604020202020204" pitchFamily="34" charset="0"/>
                          <a:cs typeface="Arial" panose="020B0604020202020204" pitchFamily="34" charset="0"/>
                        </a:rPr>
                        <a:t>-</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ES" sz="1200" dirty="0">
                          <a:latin typeface="Arial" panose="020B0604020202020204" pitchFamily="34" charset="0"/>
                          <a:cs typeface="Arial" panose="020B0604020202020204" pitchFamily="34" charset="0"/>
                        </a:rPr>
                        <a:t>2 Mayo</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MX" sz="1200" dirty="0">
                          <a:latin typeface="Arial" panose="020B0604020202020204" pitchFamily="34" charset="0"/>
                          <a:cs typeface="Arial" panose="020B0604020202020204" pitchFamily="34" charset="0"/>
                        </a:rPr>
                        <a:t>Incendios forestales en Fort </a:t>
                      </a:r>
                      <a:r>
                        <a:rPr lang="es-MX" sz="1200" dirty="0" err="1">
                          <a:latin typeface="Arial" panose="020B0604020202020204" pitchFamily="34" charset="0"/>
                          <a:cs typeface="Arial" panose="020B0604020202020204" pitchFamily="34" charset="0"/>
                        </a:rPr>
                        <a:t>McMurray</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MX" sz="1200" dirty="0">
                          <a:latin typeface="Arial" panose="020B0604020202020204" pitchFamily="34" charset="0"/>
                          <a:cs typeface="Arial" panose="020B0604020202020204" pitchFamily="34" charset="0"/>
                        </a:rPr>
                        <a:t>Canadá</a:t>
                      </a:r>
                    </a:p>
                  </a:txBody>
                  <a:tcPr marL="100584" marR="100584" anchor="ctr"/>
                </a:tc>
                <a:extLst>
                  <a:ext uri="{0D108BD9-81ED-4DB2-BD59-A6C34878D82A}">
                    <a16:rowId xmlns:a16="http://schemas.microsoft.com/office/drawing/2014/main" val="486354386"/>
                  </a:ext>
                </a:extLst>
              </a:tr>
              <a:tr h="297604">
                <a:tc>
                  <a:txBody>
                    <a:bodyPr/>
                    <a:lstStyle/>
                    <a:p>
                      <a:pPr algn="ctr"/>
                      <a:r>
                        <a:rPr lang="es-MX" sz="1200" dirty="0">
                          <a:latin typeface="Arial" panose="020B0604020202020204" pitchFamily="34" charset="0"/>
                          <a:cs typeface="Arial" panose="020B0604020202020204" pitchFamily="34" charset="0"/>
                        </a:rPr>
                        <a:t>1,700 –</a:t>
                      </a:r>
                    </a:p>
                    <a:p>
                      <a:pPr algn="ctr"/>
                      <a:r>
                        <a:rPr lang="es-MX" sz="1200" dirty="0">
                          <a:latin typeface="Arial" panose="020B0604020202020204" pitchFamily="34" charset="0"/>
                          <a:cs typeface="Arial" panose="020B0604020202020204" pitchFamily="34" charset="0"/>
                        </a:rPr>
                        <a:t>2,400</a:t>
                      </a:r>
                    </a:p>
                  </a:txBody>
                  <a:tcPr marL="100584" marR="100584" anchor="ctr"/>
                </a:tc>
                <a:tc>
                  <a:txBody>
                    <a:bodyPr/>
                    <a:lstStyle/>
                    <a:p>
                      <a:pPr algn="ctr"/>
                      <a:r>
                        <a:rPr lang="es-ES" sz="1200" dirty="0">
                          <a:latin typeface="Arial" panose="020B0604020202020204" pitchFamily="34" charset="0"/>
                          <a:cs typeface="Arial" panose="020B0604020202020204" pitchFamily="34" charset="0"/>
                        </a:rPr>
                        <a:t>2</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ES" sz="1200" dirty="0">
                          <a:latin typeface="Arial" panose="020B0604020202020204" pitchFamily="34" charset="0"/>
                          <a:cs typeface="Arial" panose="020B0604020202020204" pitchFamily="34" charset="0"/>
                        </a:rPr>
                        <a:t>14 Noviembre</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MX" sz="1200" dirty="0">
                          <a:latin typeface="Arial" panose="020B0604020202020204" pitchFamily="34" charset="0"/>
                          <a:cs typeface="Arial" panose="020B0604020202020204" pitchFamily="34" charset="0"/>
                        </a:rPr>
                        <a:t>Terremoto </a:t>
                      </a:r>
                      <a:r>
                        <a:rPr lang="es-MX" sz="1200" dirty="0" err="1">
                          <a:latin typeface="Arial" panose="020B0604020202020204" pitchFamily="34" charset="0"/>
                          <a:cs typeface="Arial" panose="020B0604020202020204" pitchFamily="34" charset="0"/>
                        </a:rPr>
                        <a:t>Mw</a:t>
                      </a:r>
                      <a:r>
                        <a:rPr lang="es-MX" sz="1200" dirty="0">
                          <a:latin typeface="Arial" panose="020B0604020202020204" pitchFamily="34" charset="0"/>
                          <a:cs typeface="Arial" panose="020B0604020202020204" pitchFamily="34" charset="0"/>
                        </a:rPr>
                        <a:t> 7,8</a:t>
                      </a:r>
                    </a:p>
                  </a:txBody>
                  <a:tcPr marL="100584" marR="100584" anchor="ctr"/>
                </a:tc>
                <a:tc>
                  <a:txBody>
                    <a:bodyPr/>
                    <a:lstStyle/>
                    <a:p>
                      <a:pPr algn="ctr"/>
                      <a:r>
                        <a:rPr lang="es-MX" sz="1200" dirty="0">
                          <a:latin typeface="Arial" panose="020B0604020202020204" pitchFamily="34" charset="0"/>
                          <a:cs typeface="Arial" panose="020B0604020202020204" pitchFamily="34" charset="0"/>
                        </a:rPr>
                        <a:t>Nueva Zelanda</a:t>
                      </a:r>
                    </a:p>
                  </a:txBody>
                  <a:tcPr marL="100584" marR="100584" anchor="ctr"/>
                </a:tc>
                <a:extLst>
                  <a:ext uri="{0D108BD9-81ED-4DB2-BD59-A6C34878D82A}">
                    <a16:rowId xmlns:a16="http://schemas.microsoft.com/office/drawing/2014/main" val="146755624"/>
                  </a:ext>
                </a:extLst>
              </a:tr>
              <a:tr h="510584">
                <a:tc>
                  <a:txBody>
                    <a:bodyPr/>
                    <a:lstStyle/>
                    <a:p>
                      <a:pPr algn="ctr"/>
                      <a:r>
                        <a:rPr lang="es-ES" sz="1200" dirty="0">
                          <a:latin typeface="Arial" panose="020B0604020202020204" pitchFamily="34" charset="0"/>
                          <a:cs typeface="Arial" panose="020B0604020202020204" pitchFamily="34" charset="0"/>
                        </a:rPr>
                        <a:t>1,689</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ES" sz="1200" dirty="0">
                          <a:latin typeface="Arial" panose="020B0604020202020204" pitchFamily="34" charset="0"/>
                          <a:cs typeface="Arial" panose="020B0604020202020204" pitchFamily="34" charset="0"/>
                        </a:rPr>
                        <a:t>-</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ES" sz="1200" dirty="0">
                          <a:latin typeface="Arial" panose="020B0604020202020204" pitchFamily="34" charset="0"/>
                          <a:cs typeface="Arial" panose="020B0604020202020204" pitchFamily="34" charset="0"/>
                        </a:rPr>
                        <a:t>23 Marzo</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MX" sz="1200" dirty="0">
                          <a:latin typeface="Arial" panose="020B0604020202020204" pitchFamily="34" charset="0"/>
                          <a:cs typeface="Arial" panose="020B0604020202020204" pitchFamily="34" charset="0"/>
                        </a:rPr>
                        <a:t>Tormentas eléctricas y de granizo al norte de Texas</a:t>
                      </a:r>
                    </a:p>
                  </a:txBody>
                  <a:tcPr marL="100584" marR="100584"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EE. UU.</a:t>
                      </a:r>
                    </a:p>
                  </a:txBody>
                  <a:tcPr marL="100584" marR="100584" anchor="ctr"/>
                </a:tc>
                <a:extLst>
                  <a:ext uri="{0D108BD9-81ED-4DB2-BD59-A6C34878D82A}">
                    <a16:rowId xmlns:a16="http://schemas.microsoft.com/office/drawing/2014/main" val="755140641"/>
                  </a:ext>
                </a:extLst>
              </a:tr>
              <a:tr h="583763">
                <a:tc>
                  <a:txBody>
                    <a:bodyPr/>
                    <a:lstStyle/>
                    <a:p>
                      <a:pPr algn="ctr"/>
                      <a:r>
                        <a:rPr lang="es-ES" sz="1200" dirty="0">
                          <a:latin typeface="Arial" panose="020B0604020202020204" pitchFamily="34" charset="0"/>
                          <a:cs typeface="Arial" panose="020B0604020202020204" pitchFamily="34" charset="0"/>
                        </a:rPr>
                        <a:t>1,187</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ES" sz="1200" dirty="0">
                          <a:latin typeface="Arial" panose="020B0604020202020204" pitchFamily="34" charset="0"/>
                          <a:cs typeface="Arial" panose="020B0604020202020204" pitchFamily="34" charset="0"/>
                        </a:rPr>
                        <a:t>6</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ES" sz="1200" dirty="0">
                          <a:latin typeface="Arial" panose="020B0604020202020204" pitchFamily="34" charset="0"/>
                          <a:cs typeface="Arial" panose="020B0604020202020204" pitchFamily="34" charset="0"/>
                        </a:rPr>
                        <a:t>29 Marzo</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MX" sz="1200" dirty="0">
                          <a:latin typeface="Arial" panose="020B0604020202020204" pitchFamily="34" charset="0"/>
                          <a:cs typeface="Arial" panose="020B0604020202020204" pitchFamily="34" charset="0"/>
                        </a:rPr>
                        <a:t>Tormentas eléctricas, granizo de gran tamaño, tornados, </a:t>
                      </a:r>
                    </a:p>
                    <a:p>
                      <a:pPr algn="ctr"/>
                      <a:r>
                        <a:rPr lang="es-MX" sz="1200" dirty="0">
                          <a:latin typeface="Arial" panose="020B0604020202020204" pitchFamily="34" charset="0"/>
                          <a:cs typeface="Arial" panose="020B0604020202020204" pitchFamily="34" charset="0"/>
                        </a:rPr>
                        <a:t>inundaciones repentinas</a:t>
                      </a:r>
                    </a:p>
                  </a:txBody>
                  <a:tcPr marL="100584" marR="100584"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EE. UU.</a:t>
                      </a:r>
                    </a:p>
                  </a:txBody>
                  <a:tcPr marL="100584" marR="100584" anchor="ctr"/>
                </a:tc>
                <a:extLst>
                  <a:ext uri="{0D108BD9-81ED-4DB2-BD59-A6C34878D82A}">
                    <a16:rowId xmlns:a16="http://schemas.microsoft.com/office/drawing/2014/main" val="2986916232"/>
                  </a:ext>
                </a:extLst>
              </a:tr>
              <a:tr h="583763">
                <a:tc>
                  <a:txBody>
                    <a:bodyPr/>
                    <a:lstStyle/>
                    <a:p>
                      <a:pPr algn="ctr"/>
                      <a:r>
                        <a:rPr lang="es-ES" sz="1200" dirty="0">
                          <a:latin typeface="Arial" panose="020B0604020202020204" pitchFamily="34" charset="0"/>
                          <a:cs typeface="Arial" panose="020B0604020202020204" pitchFamily="34" charset="0"/>
                        </a:rPr>
                        <a:t>1,135</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ES" sz="1200" dirty="0">
                          <a:latin typeface="Arial" panose="020B0604020202020204" pitchFamily="34" charset="0"/>
                          <a:cs typeface="Arial" panose="020B0604020202020204" pitchFamily="34" charset="0"/>
                        </a:rPr>
                        <a:t>-</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ES" sz="1200" dirty="0">
                          <a:latin typeface="Arial" panose="020B0604020202020204" pitchFamily="34" charset="0"/>
                          <a:cs typeface="Arial" panose="020B0604020202020204" pitchFamily="34" charset="0"/>
                        </a:rPr>
                        <a:t>28 Julio</a:t>
                      </a:r>
                      <a:endParaRPr lang="es-MX" sz="1200" dirty="0">
                        <a:latin typeface="Arial" panose="020B0604020202020204" pitchFamily="34" charset="0"/>
                        <a:cs typeface="Arial" panose="020B0604020202020204" pitchFamily="34" charset="0"/>
                      </a:endParaRPr>
                    </a:p>
                  </a:txBody>
                  <a:tcPr marL="100584" marR="100584" anchor="ctr"/>
                </a:tc>
                <a:tc>
                  <a:txBody>
                    <a:bodyPr/>
                    <a:lstStyle/>
                    <a:p>
                      <a:pPr algn="ctr"/>
                      <a:r>
                        <a:rPr lang="es-MX" sz="1200" dirty="0">
                          <a:latin typeface="Arial" panose="020B0604020202020204" pitchFamily="34" charset="0"/>
                          <a:cs typeface="Arial" panose="020B0604020202020204" pitchFamily="34" charset="0"/>
                        </a:rPr>
                        <a:t>Tormentas eléctricas, grandes daños por granizo en CO, granizada </a:t>
                      </a:r>
                    </a:p>
                    <a:p>
                      <a:pPr algn="ctr"/>
                      <a:r>
                        <a:rPr lang="es-MX" sz="1200" dirty="0">
                          <a:latin typeface="Arial" panose="020B0604020202020204" pitchFamily="34" charset="0"/>
                          <a:cs typeface="Arial" panose="020B0604020202020204" pitchFamily="34" charset="0"/>
                        </a:rPr>
                        <a:t>en Wyoming</a:t>
                      </a:r>
                    </a:p>
                  </a:txBody>
                  <a:tcPr marL="100584" marR="100584"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EE. UU.</a:t>
                      </a:r>
                    </a:p>
                  </a:txBody>
                  <a:tcPr marL="100584" marR="100584" anchor="ctr"/>
                </a:tc>
                <a:extLst>
                  <a:ext uri="{0D108BD9-81ED-4DB2-BD59-A6C34878D82A}">
                    <a16:rowId xmlns:a16="http://schemas.microsoft.com/office/drawing/2014/main" val="3321677153"/>
                  </a:ext>
                </a:extLst>
              </a:tr>
            </a:tbl>
          </a:graphicData>
        </a:graphic>
      </p:graphicFrame>
      <p:pic>
        <p:nvPicPr>
          <p:cNvPr id="7" name="Picture 61" descr="AMASFAC, Inicio">
            <a:hlinkClick r:id="rId2"/>
            <a:extLst>
              <a:ext uri="{FF2B5EF4-FFF2-40B4-BE49-F238E27FC236}">
                <a16:creationId xmlns:a16="http://schemas.microsoft.com/office/drawing/2014/main" id="{980C2292-D26D-40CF-8A95-032FB19631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066458"/>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7</a:t>
            </a:fld>
            <a:endParaRPr lang="en-US" dirty="0"/>
          </a:p>
        </p:txBody>
      </p:sp>
      <p:sp>
        <p:nvSpPr>
          <p:cNvPr id="5" name="Título 1"/>
          <p:cNvSpPr txBox="1">
            <a:spLocks/>
          </p:cNvSpPr>
          <p:nvPr/>
        </p:nvSpPr>
        <p:spPr>
          <a:xfrm>
            <a:off x="59906" y="129279"/>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altLang="es-MX" sz="3000" b="1" dirty="0">
                <a:solidFill>
                  <a:schemeClr val="bg1"/>
                </a:solidFill>
              </a:rPr>
              <a:t>Nuestro país, puesto a prueba en 2017</a:t>
            </a:r>
          </a:p>
        </p:txBody>
      </p:sp>
      <p:sp>
        <p:nvSpPr>
          <p:cNvPr id="9" name="1 CuadroTexto">
            <a:extLst>
              <a:ext uri="{FF2B5EF4-FFF2-40B4-BE49-F238E27FC236}">
                <a16:creationId xmlns:a16="http://schemas.microsoft.com/office/drawing/2014/main" id="{A1884D6E-8AE3-4D34-9CE5-BD5475691F26}"/>
              </a:ext>
            </a:extLst>
          </p:cNvPr>
          <p:cNvSpPr txBox="1">
            <a:spLocks noChangeArrowheads="1"/>
          </p:cNvSpPr>
          <p:nvPr/>
        </p:nvSpPr>
        <p:spPr bwMode="auto">
          <a:xfrm>
            <a:off x="266700" y="5797550"/>
            <a:ext cx="7277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MX" altLang="es-MX" sz="1200" b="1">
                <a:solidFill>
                  <a:schemeClr val="bg1"/>
                </a:solidFill>
              </a:rPr>
              <a:t>Fuente: información obtenida de los SESAs 2013 reportada por las compañías de seguros asociadas a la AMIS.</a:t>
            </a:r>
          </a:p>
        </p:txBody>
      </p:sp>
      <p:pic>
        <p:nvPicPr>
          <p:cNvPr id="7" name="Imagen 6">
            <a:extLst>
              <a:ext uri="{FF2B5EF4-FFF2-40B4-BE49-F238E27FC236}">
                <a16:creationId xmlns:a16="http://schemas.microsoft.com/office/drawing/2014/main" id="{9A577A27-5B93-432B-A588-3C746563614A}"/>
              </a:ext>
            </a:extLst>
          </p:cNvPr>
          <p:cNvPicPr>
            <a:picLocks noChangeAspect="1"/>
          </p:cNvPicPr>
          <p:nvPr/>
        </p:nvPicPr>
        <p:blipFill rotWithShape="1">
          <a:blip r:embed="rId2"/>
          <a:srcRect l="8134" t="17407" r="31100" b="8001"/>
          <a:stretch/>
        </p:blipFill>
        <p:spPr>
          <a:xfrm>
            <a:off x="-40625" y="769579"/>
            <a:ext cx="9184625" cy="6111400"/>
          </a:xfrm>
          <a:prstGeom prst="rect">
            <a:avLst/>
          </a:prstGeom>
        </p:spPr>
      </p:pic>
      <p:pic>
        <p:nvPicPr>
          <p:cNvPr id="8" name="Picture 61" descr="AMASFAC, Inicio">
            <a:hlinkClick r:id="rId3"/>
            <a:extLst>
              <a:ext uri="{FF2B5EF4-FFF2-40B4-BE49-F238E27FC236}">
                <a16:creationId xmlns:a16="http://schemas.microsoft.com/office/drawing/2014/main" id="{F8A9E0EC-C571-4828-ACAB-33CDAB805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160940"/>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8</a:t>
            </a:fld>
            <a:endParaRPr lang="en-US" dirty="0"/>
          </a:p>
        </p:txBody>
      </p:sp>
      <p:sp>
        <p:nvSpPr>
          <p:cNvPr id="5" name="Título 1"/>
          <p:cNvSpPr txBox="1">
            <a:spLocks/>
          </p:cNvSpPr>
          <p:nvPr/>
        </p:nvSpPr>
        <p:spPr>
          <a:xfrm>
            <a:off x="125845" y="-24252"/>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altLang="es-MX" sz="3000" b="1" dirty="0">
                <a:solidFill>
                  <a:schemeClr val="bg1"/>
                </a:solidFill>
              </a:rPr>
              <a:t>Ecosistema del manejo de catástrofes de México</a:t>
            </a:r>
          </a:p>
        </p:txBody>
      </p:sp>
      <p:sp>
        <p:nvSpPr>
          <p:cNvPr id="9" name="1 CuadroTexto">
            <a:extLst>
              <a:ext uri="{FF2B5EF4-FFF2-40B4-BE49-F238E27FC236}">
                <a16:creationId xmlns:a16="http://schemas.microsoft.com/office/drawing/2014/main" id="{A1884D6E-8AE3-4D34-9CE5-BD5475691F26}"/>
              </a:ext>
            </a:extLst>
          </p:cNvPr>
          <p:cNvSpPr txBox="1">
            <a:spLocks noChangeArrowheads="1"/>
          </p:cNvSpPr>
          <p:nvPr/>
        </p:nvSpPr>
        <p:spPr bwMode="auto">
          <a:xfrm>
            <a:off x="266700" y="5797550"/>
            <a:ext cx="7277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MX" altLang="es-MX" sz="1200" b="1">
                <a:solidFill>
                  <a:schemeClr val="bg1"/>
                </a:solidFill>
              </a:rPr>
              <a:t>Fuente: información obtenida de los SESAs 2013 reportada por las compañías de seguros asociadas a la AMIS.</a:t>
            </a:r>
          </a:p>
        </p:txBody>
      </p:sp>
      <p:sp>
        <p:nvSpPr>
          <p:cNvPr id="8" name="Rectangle 11">
            <a:extLst>
              <a:ext uri="{FF2B5EF4-FFF2-40B4-BE49-F238E27FC236}">
                <a16:creationId xmlns:a16="http://schemas.microsoft.com/office/drawing/2014/main" id="{D1E2F4D0-3D07-48E1-8D63-991CF3FCBCDF}"/>
              </a:ext>
            </a:extLst>
          </p:cNvPr>
          <p:cNvSpPr/>
          <p:nvPr/>
        </p:nvSpPr>
        <p:spPr bwMode="auto">
          <a:xfrm>
            <a:off x="385763" y="1207274"/>
            <a:ext cx="8370887" cy="1333500"/>
          </a:xfrm>
          <a:prstGeom prst="rect">
            <a:avLst/>
          </a:prstGeom>
          <a:solidFill>
            <a:schemeClr val="bg1">
              <a:lumMod val="95000"/>
            </a:schemeClr>
          </a:solidFill>
          <a:ln w="12700" cap="flat" cmpd="sng" algn="ctr">
            <a:solidFill>
              <a:schemeClr val="bg1">
                <a:lumMod val="85000"/>
              </a:schemeClr>
            </a:solidFill>
            <a:prstDash val="solid"/>
            <a:round/>
            <a:headEnd type="none" w="med" len="med"/>
            <a:tailEnd type="none" w="med" len="med"/>
          </a:ln>
          <a:effectLst/>
        </p:spPr>
        <p:txBody>
          <a:bodyPr lIns="35982" tIns="73117" rIns="35982" bIns="73117"/>
          <a:lstStyle/>
          <a:p>
            <a:pPr algn="ctr" defTabSz="913961" eaLnBrk="0" hangingPunct="0">
              <a:lnSpc>
                <a:spcPct val="106000"/>
              </a:lnSpc>
              <a:defRPr/>
            </a:pPr>
            <a:r>
              <a:rPr lang="es-MX" sz="1100" i="1" dirty="0">
                <a:solidFill>
                  <a:srgbClr val="000000">
                    <a:lumMod val="75000"/>
                    <a:lumOff val="25000"/>
                  </a:srgbClr>
                </a:solidFill>
                <a:latin typeface="Arial" charset="0"/>
              </a:rPr>
              <a:t>Conciencia Social</a:t>
            </a:r>
            <a:endParaRPr lang="en-US" sz="1100" i="1" dirty="0">
              <a:solidFill>
                <a:srgbClr val="000000">
                  <a:lumMod val="75000"/>
                  <a:lumOff val="25000"/>
                </a:srgbClr>
              </a:solidFill>
              <a:latin typeface="Arial" charset="0"/>
            </a:endParaRPr>
          </a:p>
        </p:txBody>
      </p:sp>
      <p:sp>
        <p:nvSpPr>
          <p:cNvPr id="11" name="Rectangle 8">
            <a:extLst>
              <a:ext uri="{FF2B5EF4-FFF2-40B4-BE49-F238E27FC236}">
                <a16:creationId xmlns:a16="http://schemas.microsoft.com/office/drawing/2014/main" id="{6A04B6D8-6029-4969-BF2B-D59FA8E9147A}"/>
              </a:ext>
            </a:extLst>
          </p:cNvPr>
          <p:cNvSpPr/>
          <p:nvPr/>
        </p:nvSpPr>
        <p:spPr bwMode="auto">
          <a:xfrm>
            <a:off x="385763" y="2604274"/>
            <a:ext cx="2141537" cy="1668463"/>
          </a:xfrm>
          <a:prstGeom prst="rect">
            <a:avLst/>
          </a:prstGeom>
          <a:solidFill>
            <a:schemeClr val="bg1">
              <a:lumMod val="95000"/>
            </a:schemeClr>
          </a:solidFill>
          <a:ln w="12700" cap="flat" cmpd="sng" algn="ctr">
            <a:solidFill>
              <a:schemeClr val="bg1">
                <a:lumMod val="85000"/>
              </a:schemeClr>
            </a:solidFill>
            <a:prstDash val="solid"/>
            <a:round/>
            <a:headEnd type="none" w="med" len="med"/>
            <a:tailEnd type="none" w="med" len="med"/>
          </a:ln>
          <a:effectLst/>
        </p:spPr>
        <p:txBody>
          <a:bodyPr lIns="35982" tIns="73117" rIns="35982" bIns="73117"/>
          <a:lstStyle/>
          <a:p>
            <a:pPr algn="ctr" defTabSz="913961" eaLnBrk="0" hangingPunct="0">
              <a:lnSpc>
                <a:spcPct val="106000"/>
              </a:lnSpc>
              <a:defRPr/>
            </a:pPr>
            <a:r>
              <a:rPr lang="es-MX" sz="1100" i="1" dirty="0" err="1">
                <a:solidFill>
                  <a:srgbClr val="000000">
                    <a:lumMod val="75000"/>
                    <a:lumOff val="25000"/>
                  </a:srgbClr>
                </a:solidFill>
                <a:latin typeface="Arial" charset="0"/>
              </a:rPr>
              <a:t>Resilencia</a:t>
            </a:r>
            <a:r>
              <a:rPr lang="es-MX" sz="1100" i="1" dirty="0">
                <a:solidFill>
                  <a:srgbClr val="000000">
                    <a:lumMod val="75000"/>
                    <a:lumOff val="25000"/>
                  </a:srgbClr>
                </a:solidFill>
                <a:latin typeface="Arial" charset="0"/>
              </a:rPr>
              <a:t> Estructural</a:t>
            </a:r>
            <a:endParaRPr lang="en-US" sz="1100" i="1" dirty="0">
              <a:solidFill>
                <a:srgbClr val="000000">
                  <a:lumMod val="75000"/>
                  <a:lumOff val="25000"/>
                </a:srgbClr>
              </a:solidFill>
              <a:latin typeface="Arial" charset="0"/>
            </a:endParaRPr>
          </a:p>
        </p:txBody>
      </p:sp>
      <p:sp>
        <p:nvSpPr>
          <p:cNvPr id="12" name="Rectangle 3">
            <a:extLst>
              <a:ext uri="{FF2B5EF4-FFF2-40B4-BE49-F238E27FC236}">
                <a16:creationId xmlns:a16="http://schemas.microsoft.com/office/drawing/2014/main" id="{B4FBE87B-5B9B-416D-AC8A-8506534DA8B2}"/>
              </a:ext>
            </a:extLst>
          </p:cNvPr>
          <p:cNvSpPr/>
          <p:nvPr/>
        </p:nvSpPr>
        <p:spPr bwMode="auto">
          <a:xfrm>
            <a:off x="2584450" y="2604274"/>
            <a:ext cx="755650" cy="1668463"/>
          </a:xfrm>
          <a:prstGeom prst="rect">
            <a:avLst/>
          </a:prstGeom>
          <a:solidFill>
            <a:schemeClr val="bg1">
              <a:lumMod val="95000"/>
            </a:schemeClr>
          </a:solidFill>
          <a:ln w="12700" cap="flat" cmpd="sng" algn="ctr">
            <a:solidFill>
              <a:schemeClr val="bg1">
                <a:lumMod val="85000"/>
              </a:schemeClr>
            </a:solidFill>
            <a:prstDash val="solid"/>
            <a:round/>
            <a:headEnd type="none" w="med" len="med"/>
            <a:tailEnd type="none" w="med" len="med"/>
          </a:ln>
          <a:effectLst/>
        </p:spPr>
        <p:txBody>
          <a:bodyPr lIns="35982" tIns="73117" rIns="35982" bIns="73117" anchor="ctr" anchorCtr="1"/>
          <a:lstStyle/>
          <a:p>
            <a:pPr algn="ctr" defTabSz="913961" eaLnBrk="0" hangingPunct="0">
              <a:lnSpc>
                <a:spcPct val="106000"/>
              </a:lnSpc>
              <a:defRPr/>
            </a:pPr>
            <a:r>
              <a:rPr lang="es-MX" sz="1100" i="1" dirty="0">
                <a:solidFill>
                  <a:srgbClr val="000000">
                    <a:lumMod val="75000"/>
                    <a:lumOff val="25000"/>
                  </a:srgbClr>
                </a:solidFill>
                <a:latin typeface="Arial" charset="0"/>
              </a:rPr>
              <a:t>Sociedad Civil</a:t>
            </a:r>
            <a:endParaRPr lang="en-US" sz="1100" i="1" dirty="0">
              <a:solidFill>
                <a:srgbClr val="000000">
                  <a:lumMod val="75000"/>
                  <a:lumOff val="25000"/>
                </a:srgbClr>
              </a:solidFill>
              <a:latin typeface="Arial" charset="0"/>
            </a:endParaRPr>
          </a:p>
        </p:txBody>
      </p:sp>
      <p:sp>
        <p:nvSpPr>
          <p:cNvPr id="13" name="Rectangle 12">
            <a:extLst>
              <a:ext uri="{FF2B5EF4-FFF2-40B4-BE49-F238E27FC236}">
                <a16:creationId xmlns:a16="http://schemas.microsoft.com/office/drawing/2014/main" id="{1B1FBEFD-7290-4FF2-BA8F-DF709FB6EE94}"/>
              </a:ext>
            </a:extLst>
          </p:cNvPr>
          <p:cNvSpPr>
            <a:spLocks noChangeArrowheads="1"/>
          </p:cNvSpPr>
          <p:nvPr/>
        </p:nvSpPr>
        <p:spPr bwMode="auto">
          <a:xfrm>
            <a:off x="509588" y="2191524"/>
            <a:ext cx="8120062" cy="268288"/>
          </a:xfrm>
          <a:prstGeom prst="rect">
            <a:avLst/>
          </a:prstGeom>
          <a:solidFill>
            <a:srgbClr val="00A1DE"/>
          </a:solidFill>
          <a:ln>
            <a:noFill/>
          </a:ln>
          <a:extLst>
            <a:ext uri="{91240B29-F687-4F45-9708-019B960494DF}">
              <a14:hiddenLine xmlns:a14="http://schemas.microsoft.com/office/drawing/2010/main" w="12700" algn="ctr">
                <a:solidFill>
                  <a:srgbClr val="000000"/>
                </a:solidFill>
                <a:round/>
                <a:headEnd/>
                <a:tailEnd/>
              </a14:hiddenLine>
            </a:ext>
          </a:extLst>
        </p:spPr>
        <p:txBody>
          <a:bodyPr lIns="73117" tIns="73117" rIns="73117" bIns="73117" anchor="ctr" anchorCtr="1"/>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MX" sz="1000">
                <a:solidFill>
                  <a:srgbClr val="FFFFFF"/>
                </a:solidFill>
              </a:rPr>
              <a:t>Medios de Comunicación </a:t>
            </a:r>
            <a:endParaRPr lang="en-US" sz="1000">
              <a:solidFill>
                <a:srgbClr val="FFFFFF"/>
              </a:solidFill>
            </a:endParaRPr>
          </a:p>
        </p:txBody>
      </p:sp>
      <p:sp>
        <p:nvSpPr>
          <p:cNvPr id="14" name="Rectangle 13">
            <a:extLst>
              <a:ext uri="{FF2B5EF4-FFF2-40B4-BE49-F238E27FC236}">
                <a16:creationId xmlns:a16="http://schemas.microsoft.com/office/drawing/2014/main" id="{D640FEFF-B327-4BED-8368-A91458520B34}"/>
              </a:ext>
            </a:extLst>
          </p:cNvPr>
          <p:cNvSpPr>
            <a:spLocks noChangeArrowheads="1"/>
          </p:cNvSpPr>
          <p:nvPr/>
        </p:nvSpPr>
        <p:spPr bwMode="auto">
          <a:xfrm>
            <a:off x="4624388" y="1478737"/>
            <a:ext cx="1277937" cy="623887"/>
          </a:xfrm>
          <a:prstGeom prst="rect">
            <a:avLst/>
          </a:prstGeom>
          <a:solidFill>
            <a:srgbClr val="00A1DE"/>
          </a:solidFill>
          <a:ln w="12700" algn="ctr">
            <a:solidFill>
              <a:schemeClr val="tx1"/>
            </a:solidFill>
            <a:prstDash val="dash"/>
            <a:round/>
            <a:headEnd/>
            <a:tailEnd/>
          </a:ln>
        </p:spPr>
        <p:txBody>
          <a:bodyPr lIns="73117" tIns="73117" rIns="73117" bIns="73117" anchor="ctr" anchorCtr="1"/>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MX" sz="1000">
                <a:solidFill>
                  <a:srgbClr val="FFFFFF"/>
                </a:solidFill>
              </a:rPr>
              <a:t>Universidades y</a:t>
            </a:r>
            <a:endParaRPr lang="en-US" sz="1000">
              <a:solidFill>
                <a:srgbClr val="FFFFFF"/>
              </a:solidFill>
            </a:endParaRPr>
          </a:p>
          <a:p>
            <a:pPr algn="ctr">
              <a:lnSpc>
                <a:spcPct val="106000"/>
              </a:lnSpc>
            </a:pPr>
            <a:r>
              <a:rPr lang="es-MX" sz="1000">
                <a:solidFill>
                  <a:srgbClr val="FFFFFF"/>
                </a:solidFill>
              </a:rPr>
              <a:t>Centros de Investigación</a:t>
            </a:r>
            <a:endParaRPr lang="en-US" sz="1000">
              <a:solidFill>
                <a:srgbClr val="FFFFFF"/>
              </a:solidFill>
            </a:endParaRPr>
          </a:p>
        </p:txBody>
      </p:sp>
      <p:sp>
        <p:nvSpPr>
          <p:cNvPr id="15" name="Rectangle 14">
            <a:extLst>
              <a:ext uri="{FF2B5EF4-FFF2-40B4-BE49-F238E27FC236}">
                <a16:creationId xmlns:a16="http://schemas.microsoft.com/office/drawing/2014/main" id="{DAE525F7-136D-49EC-93BB-2ACBB65B49B6}"/>
              </a:ext>
            </a:extLst>
          </p:cNvPr>
          <p:cNvSpPr/>
          <p:nvPr/>
        </p:nvSpPr>
        <p:spPr bwMode="auto">
          <a:xfrm>
            <a:off x="385763" y="4328299"/>
            <a:ext cx="8370887" cy="1836738"/>
          </a:xfrm>
          <a:prstGeom prst="rect">
            <a:avLst/>
          </a:prstGeom>
          <a:solidFill>
            <a:schemeClr val="bg1">
              <a:lumMod val="95000"/>
            </a:schemeClr>
          </a:solidFill>
          <a:ln w="12700" cap="flat" cmpd="sng" algn="ctr">
            <a:solidFill>
              <a:schemeClr val="bg1">
                <a:lumMod val="85000"/>
              </a:schemeClr>
            </a:solidFill>
            <a:prstDash val="solid"/>
            <a:round/>
            <a:headEnd type="none" w="med" len="med"/>
            <a:tailEnd type="none" w="med" len="med"/>
          </a:ln>
          <a:effectLst/>
        </p:spPr>
        <p:txBody>
          <a:bodyPr lIns="35982" tIns="73117" rIns="35982" bIns="73117"/>
          <a:lstStyle/>
          <a:p>
            <a:pPr algn="ctr" defTabSz="913961" eaLnBrk="0" hangingPunct="0">
              <a:lnSpc>
                <a:spcPct val="106000"/>
              </a:lnSpc>
              <a:defRPr/>
            </a:pPr>
            <a:r>
              <a:rPr lang="es-MX" sz="1100" i="1" dirty="0">
                <a:solidFill>
                  <a:srgbClr val="000000">
                    <a:lumMod val="75000"/>
                    <a:lumOff val="25000"/>
                  </a:srgbClr>
                </a:solidFill>
                <a:latin typeface="Arial" charset="0"/>
              </a:rPr>
              <a:t>Entes reguladores</a:t>
            </a:r>
            <a:endParaRPr lang="en-US" sz="1100" i="1" dirty="0">
              <a:solidFill>
                <a:srgbClr val="000000">
                  <a:lumMod val="75000"/>
                  <a:lumOff val="25000"/>
                </a:srgbClr>
              </a:solidFill>
              <a:latin typeface="Arial" charset="0"/>
            </a:endParaRPr>
          </a:p>
        </p:txBody>
      </p:sp>
      <p:sp>
        <p:nvSpPr>
          <p:cNvPr id="16" name="Rectangle 15">
            <a:extLst>
              <a:ext uri="{FF2B5EF4-FFF2-40B4-BE49-F238E27FC236}">
                <a16:creationId xmlns:a16="http://schemas.microsoft.com/office/drawing/2014/main" id="{5956920A-2501-4C6D-ADB0-4061BDA5735C}"/>
              </a:ext>
            </a:extLst>
          </p:cNvPr>
          <p:cNvSpPr>
            <a:spLocks noChangeArrowheads="1"/>
          </p:cNvSpPr>
          <p:nvPr/>
        </p:nvSpPr>
        <p:spPr bwMode="auto">
          <a:xfrm>
            <a:off x="509588" y="2939237"/>
            <a:ext cx="1871662" cy="574675"/>
          </a:xfrm>
          <a:prstGeom prst="rect">
            <a:avLst/>
          </a:prstGeom>
          <a:solidFill>
            <a:srgbClr val="00A1DE"/>
          </a:solidFill>
          <a:ln>
            <a:noFill/>
          </a:ln>
          <a:extLst>
            <a:ext uri="{91240B29-F687-4F45-9708-019B960494DF}">
              <a14:hiddenLine xmlns:a14="http://schemas.microsoft.com/office/drawing/2010/main" w="12700" algn="ctr">
                <a:solidFill>
                  <a:srgbClr val="000000"/>
                </a:solidFill>
                <a:round/>
                <a:headEnd/>
                <a:tailEnd/>
              </a14:hiddenLine>
            </a:ext>
          </a:extLst>
        </p:spPr>
        <p:txBody>
          <a:bodyPr lIns="73117" tIns="73117" rIns="73117" bIns="73117" anchor="ctr"/>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MX" sz="1000">
                <a:solidFill>
                  <a:srgbClr val="FFFFFF"/>
                </a:solidFill>
              </a:rPr>
              <a:t>Industria Constructora</a:t>
            </a:r>
          </a:p>
          <a:p>
            <a:pPr algn="ctr">
              <a:lnSpc>
                <a:spcPct val="106000"/>
              </a:lnSpc>
            </a:pPr>
            <a:r>
              <a:rPr lang="es-MX" sz="1000">
                <a:solidFill>
                  <a:srgbClr val="FFFFFF"/>
                </a:solidFill>
              </a:rPr>
              <a:t>(Empresas constructoras y Asociaciones del rubro)</a:t>
            </a:r>
            <a:endParaRPr lang="en-US" sz="1000">
              <a:solidFill>
                <a:srgbClr val="FFFFFF"/>
              </a:solidFill>
            </a:endParaRPr>
          </a:p>
        </p:txBody>
      </p:sp>
      <p:sp>
        <p:nvSpPr>
          <p:cNvPr id="17" name="Rectangle 16">
            <a:extLst>
              <a:ext uri="{FF2B5EF4-FFF2-40B4-BE49-F238E27FC236}">
                <a16:creationId xmlns:a16="http://schemas.microsoft.com/office/drawing/2014/main" id="{BF4E0922-FA49-4940-B71E-4C2D5BC6E72D}"/>
              </a:ext>
            </a:extLst>
          </p:cNvPr>
          <p:cNvSpPr>
            <a:spLocks noChangeArrowheads="1"/>
          </p:cNvSpPr>
          <p:nvPr/>
        </p:nvSpPr>
        <p:spPr bwMode="auto">
          <a:xfrm>
            <a:off x="509588" y="4590237"/>
            <a:ext cx="1620837" cy="300037"/>
          </a:xfrm>
          <a:prstGeom prst="rect">
            <a:avLst/>
          </a:prstGeom>
          <a:solidFill>
            <a:srgbClr val="92D050"/>
          </a:solidFill>
          <a:ln>
            <a:noFill/>
          </a:ln>
          <a:extLst>
            <a:ext uri="{91240B29-F687-4F45-9708-019B960494DF}">
              <a14:hiddenLine xmlns:a14="http://schemas.microsoft.com/office/drawing/2010/main" w="12700" algn="ctr">
                <a:solidFill>
                  <a:srgbClr val="000000"/>
                </a:solidFill>
                <a:round/>
                <a:headEnd/>
                <a:tailEnd/>
              </a14:hiddenLine>
            </a:ext>
          </a:extLst>
        </p:spPr>
        <p:txBody>
          <a:bodyPr lIns="73117" tIns="73117" rIns="73117" bIns="73117" anchor="ctr" anchorCtr="1"/>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MX" sz="1000">
                <a:solidFill>
                  <a:srgbClr val="404040"/>
                </a:solidFill>
              </a:rPr>
              <a:t>Gobiernos estatales</a:t>
            </a:r>
            <a:endParaRPr lang="en-US" sz="1000">
              <a:solidFill>
                <a:srgbClr val="404040"/>
              </a:solidFill>
            </a:endParaRPr>
          </a:p>
        </p:txBody>
      </p:sp>
      <p:sp>
        <p:nvSpPr>
          <p:cNvPr id="18" name="Rectangle 17">
            <a:extLst>
              <a:ext uri="{FF2B5EF4-FFF2-40B4-BE49-F238E27FC236}">
                <a16:creationId xmlns:a16="http://schemas.microsoft.com/office/drawing/2014/main" id="{04A22AE4-46A6-4448-BADF-A57F556F6CD2}"/>
              </a:ext>
            </a:extLst>
          </p:cNvPr>
          <p:cNvSpPr>
            <a:spLocks noChangeArrowheads="1"/>
          </p:cNvSpPr>
          <p:nvPr/>
        </p:nvSpPr>
        <p:spPr bwMode="auto">
          <a:xfrm>
            <a:off x="509588" y="4969649"/>
            <a:ext cx="1620837" cy="576263"/>
          </a:xfrm>
          <a:prstGeom prst="rect">
            <a:avLst/>
          </a:prstGeom>
          <a:solidFill>
            <a:srgbClr val="92D050"/>
          </a:solidFill>
          <a:ln w="12700" algn="ctr">
            <a:solidFill>
              <a:schemeClr val="tx1"/>
            </a:solidFill>
            <a:prstDash val="dash"/>
            <a:round/>
            <a:headEnd/>
            <a:tailEnd/>
          </a:ln>
        </p:spPr>
        <p:txBody>
          <a:bodyPr lIns="73117" tIns="73117" rIns="73117" bIns="73117" anchor="ctr" anchorCtr="1"/>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MX" sz="1000">
                <a:solidFill>
                  <a:srgbClr val="404040"/>
                </a:solidFill>
              </a:rPr>
              <a:t>Comisiones nacionales para regulación de la construcción </a:t>
            </a:r>
            <a:endParaRPr lang="en-US" sz="1000">
              <a:solidFill>
                <a:srgbClr val="404040"/>
              </a:solidFill>
            </a:endParaRPr>
          </a:p>
        </p:txBody>
      </p:sp>
      <p:sp>
        <p:nvSpPr>
          <p:cNvPr id="19" name="Rectangle 18">
            <a:extLst>
              <a:ext uri="{FF2B5EF4-FFF2-40B4-BE49-F238E27FC236}">
                <a16:creationId xmlns:a16="http://schemas.microsoft.com/office/drawing/2014/main" id="{84E2FAA8-7D98-447D-9484-298863A10AF4}"/>
              </a:ext>
            </a:extLst>
          </p:cNvPr>
          <p:cNvSpPr>
            <a:spLocks noChangeArrowheads="1"/>
          </p:cNvSpPr>
          <p:nvPr/>
        </p:nvSpPr>
        <p:spPr bwMode="auto">
          <a:xfrm>
            <a:off x="509588" y="5625287"/>
            <a:ext cx="1620837" cy="404812"/>
          </a:xfrm>
          <a:prstGeom prst="rect">
            <a:avLst/>
          </a:prstGeom>
          <a:solidFill>
            <a:srgbClr val="92D050"/>
          </a:solidFill>
          <a:ln>
            <a:noFill/>
          </a:ln>
          <a:extLst>
            <a:ext uri="{91240B29-F687-4F45-9708-019B960494DF}">
              <a14:hiddenLine xmlns:a14="http://schemas.microsoft.com/office/drawing/2010/main" w="12700" algn="ctr">
                <a:solidFill>
                  <a:srgbClr val="000000"/>
                </a:solidFill>
                <a:round/>
                <a:headEnd/>
                <a:tailEnd/>
              </a14:hiddenLine>
            </a:ext>
          </a:extLst>
        </p:spPr>
        <p:txBody>
          <a:bodyPr lIns="73117" tIns="73117" rIns="73117" bIns="73117" anchor="ctr" anchorCtr="1"/>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MX" sz="1000">
                <a:solidFill>
                  <a:srgbClr val="404040"/>
                </a:solidFill>
              </a:rPr>
              <a:t>Secretaría del Medio Ambiente (SEMARNAT)</a:t>
            </a:r>
            <a:endParaRPr lang="en-US" sz="1000">
              <a:solidFill>
                <a:srgbClr val="404040"/>
              </a:solidFill>
            </a:endParaRPr>
          </a:p>
        </p:txBody>
      </p:sp>
      <p:sp>
        <p:nvSpPr>
          <p:cNvPr id="20" name="Rectangle 20">
            <a:extLst>
              <a:ext uri="{FF2B5EF4-FFF2-40B4-BE49-F238E27FC236}">
                <a16:creationId xmlns:a16="http://schemas.microsoft.com/office/drawing/2014/main" id="{87C62BB2-860C-4950-8D70-861080B341D8}"/>
              </a:ext>
            </a:extLst>
          </p:cNvPr>
          <p:cNvSpPr>
            <a:spLocks noChangeArrowheads="1"/>
          </p:cNvSpPr>
          <p:nvPr/>
        </p:nvSpPr>
        <p:spPr bwMode="auto">
          <a:xfrm>
            <a:off x="509588" y="3594874"/>
            <a:ext cx="1871662" cy="576263"/>
          </a:xfrm>
          <a:prstGeom prst="rect">
            <a:avLst/>
          </a:prstGeom>
          <a:solidFill>
            <a:srgbClr val="92D050"/>
          </a:solidFill>
          <a:ln w="12700" algn="ctr">
            <a:solidFill>
              <a:schemeClr val="tx1"/>
            </a:solidFill>
            <a:prstDash val="dash"/>
            <a:round/>
            <a:headEnd/>
            <a:tailEnd/>
          </a:ln>
        </p:spPr>
        <p:txBody>
          <a:bodyPr lIns="73117" tIns="73117" rIns="73117" bIns="73117" anchor="ctr"/>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MX" sz="1000">
                <a:solidFill>
                  <a:srgbClr val="404040"/>
                </a:solidFill>
              </a:rPr>
              <a:t>Fondos de prevención del Gobierno</a:t>
            </a:r>
          </a:p>
          <a:p>
            <a:pPr algn="ctr">
              <a:lnSpc>
                <a:spcPct val="106000"/>
              </a:lnSpc>
            </a:pPr>
            <a:r>
              <a:rPr lang="es-MX" sz="1000">
                <a:solidFill>
                  <a:srgbClr val="404040"/>
                </a:solidFill>
              </a:rPr>
              <a:t>(FOPREDEN)</a:t>
            </a:r>
            <a:endParaRPr lang="en-US" sz="1000">
              <a:solidFill>
                <a:srgbClr val="404040"/>
              </a:solidFill>
            </a:endParaRPr>
          </a:p>
        </p:txBody>
      </p:sp>
      <p:sp>
        <p:nvSpPr>
          <p:cNvPr id="21" name="Rectangle 21">
            <a:extLst>
              <a:ext uri="{FF2B5EF4-FFF2-40B4-BE49-F238E27FC236}">
                <a16:creationId xmlns:a16="http://schemas.microsoft.com/office/drawing/2014/main" id="{D0F6FA74-ECEE-4FD0-8760-534E63FE585E}"/>
              </a:ext>
            </a:extLst>
          </p:cNvPr>
          <p:cNvSpPr>
            <a:spLocks noChangeArrowheads="1"/>
          </p:cNvSpPr>
          <p:nvPr/>
        </p:nvSpPr>
        <p:spPr bwMode="auto">
          <a:xfrm>
            <a:off x="2260600" y="4590237"/>
            <a:ext cx="1620838" cy="671512"/>
          </a:xfrm>
          <a:prstGeom prst="rect">
            <a:avLst/>
          </a:prstGeom>
          <a:solidFill>
            <a:srgbClr val="92D050"/>
          </a:solidFill>
          <a:ln>
            <a:noFill/>
          </a:ln>
          <a:extLst>
            <a:ext uri="{91240B29-F687-4F45-9708-019B960494DF}">
              <a14:hiddenLine xmlns:a14="http://schemas.microsoft.com/office/drawing/2010/main" w="12700" algn="ctr">
                <a:solidFill>
                  <a:srgbClr val="000000"/>
                </a:solidFill>
                <a:round/>
                <a:headEnd/>
                <a:tailEnd/>
              </a14:hiddenLine>
            </a:ext>
          </a:extLst>
        </p:spPr>
        <p:txBody>
          <a:bodyPr lIns="73117" tIns="73117" rIns="73117" bIns="73117" anchor="ctr" anchorCtr="1"/>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MX" sz="1000">
                <a:solidFill>
                  <a:srgbClr val="404040"/>
                </a:solidFill>
              </a:rPr>
              <a:t>Protección Civil (SINAPROC)</a:t>
            </a:r>
            <a:endParaRPr lang="en-US" sz="1000">
              <a:solidFill>
                <a:srgbClr val="404040"/>
              </a:solidFill>
            </a:endParaRPr>
          </a:p>
        </p:txBody>
      </p:sp>
      <p:sp>
        <p:nvSpPr>
          <p:cNvPr id="22" name="Rectangle 22">
            <a:extLst>
              <a:ext uri="{FF2B5EF4-FFF2-40B4-BE49-F238E27FC236}">
                <a16:creationId xmlns:a16="http://schemas.microsoft.com/office/drawing/2014/main" id="{2F9DE548-42C3-4710-B1E8-276E7E94CA05}"/>
              </a:ext>
            </a:extLst>
          </p:cNvPr>
          <p:cNvSpPr>
            <a:spLocks noChangeArrowheads="1"/>
          </p:cNvSpPr>
          <p:nvPr/>
        </p:nvSpPr>
        <p:spPr bwMode="auto">
          <a:xfrm>
            <a:off x="2260600" y="5442724"/>
            <a:ext cx="1603375" cy="655638"/>
          </a:xfrm>
          <a:prstGeom prst="rect">
            <a:avLst/>
          </a:prstGeom>
          <a:solidFill>
            <a:srgbClr val="92D050"/>
          </a:solidFill>
          <a:ln>
            <a:noFill/>
          </a:ln>
          <a:extLst>
            <a:ext uri="{91240B29-F687-4F45-9708-019B960494DF}">
              <a14:hiddenLine xmlns:a14="http://schemas.microsoft.com/office/drawing/2010/main" w="12700" algn="ctr">
                <a:solidFill>
                  <a:srgbClr val="000000"/>
                </a:solidFill>
                <a:round/>
                <a:headEnd/>
                <a:tailEnd/>
              </a14:hiddenLine>
            </a:ext>
          </a:extLst>
        </p:spPr>
        <p:txBody>
          <a:bodyPr lIns="73117" tIns="73117" rIns="73117" bIns="73117" anchor="ctr" anchorCtr="1"/>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MX" sz="1000">
                <a:solidFill>
                  <a:srgbClr val="404040"/>
                </a:solidFill>
              </a:rPr>
              <a:t>Secretaría de Gobernación </a:t>
            </a:r>
          </a:p>
          <a:p>
            <a:pPr algn="ctr">
              <a:lnSpc>
                <a:spcPct val="106000"/>
              </a:lnSpc>
            </a:pPr>
            <a:r>
              <a:rPr lang="es-MX" sz="1000">
                <a:solidFill>
                  <a:srgbClr val="404040"/>
                </a:solidFill>
              </a:rPr>
              <a:t>(SEGOB)</a:t>
            </a:r>
            <a:endParaRPr lang="en-US" sz="1000">
              <a:solidFill>
                <a:srgbClr val="404040"/>
              </a:solidFill>
            </a:endParaRPr>
          </a:p>
        </p:txBody>
      </p:sp>
      <p:sp>
        <p:nvSpPr>
          <p:cNvPr id="23" name="Rectangle 24">
            <a:extLst>
              <a:ext uri="{FF2B5EF4-FFF2-40B4-BE49-F238E27FC236}">
                <a16:creationId xmlns:a16="http://schemas.microsoft.com/office/drawing/2014/main" id="{FF50E940-3882-4CD2-B5F6-964CEE1FC45C}"/>
              </a:ext>
            </a:extLst>
          </p:cNvPr>
          <p:cNvSpPr>
            <a:spLocks noChangeArrowheads="1"/>
          </p:cNvSpPr>
          <p:nvPr/>
        </p:nvSpPr>
        <p:spPr bwMode="auto">
          <a:xfrm>
            <a:off x="3986213" y="4583887"/>
            <a:ext cx="1620837" cy="673100"/>
          </a:xfrm>
          <a:prstGeom prst="rect">
            <a:avLst/>
          </a:prstGeom>
          <a:solidFill>
            <a:srgbClr val="92D050"/>
          </a:solidFill>
          <a:ln>
            <a:noFill/>
          </a:ln>
          <a:extLst>
            <a:ext uri="{91240B29-F687-4F45-9708-019B960494DF}">
              <a14:hiddenLine xmlns:a14="http://schemas.microsoft.com/office/drawing/2010/main" w="12700" algn="ctr">
                <a:solidFill>
                  <a:srgbClr val="000000"/>
                </a:solidFill>
                <a:round/>
                <a:headEnd/>
                <a:tailEnd/>
              </a14:hiddenLine>
            </a:ext>
          </a:extLst>
        </p:spPr>
        <p:txBody>
          <a:bodyPr lIns="73117" tIns="73117" rIns="73117" bIns="73117" anchor="ctr" anchorCtr="1"/>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MX" sz="1000">
                <a:solidFill>
                  <a:srgbClr val="404040"/>
                </a:solidFill>
              </a:rPr>
              <a:t>Secretaría de Desarrollo Socia (SEDESOL)</a:t>
            </a:r>
          </a:p>
        </p:txBody>
      </p:sp>
      <p:sp>
        <p:nvSpPr>
          <p:cNvPr id="24" name="Rectangle 25">
            <a:extLst>
              <a:ext uri="{FF2B5EF4-FFF2-40B4-BE49-F238E27FC236}">
                <a16:creationId xmlns:a16="http://schemas.microsoft.com/office/drawing/2014/main" id="{C3B75976-8B38-4E7C-BFFB-D414F2DB7DBB}"/>
              </a:ext>
            </a:extLst>
          </p:cNvPr>
          <p:cNvSpPr/>
          <p:nvPr/>
        </p:nvSpPr>
        <p:spPr bwMode="auto">
          <a:xfrm>
            <a:off x="7346950" y="2609037"/>
            <a:ext cx="1403350" cy="1663700"/>
          </a:xfrm>
          <a:prstGeom prst="rect">
            <a:avLst/>
          </a:prstGeom>
          <a:solidFill>
            <a:schemeClr val="bg1">
              <a:lumMod val="95000"/>
            </a:schemeClr>
          </a:solidFill>
          <a:ln w="12700" cap="flat" cmpd="sng" algn="ctr">
            <a:solidFill>
              <a:schemeClr val="bg1">
                <a:lumMod val="85000"/>
              </a:schemeClr>
            </a:solidFill>
            <a:prstDash val="solid"/>
            <a:round/>
            <a:headEnd type="none" w="med" len="med"/>
            <a:tailEnd type="none" w="med" len="med"/>
          </a:ln>
          <a:effectLst/>
        </p:spPr>
        <p:txBody>
          <a:bodyPr lIns="35982" tIns="73117" rIns="35982" bIns="73117"/>
          <a:lstStyle/>
          <a:p>
            <a:pPr algn="ctr" defTabSz="913961" eaLnBrk="0" hangingPunct="0">
              <a:lnSpc>
                <a:spcPct val="106000"/>
              </a:lnSpc>
              <a:defRPr/>
            </a:pPr>
            <a:r>
              <a:rPr lang="es-MX" sz="1100" i="1" dirty="0" err="1">
                <a:solidFill>
                  <a:srgbClr val="000000">
                    <a:lumMod val="75000"/>
                    <a:lumOff val="25000"/>
                  </a:srgbClr>
                </a:solidFill>
                <a:latin typeface="Arial" charset="0"/>
              </a:rPr>
              <a:t>Prep</a:t>
            </a:r>
            <a:r>
              <a:rPr lang="es-MX" sz="1100" i="1" dirty="0">
                <a:solidFill>
                  <a:srgbClr val="000000">
                    <a:lumMod val="75000"/>
                    <a:lumOff val="25000"/>
                  </a:srgbClr>
                </a:solidFill>
                <a:latin typeface="Arial" charset="0"/>
              </a:rPr>
              <a:t> de emergencia</a:t>
            </a:r>
            <a:endParaRPr lang="en-US" sz="1100" i="1" dirty="0">
              <a:solidFill>
                <a:srgbClr val="000000">
                  <a:lumMod val="75000"/>
                  <a:lumOff val="25000"/>
                </a:srgbClr>
              </a:solidFill>
              <a:latin typeface="Arial" charset="0"/>
            </a:endParaRPr>
          </a:p>
        </p:txBody>
      </p:sp>
      <p:sp>
        <p:nvSpPr>
          <p:cNvPr id="25" name="Rectangle 26">
            <a:extLst>
              <a:ext uri="{FF2B5EF4-FFF2-40B4-BE49-F238E27FC236}">
                <a16:creationId xmlns:a16="http://schemas.microsoft.com/office/drawing/2014/main" id="{3500111E-7A73-4F37-9EBE-0FEAD6DD3F7E}"/>
              </a:ext>
            </a:extLst>
          </p:cNvPr>
          <p:cNvSpPr>
            <a:spLocks noChangeArrowheads="1"/>
          </p:cNvSpPr>
          <p:nvPr/>
        </p:nvSpPr>
        <p:spPr bwMode="auto">
          <a:xfrm>
            <a:off x="7469188" y="3385324"/>
            <a:ext cx="1152525" cy="325438"/>
          </a:xfrm>
          <a:prstGeom prst="rect">
            <a:avLst/>
          </a:prstGeom>
          <a:solidFill>
            <a:srgbClr val="00A1DE"/>
          </a:solidFill>
          <a:ln w="12700" algn="ctr">
            <a:solidFill>
              <a:schemeClr val="tx1"/>
            </a:solidFill>
            <a:round/>
            <a:headEnd/>
            <a:tailEnd/>
          </a:ln>
        </p:spPr>
        <p:txBody>
          <a:bodyPr lIns="73117" tIns="73117" rIns="73117" bIns="73117" anchor="ctr" anchorCtr="1"/>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MX" sz="1000">
                <a:solidFill>
                  <a:srgbClr val="FFFFFF"/>
                </a:solidFill>
              </a:rPr>
              <a:t>Cruz Roja</a:t>
            </a:r>
            <a:endParaRPr lang="en-US" sz="1000">
              <a:solidFill>
                <a:srgbClr val="FFFFFF"/>
              </a:solidFill>
            </a:endParaRPr>
          </a:p>
        </p:txBody>
      </p:sp>
      <p:sp>
        <p:nvSpPr>
          <p:cNvPr id="26" name="Rectangle 27">
            <a:extLst>
              <a:ext uri="{FF2B5EF4-FFF2-40B4-BE49-F238E27FC236}">
                <a16:creationId xmlns:a16="http://schemas.microsoft.com/office/drawing/2014/main" id="{25C9727A-29E2-445B-A152-2692C99D7D7D}"/>
              </a:ext>
            </a:extLst>
          </p:cNvPr>
          <p:cNvSpPr>
            <a:spLocks noChangeArrowheads="1"/>
          </p:cNvSpPr>
          <p:nvPr/>
        </p:nvSpPr>
        <p:spPr bwMode="auto">
          <a:xfrm>
            <a:off x="7469188" y="2940824"/>
            <a:ext cx="1152525" cy="323850"/>
          </a:xfrm>
          <a:prstGeom prst="rect">
            <a:avLst/>
          </a:prstGeom>
          <a:solidFill>
            <a:srgbClr val="00A1DE"/>
          </a:solidFill>
          <a:ln w="12700" algn="ctr">
            <a:solidFill>
              <a:schemeClr val="tx1"/>
            </a:solidFill>
            <a:round/>
            <a:headEnd/>
            <a:tailEnd/>
          </a:ln>
        </p:spPr>
        <p:txBody>
          <a:bodyPr lIns="73117" tIns="73117" rIns="73117" bIns="73117" anchor="ctr" anchorCtr="1"/>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MX" sz="1000">
                <a:solidFill>
                  <a:srgbClr val="FFFFFF"/>
                </a:solidFill>
              </a:rPr>
              <a:t>Brigadistas y Voluntarios</a:t>
            </a:r>
            <a:endParaRPr lang="en-US" sz="1000">
              <a:solidFill>
                <a:srgbClr val="FFFFFF"/>
              </a:solidFill>
            </a:endParaRPr>
          </a:p>
        </p:txBody>
      </p:sp>
      <p:sp>
        <p:nvSpPr>
          <p:cNvPr id="27" name="Rectangle 28">
            <a:extLst>
              <a:ext uri="{FF2B5EF4-FFF2-40B4-BE49-F238E27FC236}">
                <a16:creationId xmlns:a16="http://schemas.microsoft.com/office/drawing/2014/main" id="{2BFF8356-644C-433A-B290-E5B23303ED16}"/>
              </a:ext>
            </a:extLst>
          </p:cNvPr>
          <p:cNvSpPr>
            <a:spLocks noChangeArrowheads="1"/>
          </p:cNvSpPr>
          <p:nvPr/>
        </p:nvSpPr>
        <p:spPr bwMode="auto">
          <a:xfrm>
            <a:off x="7467600" y="3831412"/>
            <a:ext cx="1152525" cy="323850"/>
          </a:xfrm>
          <a:prstGeom prst="rect">
            <a:avLst/>
          </a:prstGeom>
          <a:solidFill>
            <a:srgbClr val="92D050"/>
          </a:solidFill>
          <a:ln w="12700" algn="ctr">
            <a:solidFill>
              <a:schemeClr val="tx1"/>
            </a:solidFill>
            <a:round/>
            <a:headEnd/>
            <a:tailEnd/>
          </a:ln>
        </p:spPr>
        <p:txBody>
          <a:bodyPr lIns="73117" tIns="73117" rIns="73117" bIns="73117" anchor="ctr" anchorCtr="1"/>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MX" sz="1000">
                <a:solidFill>
                  <a:srgbClr val="404040"/>
                </a:solidFill>
              </a:rPr>
              <a:t>Ejército y Marina</a:t>
            </a:r>
            <a:endParaRPr lang="en-US" sz="1000">
              <a:solidFill>
                <a:srgbClr val="404040"/>
              </a:solidFill>
            </a:endParaRPr>
          </a:p>
        </p:txBody>
      </p:sp>
      <p:sp>
        <p:nvSpPr>
          <p:cNvPr id="28" name="Rectangle 29">
            <a:extLst>
              <a:ext uri="{FF2B5EF4-FFF2-40B4-BE49-F238E27FC236}">
                <a16:creationId xmlns:a16="http://schemas.microsoft.com/office/drawing/2014/main" id="{F6C7BA99-B329-42D0-8B04-33202B112CD1}"/>
              </a:ext>
            </a:extLst>
          </p:cNvPr>
          <p:cNvSpPr>
            <a:spLocks noChangeArrowheads="1"/>
          </p:cNvSpPr>
          <p:nvPr/>
        </p:nvSpPr>
        <p:spPr bwMode="auto">
          <a:xfrm>
            <a:off x="7370763" y="4585474"/>
            <a:ext cx="1270000" cy="671513"/>
          </a:xfrm>
          <a:prstGeom prst="rect">
            <a:avLst/>
          </a:prstGeom>
          <a:solidFill>
            <a:srgbClr val="92D050"/>
          </a:solidFill>
          <a:ln>
            <a:noFill/>
          </a:ln>
          <a:extLst>
            <a:ext uri="{91240B29-F687-4F45-9708-019B960494DF}">
              <a14:hiddenLine xmlns:a14="http://schemas.microsoft.com/office/drawing/2010/main" w="12700" algn="ctr">
                <a:solidFill>
                  <a:srgbClr val="000000"/>
                </a:solidFill>
                <a:round/>
                <a:headEnd/>
                <a:tailEnd/>
              </a14:hiddenLine>
            </a:ext>
          </a:extLst>
        </p:spPr>
        <p:txBody>
          <a:bodyPr lIns="73117" tIns="73117" rIns="73117" bIns="73117" anchor="ctr" anchorCtr="1"/>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MX" sz="1000">
                <a:solidFill>
                  <a:srgbClr val="404040"/>
                </a:solidFill>
              </a:rPr>
              <a:t>Sec. de Salud (SSA)</a:t>
            </a:r>
            <a:endParaRPr lang="en-US" sz="1000">
              <a:solidFill>
                <a:srgbClr val="404040"/>
              </a:solidFill>
            </a:endParaRPr>
          </a:p>
        </p:txBody>
      </p:sp>
      <p:sp>
        <p:nvSpPr>
          <p:cNvPr id="29" name="Rectangle 30">
            <a:extLst>
              <a:ext uri="{FF2B5EF4-FFF2-40B4-BE49-F238E27FC236}">
                <a16:creationId xmlns:a16="http://schemas.microsoft.com/office/drawing/2014/main" id="{AC0E9777-C584-43B2-B3CE-BC058B79F629}"/>
              </a:ext>
            </a:extLst>
          </p:cNvPr>
          <p:cNvSpPr>
            <a:spLocks noChangeArrowheads="1"/>
          </p:cNvSpPr>
          <p:nvPr/>
        </p:nvSpPr>
        <p:spPr bwMode="auto">
          <a:xfrm>
            <a:off x="7370763" y="5437962"/>
            <a:ext cx="1270000" cy="654050"/>
          </a:xfrm>
          <a:prstGeom prst="rect">
            <a:avLst/>
          </a:prstGeom>
          <a:solidFill>
            <a:srgbClr val="92D050"/>
          </a:solidFill>
          <a:ln>
            <a:noFill/>
          </a:ln>
          <a:extLst>
            <a:ext uri="{91240B29-F687-4F45-9708-019B960494DF}">
              <a14:hiddenLine xmlns:a14="http://schemas.microsoft.com/office/drawing/2010/main" w="12700" algn="ctr">
                <a:solidFill>
                  <a:srgbClr val="000000"/>
                </a:solidFill>
                <a:round/>
                <a:headEnd/>
                <a:tailEnd/>
              </a14:hiddenLine>
            </a:ext>
          </a:extLst>
        </p:spPr>
        <p:txBody>
          <a:bodyPr lIns="73117" tIns="73117" rIns="73117" bIns="73117" anchor="ctr" anchorCtr="1"/>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MX" sz="1000">
                <a:solidFill>
                  <a:srgbClr val="404040"/>
                </a:solidFill>
              </a:rPr>
              <a:t>Secretaría de la Defensa Nacional (SEDENA) </a:t>
            </a:r>
            <a:endParaRPr lang="en-US" sz="1000">
              <a:solidFill>
                <a:srgbClr val="404040"/>
              </a:solidFill>
            </a:endParaRPr>
          </a:p>
        </p:txBody>
      </p:sp>
      <p:sp>
        <p:nvSpPr>
          <p:cNvPr id="30" name="Rectangle 31">
            <a:extLst>
              <a:ext uri="{FF2B5EF4-FFF2-40B4-BE49-F238E27FC236}">
                <a16:creationId xmlns:a16="http://schemas.microsoft.com/office/drawing/2014/main" id="{53546BC6-2228-4FC3-97EA-F2223E7DFD20}"/>
              </a:ext>
            </a:extLst>
          </p:cNvPr>
          <p:cNvSpPr>
            <a:spLocks noChangeArrowheads="1"/>
          </p:cNvSpPr>
          <p:nvPr/>
        </p:nvSpPr>
        <p:spPr bwMode="auto">
          <a:xfrm>
            <a:off x="3986213" y="5437962"/>
            <a:ext cx="1620837" cy="654050"/>
          </a:xfrm>
          <a:prstGeom prst="rect">
            <a:avLst/>
          </a:prstGeom>
          <a:solidFill>
            <a:srgbClr val="92D050"/>
          </a:solidFill>
          <a:ln>
            <a:noFill/>
          </a:ln>
          <a:extLst>
            <a:ext uri="{91240B29-F687-4F45-9708-019B960494DF}">
              <a14:hiddenLine xmlns:a14="http://schemas.microsoft.com/office/drawing/2010/main" w="12700" algn="ctr">
                <a:solidFill>
                  <a:srgbClr val="000000"/>
                </a:solidFill>
                <a:round/>
                <a:headEnd/>
                <a:tailEnd/>
              </a14:hiddenLine>
            </a:ext>
          </a:extLst>
        </p:spPr>
        <p:txBody>
          <a:bodyPr lIns="73117" tIns="73117" rIns="73117" bIns="73117" anchor="ctr" anchorCtr="1"/>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MX" sz="1000">
                <a:solidFill>
                  <a:srgbClr val="404040"/>
                </a:solidFill>
              </a:rPr>
              <a:t>Secretaría de Hacienda y Crédito público</a:t>
            </a:r>
          </a:p>
          <a:p>
            <a:pPr algn="ctr">
              <a:lnSpc>
                <a:spcPct val="106000"/>
              </a:lnSpc>
            </a:pPr>
            <a:r>
              <a:rPr lang="es-MX" sz="1000">
                <a:solidFill>
                  <a:srgbClr val="404040"/>
                </a:solidFill>
              </a:rPr>
              <a:t>(SHCP)</a:t>
            </a:r>
            <a:endParaRPr lang="en-US" sz="1000">
              <a:solidFill>
                <a:srgbClr val="404040"/>
              </a:solidFill>
            </a:endParaRPr>
          </a:p>
        </p:txBody>
      </p:sp>
      <p:sp>
        <p:nvSpPr>
          <p:cNvPr id="31" name="Rectangle 35">
            <a:extLst>
              <a:ext uri="{FF2B5EF4-FFF2-40B4-BE49-F238E27FC236}">
                <a16:creationId xmlns:a16="http://schemas.microsoft.com/office/drawing/2014/main" id="{61A2F8B6-3288-41DB-A228-921F5C5FA491}"/>
              </a:ext>
            </a:extLst>
          </p:cNvPr>
          <p:cNvSpPr>
            <a:spLocks noChangeArrowheads="1"/>
          </p:cNvSpPr>
          <p:nvPr/>
        </p:nvSpPr>
        <p:spPr bwMode="auto">
          <a:xfrm>
            <a:off x="3263900" y="1478737"/>
            <a:ext cx="1277938" cy="623887"/>
          </a:xfrm>
          <a:prstGeom prst="rect">
            <a:avLst/>
          </a:prstGeom>
          <a:solidFill>
            <a:srgbClr val="92D050"/>
          </a:solidFill>
          <a:ln w="12700" algn="ctr">
            <a:solidFill>
              <a:schemeClr val="tx1"/>
            </a:solidFill>
            <a:prstDash val="dash"/>
            <a:round/>
            <a:headEnd/>
            <a:tailEnd/>
          </a:ln>
        </p:spPr>
        <p:txBody>
          <a:bodyPr lIns="73117" tIns="73117" rIns="73117" bIns="73117" anchor="ctr" anchorCtr="1"/>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ES" sz="1000">
                <a:solidFill>
                  <a:srgbClr val="404040"/>
                </a:solidFill>
              </a:rPr>
              <a:t>Centro de Instrumentación y Riesgos Sísmicos</a:t>
            </a:r>
          </a:p>
        </p:txBody>
      </p:sp>
      <p:sp>
        <p:nvSpPr>
          <p:cNvPr id="32" name="Rectangle 36">
            <a:extLst>
              <a:ext uri="{FF2B5EF4-FFF2-40B4-BE49-F238E27FC236}">
                <a16:creationId xmlns:a16="http://schemas.microsoft.com/office/drawing/2014/main" id="{57F06707-2BC5-436C-BDA8-FBE33F28F8A9}"/>
              </a:ext>
            </a:extLst>
          </p:cNvPr>
          <p:cNvSpPr>
            <a:spLocks noChangeArrowheads="1"/>
          </p:cNvSpPr>
          <p:nvPr/>
        </p:nvSpPr>
        <p:spPr bwMode="auto">
          <a:xfrm>
            <a:off x="541338" y="1478737"/>
            <a:ext cx="1277937" cy="623887"/>
          </a:xfrm>
          <a:prstGeom prst="rect">
            <a:avLst/>
          </a:prstGeom>
          <a:solidFill>
            <a:srgbClr val="92D050"/>
          </a:solidFill>
          <a:ln w="12700" algn="ctr">
            <a:solidFill>
              <a:schemeClr val="tx1"/>
            </a:solidFill>
            <a:prstDash val="dash"/>
            <a:round/>
            <a:headEnd/>
            <a:tailEnd/>
          </a:ln>
        </p:spPr>
        <p:txBody>
          <a:bodyPr lIns="73117" tIns="73117" rIns="73117" bIns="73117" anchor="ctr" anchorCtr="1"/>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ES" sz="1000">
                <a:solidFill>
                  <a:srgbClr val="404040"/>
                </a:solidFill>
              </a:rPr>
              <a:t>Servicio Meteorológico Nacional (SMN)</a:t>
            </a:r>
          </a:p>
        </p:txBody>
      </p:sp>
      <p:sp>
        <p:nvSpPr>
          <p:cNvPr id="33" name="Rectangle 37">
            <a:extLst>
              <a:ext uri="{FF2B5EF4-FFF2-40B4-BE49-F238E27FC236}">
                <a16:creationId xmlns:a16="http://schemas.microsoft.com/office/drawing/2014/main" id="{3A6E90FE-3B8B-4915-AFC8-35C1E87C1E37}"/>
              </a:ext>
            </a:extLst>
          </p:cNvPr>
          <p:cNvSpPr>
            <a:spLocks noChangeArrowheads="1"/>
          </p:cNvSpPr>
          <p:nvPr/>
        </p:nvSpPr>
        <p:spPr bwMode="auto">
          <a:xfrm>
            <a:off x="1901825" y="1478737"/>
            <a:ext cx="1277938" cy="623887"/>
          </a:xfrm>
          <a:prstGeom prst="rect">
            <a:avLst/>
          </a:prstGeom>
          <a:solidFill>
            <a:srgbClr val="92D050"/>
          </a:solidFill>
          <a:ln w="12700" algn="ctr">
            <a:solidFill>
              <a:schemeClr val="tx1"/>
            </a:solidFill>
            <a:prstDash val="dash"/>
            <a:round/>
            <a:headEnd/>
            <a:tailEnd/>
          </a:ln>
        </p:spPr>
        <p:txBody>
          <a:bodyPr lIns="73117" tIns="73117" rIns="73117" bIns="73117" anchor="ctr" anchorCtr="1"/>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ES" sz="1000">
                <a:solidFill>
                  <a:srgbClr val="404040"/>
                </a:solidFill>
              </a:rPr>
              <a:t>Servicio Geológico Nacional (SGN)</a:t>
            </a:r>
          </a:p>
        </p:txBody>
      </p:sp>
      <p:sp>
        <p:nvSpPr>
          <p:cNvPr id="34" name="Rectangle 38">
            <a:extLst>
              <a:ext uri="{FF2B5EF4-FFF2-40B4-BE49-F238E27FC236}">
                <a16:creationId xmlns:a16="http://schemas.microsoft.com/office/drawing/2014/main" id="{0A1679B7-1303-4C7B-9DCF-EE78B712861B}"/>
              </a:ext>
            </a:extLst>
          </p:cNvPr>
          <p:cNvSpPr/>
          <p:nvPr/>
        </p:nvSpPr>
        <p:spPr bwMode="auto">
          <a:xfrm>
            <a:off x="7346950" y="1478737"/>
            <a:ext cx="1277938" cy="623887"/>
          </a:xfrm>
          <a:prstGeom prst="rect">
            <a:avLst/>
          </a:prstGeom>
          <a:solidFill>
            <a:srgbClr val="92D050"/>
          </a:solidFill>
          <a:ln w="12700" cap="flat" cmpd="sng" algn="ctr">
            <a:solidFill>
              <a:schemeClr val="tx1"/>
            </a:solidFill>
            <a:prstDash val="dash"/>
            <a:round/>
            <a:headEnd type="none" w="med" len="med"/>
            <a:tailEnd type="none" w="med" len="med"/>
          </a:ln>
          <a:effectLst/>
        </p:spPr>
        <p:txBody>
          <a:bodyPr lIns="73117" tIns="73117" rIns="73117" bIns="73117" anchor="ctr" anchorCtr="1"/>
          <a:lstStyle/>
          <a:p>
            <a:pPr algn="ctr" defTabSz="913961" eaLnBrk="0" hangingPunct="0">
              <a:defRPr/>
            </a:pPr>
            <a:r>
              <a:rPr lang="es-MX" sz="950" dirty="0">
                <a:solidFill>
                  <a:srgbClr val="000000">
                    <a:lumMod val="75000"/>
                    <a:lumOff val="25000"/>
                  </a:srgbClr>
                </a:solidFill>
                <a:latin typeface="Arial" charset="0"/>
              </a:rPr>
              <a:t>Centro Nacional de Prevención de Desastres (CENAPRED)</a:t>
            </a:r>
            <a:endParaRPr lang="en-US" sz="950" dirty="0">
              <a:solidFill>
                <a:srgbClr val="000000">
                  <a:lumMod val="75000"/>
                  <a:lumOff val="25000"/>
                </a:srgbClr>
              </a:solidFill>
              <a:latin typeface="Arial" charset="0"/>
            </a:endParaRPr>
          </a:p>
        </p:txBody>
      </p:sp>
      <p:sp>
        <p:nvSpPr>
          <p:cNvPr id="35" name="Rectangle 39">
            <a:extLst>
              <a:ext uri="{FF2B5EF4-FFF2-40B4-BE49-F238E27FC236}">
                <a16:creationId xmlns:a16="http://schemas.microsoft.com/office/drawing/2014/main" id="{9BEDC21E-02E7-4BBA-96FB-61860E37A1D1}"/>
              </a:ext>
            </a:extLst>
          </p:cNvPr>
          <p:cNvSpPr>
            <a:spLocks noChangeArrowheads="1"/>
          </p:cNvSpPr>
          <p:nvPr/>
        </p:nvSpPr>
        <p:spPr bwMode="auto">
          <a:xfrm>
            <a:off x="5984875" y="1478737"/>
            <a:ext cx="1277938" cy="623887"/>
          </a:xfrm>
          <a:prstGeom prst="rect">
            <a:avLst/>
          </a:prstGeom>
          <a:solidFill>
            <a:srgbClr val="00A1DE"/>
          </a:solidFill>
          <a:ln w="12700" algn="ctr">
            <a:solidFill>
              <a:schemeClr val="tx1"/>
            </a:solidFill>
            <a:prstDash val="dash"/>
            <a:round/>
            <a:headEnd/>
            <a:tailEnd/>
          </a:ln>
        </p:spPr>
        <p:txBody>
          <a:bodyPr lIns="73117" tIns="73117" rIns="73117" bIns="73117" anchor="ctr" anchorCtr="1"/>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MX" sz="1000">
                <a:solidFill>
                  <a:srgbClr val="FFFFFF"/>
                </a:solidFill>
              </a:rPr>
              <a:t>Servicios de Información Estadística</a:t>
            </a:r>
            <a:endParaRPr lang="en-US" sz="1000">
              <a:solidFill>
                <a:srgbClr val="FFFFFF"/>
              </a:solidFill>
            </a:endParaRPr>
          </a:p>
        </p:txBody>
      </p:sp>
      <p:sp>
        <p:nvSpPr>
          <p:cNvPr id="36" name="Text Placeholder 7">
            <a:extLst>
              <a:ext uri="{FF2B5EF4-FFF2-40B4-BE49-F238E27FC236}">
                <a16:creationId xmlns:a16="http://schemas.microsoft.com/office/drawing/2014/main" id="{CF91D6A1-7388-415E-B491-B15C90604A28}"/>
              </a:ext>
            </a:extLst>
          </p:cNvPr>
          <p:cNvSpPr txBox="1">
            <a:spLocks/>
          </p:cNvSpPr>
          <p:nvPr>
            <p:custDataLst>
              <p:tags r:id="rId1"/>
            </p:custDataLst>
          </p:nvPr>
        </p:nvSpPr>
        <p:spPr bwMode="auto">
          <a:xfrm>
            <a:off x="381000" y="981849"/>
            <a:ext cx="358933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1016000" eaLnBrk="0" hangingPunct="0">
              <a:defRPr>
                <a:solidFill>
                  <a:schemeClr val="tx1"/>
                </a:solidFill>
                <a:latin typeface="Arial" panose="020B0604020202020204" pitchFamily="34" charset="0"/>
              </a:defRPr>
            </a:lvl1pPr>
            <a:lvl2pPr marL="742950" indent="-285750" defTabSz="1016000" eaLnBrk="0" hangingPunct="0">
              <a:defRPr>
                <a:solidFill>
                  <a:schemeClr val="tx1"/>
                </a:solidFill>
                <a:latin typeface="Arial" panose="020B0604020202020204" pitchFamily="34" charset="0"/>
              </a:defRPr>
            </a:lvl2pPr>
            <a:lvl3pPr defTabSz="1016000" eaLnBrk="0" hangingPunct="0">
              <a:defRPr>
                <a:solidFill>
                  <a:schemeClr val="tx1"/>
                </a:solidFill>
                <a:latin typeface="Arial" panose="020B0604020202020204" pitchFamily="34" charset="0"/>
              </a:defRPr>
            </a:lvl3pPr>
            <a:lvl4pPr marL="1600200" indent="-228600" defTabSz="1016000" eaLnBrk="0" hangingPunct="0">
              <a:defRPr>
                <a:solidFill>
                  <a:schemeClr val="tx1"/>
                </a:solidFill>
                <a:latin typeface="Arial" panose="020B0604020202020204" pitchFamily="34" charset="0"/>
              </a:defRPr>
            </a:lvl4pPr>
            <a:lvl5pPr marL="2057400" indent="-228600" defTabSz="1016000" eaLnBrk="0" hangingPunct="0">
              <a:defRPr>
                <a:solidFill>
                  <a:schemeClr val="tx1"/>
                </a:solidFill>
                <a:latin typeface="Arial" panose="020B0604020202020204" pitchFamily="34" charset="0"/>
              </a:defRPr>
            </a:lvl5pPr>
            <a:lvl6pPr marL="2514600" indent="-228600" defTabSz="1016000" eaLnBrk="0" fontAlgn="base" hangingPunct="0">
              <a:spcBef>
                <a:spcPct val="0"/>
              </a:spcBef>
              <a:spcAft>
                <a:spcPct val="0"/>
              </a:spcAft>
              <a:defRPr>
                <a:solidFill>
                  <a:schemeClr val="tx1"/>
                </a:solidFill>
                <a:latin typeface="Arial" panose="020B0604020202020204" pitchFamily="34" charset="0"/>
              </a:defRPr>
            </a:lvl6pPr>
            <a:lvl7pPr marL="2971800" indent="-228600" defTabSz="1016000" eaLnBrk="0" fontAlgn="base" hangingPunct="0">
              <a:spcBef>
                <a:spcPct val="0"/>
              </a:spcBef>
              <a:spcAft>
                <a:spcPct val="0"/>
              </a:spcAft>
              <a:defRPr>
                <a:solidFill>
                  <a:schemeClr val="tx1"/>
                </a:solidFill>
                <a:latin typeface="Arial" panose="020B0604020202020204" pitchFamily="34" charset="0"/>
              </a:defRPr>
            </a:lvl7pPr>
            <a:lvl8pPr marL="3429000" indent="-228600" defTabSz="1016000" eaLnBrk="0" fontAlgn="base" hangingPunct="0">
              <a:spcBef>
                <a:spcPct val="0"/>
              </a:spcBef>
              <a:spcAft>
                <a:spcPct val="0"/>
              </a:spcAft>
              <a:defRPr>
                <a:solidFill>
                  <a:schemeClr val="tx1"/>
                </a:solidFill>
                <a:latin typeface="Arial" panose="020B0604020202020204" pitchFamily="34" charset="0"/>
              </a:defRPr>
            </a:lvl8pPr>
            <a:lvl9pPr marL="3886200" indent="-228600" defTabSz="1016000" eaLnBrk="0" fontAlgn="base" hangingPunct="0">
              <a:spcBef>
                <a:spcPct val="0"/>
              </a:spcBef>
              <a:spcAft>
                <a:spcPct val="0"/>
              </a:spcAft>
              <a:defRPr>
                <a:solidFill>
                  <a:schemeClr val="tx1"/>
                </a:solidFill>
                <a:latin typeface="Arial" panose="020B0604020202020204" pitchFamily="34" charset="0"/>
              </a:defRPr>
            </a:lvl9pPr>
          </a:lstStyle>
          <a:p>
            <a:pPr marL="0" lvl="2">
              <a:lnSpc>
                <a:spcPts val="1500"/>
              </a:lnSpc>
              <a:spcAft>
                <a:spcPts val="275"/>
              </a:spcAft>
            </a:pPr>
            <a:endParaRPr lang="es-MX" sz="1100" b="1" dirty="0">
              <a:solidFill>
                <a:srgbClr val="72C7DD"/>
              </a:solidFill>
              <a:cs typeface="Arial" panose="020B0604020202020204" pitchFamily="34" charset="0"/>
            </a:endParaRPr>
          </a:p>
        </p:txBody>
      </p:sp>
      <p:grpSp>
        <p:nvGrpSpPr>
          <p:cNvPr id="37" name="Group 48">
            <a:extLst>
              <a:ext uri="{FF2B5EF4-FFF2-40B4-BE49-F238E27FC236}">
                <a16:creationId xmlns:a16="http://schemas.microsoft.com/office/drawing/2014/main" id="{631905EC-60C5-4131-BC75-159F3450CCA1}"/>
              </a:ext>
            </a:extLst>
          </p:cNvPr>
          <p:cNvGrpSpPr>
            <a:grpSpLocks/>
          </p:cNvGrpSpPr>
          <p:nvPr/>
        </p:nvGrpSpPr>
        <p:grpSpPr bwMode="auto">
          <a:xfrm>
            <a:off x="995363" y="6219012"/>
            <a:ext cx="3487737" cy="250825"/>
            <a:chOff x="2115940" y="6269052"/>
            <a:chExt cx="3488575" cy="252000"/>
          </a:xfrm>
        </p:grpSpPr>
        <p:sp>
          <p:nvSpPr>
            <p:cNvPr id="38" name="Rectangle 40">
              <a:extLst>
                <a:ext uri="{FF2B5EF4-FFF2-40B4-BE49-F238E27FC236}">
                  <a16:creationId xmlns:a16="http://schemas.microsoft.com/office/drawing/2014/main" id="{5F171679-F979-4D2C-8ED5-8E001E796BB2}"/>
                </a:ext>
              </a:extLst>
            </p:cNvPr>
            <p:cNvSpPr>
              <a:spLocks noChangeArrowheads="1"/>
            </p:cNvSpPr>
            <p:nvPr/>
          </p:nvSpPr>
          <p:spPr bwMode="auto">
            <a:xfrm>
              <a:off x="2231408" y="6269052"/>
              <a:ext cx="1524423"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lIns="73117" tIns="73117" rIns="73117" bIns="73117" anchor="ctr" anchorCtr="1"/>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MX" sz="1000">
                  <a:solidFill>
                    <a:srgbClr val="404040"/>
                  </a:solidFill>
                </a:rPr>
                <a:t>Organismos Públicos</a:t>
              </a:r>
              <a:endParaRPr lang="en-US" sz="1000">
                <a:solidFill>
                  <a:srgbClr val="404040"/>
                </a:solidFill>
              </a:endParaRPr>
            </a:p>
          </p:txBody>
        </p:sp>
        <p:sp>
          <p:nvSpPr>
            <p:cNvPr id="39" name="Rectangle 41">
              <a:extLst>
                <a:ext uri="{FF2B5EF4-FFF2-40B4-BE49-F238E27FC236}">
                  <a16:creationId xmlns:a16="http://schemas.microsoft.com/office/drawing/2014/main" id="{C749013C-F7AB-4787-9354-983E94DF089F}"/>
                </a:ext>
              </a:extLst>
            </p:cNvPr>
            <p:cNvSpPr>
              <a:spLocks noChangeArrowheads="1"/>
            </p:cNvSpPr>
            <p:nvPr/>
          </p:nvSpPr>
          <p:spPr bwMode="auto">
            <a:xfrm>
              <a:off x="4080092" y="6269052"/>
              <a:ext cx="1524423"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lIns="73117" tIns="73117" rIns="73117" bIns="73117" anchor="ctr" anchorCtr="1"/>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MX" sz="1000">
                  <a:solidFill>
                    <a:srgbClr val="404040"/>
                  </a:solidFill>
                </a:rPr>
                <a:t>Organismos Privados</a:t>
              </a:r>
              <a:endParaRPr lang="en-US" sz="1000">
                <a:solidFill>
                  <a:srgbClr val="404040"/>
                </a:solidFill>
              </a:endParaRPr>
            </a:p>
          </p:txBody>
        </p:sp>
        <p:sp>
          <p:nvSpPr>
            <p:cNvPr id="40" name="Rectangle 43">
              <a:extLst>
                <a:ext uri="{FF2B5EF4-FFF2-40B4-BE49-F238E27FC236}">
                  <a16:creationId xmlns:a16="http://schemas.microsoft.com/office/drawing/2014/main" id="{CEA37FE6-1187-495C-BF43-C820B0F5A26F}"/>
                </a:ext>
              </a:extLst>
            </p:cNvPr>
            <p:cNvSpPr>
              <a:spLocks noChangeArrowheads="1"/>
            </p:cNvSpPr>
            <p:nvPr/>
          </p:nvSpPr>
          <p:spPr bwMode="auto">
            <a:xfrm>
              <a:off x="2115940" y="6316816"/>
              <a:ext cx="170244" cy="156473"/>
            </a:xfrm>
            <a:prstGeom prst="rect">
              <a:avLst/>
            </a:prstGeom>
            <a:solidFill>
              <a:srgbClr val="92D050"/>
            </a:solidFill>
            <a:ln>
              <a:noFill/>
            </a:ln>
            <a:extLst>
              <a:ext uri="{91240B29-F687-4F45-9708-019B960494DF}">
                <a14:hiddenLine xmlns:a14="http://schemas.microsoft.com/office/drawing/2010/main" w="12700" algn="ctr">
                  <a:solidFill>
                    <a:srgbClr val="000000"/>
                  </a:solidFill>
                  <a:round/>
                  <a:headEnd/>
                  <a:tailEnd/>
                </a14:hiddenLine>
              </a:ext>
            </a:extLst>
          </p:spPr>
          <p:txBody>
            <a:bodyPr lIns="73117" tIns="73117" rIns="73117" bIns="73117" anchor="ctr" anchorCtr="1"/>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endParaRPr lang="en-US" sz="1000">
                <a:solidFill>
                  <a:srgbClr val="FFFFFF"/>
                </a:solidFill>
              </a:endParaRPr>
            </a:p>
          </p:txBody>
        </p:sp>
        <p:sp>
          <p:nvSpPr>
            <p:cNvPr id="41" name="Rectangle 44">
              <a:extLst>
                <a:ext uri="{FF2B5EF4-FFF2-40B4-BE49-F238E27FC236}">
                  <a16:creationId xmlns:a16="http://schemas.microsoft.com/office/drawing/2014/main" id="{461DE857-A04D-4FF2-BAB6-9B2D5D2805C3}"/>
                </a:ext>
              </a:extLst>
            </p:cNvPr>
            <p:cNvSpPr>
              <a:spLocks noChangeArrowheads="1"/>
            </p:cNvSpPr>
            <p:nvPr/>
          </p:nvSpPr>
          <p:spPr bwMode="auto">
            <a:xfrm>
              <a:off x="3928079" y="6316816"/>
              <a:ext cx="170244" cy="156473"/>
            </a:xfrm>
            <a:prstGeom prst="rect">
              <a:avLst/>
            </a:prstGeom>
            <a:solidFill>
              <a:srgbClr val="00A1DE"/>
            </a:solidFill>
            <a:ln>
              <a:noFill/>
            </a:ln>
            <a:extLst>
              <a:ext uri="{91240B29-F687-4F45-9708-019B960494DF}">
                <a14:hiddenLine xmlns:a14="http://schemas.microsoft.com/office/drawing/2010/main" w="12700" algn="ctr">
                  <a:solidFill>
                    <a:srgbClr val="000000"/>
                  </a:solidFill>
                  <a:round/>
                  <a:headEnd/>
                  <a:tailEnd/>
                </a14:hiddenLine>
              </a:ext>
            </a:extLst>
          </p:spPr>
          <p:txBody>
            <a:bodyPr lIns="73117" tIns="73117" rIns="73117" bIns="73117" anchor="ctr" anchorCtr="1"/>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endParaRPr lang="en-US" sz="1000">
                <a:solidFill>
                  <a:srgbClr val="FFFFFF"/>
                </a:solidFill>
              </a:endParaRPr>
            </a:p>
          </p:txBody>
        </p:sp>
      </p:grpSp>
      <p:sp>
        <p:nvSpPr>
          <p:cNvPr id="42" name="Rectangle 46">
            <a:extLst>
              <a:ext uri="{FF2B5EF4-FFF2-40B4-BE49-F238E27FC236}">
                <a16:creationId xmlns:a16="http://schemas.microsoft.com/office/drawing/2014/main" id="{601232EF-128B-4FE7-A0CE-B02572C24225}"/>
              </a:ext>
            </a:extLst>
          </p:cNvPr>
          <p:cNvSpPr>
            <a:spLocks noChangeArrowheads="1"/>
          </p:cNvSpPr>
          <p:nvPr/>
        </p:nvSpPr>
        <p:spPr bwMode="auto">
          <a:xfrm>
            <a:off x="5681663" y="4585474"/>
            <a:ext cx="1619250" cy="673100"/>
          </a:xfrm>
          <a:prstGeom prst="rect">
            <a:avLst/>
          </a:prstGeom>
          <a:solidFill>
            <a:srgbClr val="92D050"/>
          </a:solidFill>
          <a:ln>
            <a:noFill/>
          </a:ln>
          <a:extLst>
            <a:ext uri="{91240B29-F687-4F45-9708-019B960494DF}">
              <a14:hiddenLine xmlns:a14="http://schemas.microsoft.com/office/drawing/2010/main" w="12700" algn="ctr">
                <a:solidFill>
                  <a:srgbClr val="000000"/>
                </a:solidFill>
                <a:round/>
                <a:headEnd/>
                <a:tailEnd/>
              </a14:hiddenLine>
            </a:ext>
          </a:extLst>
        </p:spPr>
        <p:txBody>
          <a:bodyPr lIns="73117" tIns="73117" rIns="73117" bIns="73117" anchor="ctr" anchorCtr="1"/>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MX" sz="1000">
                <a:solidFill>
                  <a:srgbClr val="404040"/>
                </a:solidFill>
              </a:rPr>
              <a:t>Comisiones Normativas de seguros y finanzas </a:t>
            </a:r>
          </a:p>
          <a:p>
            <a:pPr algn="ctr">
              <a:lnSpc>
                <a:spcPct val="106000"/>
              </a:lnSpc>
            </a:pPr>
            <a:r>
              <a:rPr lang="es-MX" sz="1000">
                <a:solidFill>
                  <a:srgbClr val="404040"/>
                </a:solidFill>
              </a:rPr>
              <a:t>(CNSF)  (CONDUSEF)</a:t>
            </a:r>
            <a:endParaRPr lang="en-US" sz="1000">
              <a:solidFill>
                <a:srgbClr val="404040"/>
              </a:solidFill>
            </a:endParaRPr>
          </a:p>
        </p:txBody>
      </p:sp>
      <p:sp>
        <p:nvSpPr>
          <p:cNvPr id="43" name="Rectangle 47">
            <a:extLst>
              <a:ext uri="{FF2B5EF4-FFF2-40B4-BE49-F238E27FC236}">
                <a16:creationId xmlns:a16="http://schemas.microsoft.com/office/drawing/2014/main" id="{77FFADD0-E7A9-461E-9C20-6C0ED619DE72}"/>
              </a:ext>
            </a:extLst>
          </p:cNvPr>
          <p:cNvSpPr>
            <a:spLocks noChangeArrowheads="1"/>
          </p:cNvSpPr>
          <p:nvPr/>
        </p:nvSpPr>
        <p:spPr bwMode="auto">
          <a:xfrm>
            <a:off x="5681663" y="5439549"/>
            <a:ext cx="1619250" cy="655638"/>
          </a:xfrm>
          <a:prstGeom prst="rect">
            <a:avLst/>
          </a:prstGeom>
          <a:solidFill>
            <a:srgbClr val="92D050"/>
          </a:solidFill>
          <a:ln>
            <a:noFill/>
          </a:ln>
          <a:extLst>
            <a:ext uri="{91240B29-F687-4F45-9708-019B960494DF}">
              <a14:hiddenLine xmlns:a14="http://schemas.microsoft.com/office/drawing/2010/main" w="12700" algn="ctr">
                <a:solidFill>
                  <a:srgbClr val="000000"/>
                </a:solidFill>
                <a:round/>
                <a:headEnd/>
                <a:tailEnd/>
              </a14:hiddenLine>
            </a:ext>
          </a:extLst>
        </p:spPr>
        <p:txBody>
          <a:bodyPr lIns="73117" tIns="73117" rIns="73117" bIns="73117" anchor="ctr" anchorCtr="1"/>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n-US" sz="1000">
                <a:solidFill>
                  <a:srgbClr val="404040"/>
                </a:solidFill>
              </a:rPr>
              <a:t>Secretaría de Economía (SE)</a:t>
            </a:r>
          </a:p>
        </p:txBody>
      </p:sp>
      <p:grpSp>
        <p:nvGrpSpPr>
          <p:cNvPr id="44" name="Group 45">
            <a:extLst>
              <a:ext uri="{FF2B5EF4-FFF2-40B4-BE49-F238E27FC236}">
                <a16:creationId xmlns:a16="http://schemas.microsoft.com/office/drawing/2014/main" id="{34D2584F-E696-444E-88CB-6FE71B6AF817}"/>
              </a:ext>
            </a:extLst>
          </p:cNvPr>
          <p:cNvGrpSpPr>
            <a:grpSpLocks/>
          </p:cNvGrpSpPr>
          <p:nvPr/>
        </p:nvGrpSpPr>
        <p:grpSpPr bwMode="auto">
          <a:xfrm>
            <a:off x="4567238" y="6219012"/>
            <a:ext cx="3692525" cy="252412"/>
            <a:chOff x="2115940" y="6269052"/>
            <a:chExt cx="3691775" cy="252000"/>
          </a:xfrm>
        </p:grpSpPr>
        <p:sp>
          <p:nvSpPr>
            <p:cNvPr id="45" name="Rectangle 49">
              <a:extLst>
                <a:ext uri="{FF2B5EF4-FFF2-40B4-BE49-F238E27FC236}">
                  <a16:creationId xmlns:a16="http://schemas.microsoft.com/office/drawing/2014/main" id="{5170C986-F2C1-476A-85B2-173B0E5F9059}"/>
                </a:ext>
              </a:extLst>
            </p:cNvPr>
            <p:cNvSpPr>
              <a:spLocks noChangeArrowheads="1"/>
            </p:cNvSpPr>
            <p:nvPr/>
          </p:nvSpPr>
          <p:spPr bwMode="auto">
            <a:xfrm>
              <a:off x="2231408" y="6294452"/>
              <a:ext cx="1866915" cy="20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lIns="73117" tIns="73117" rIns="73117" bIns="73117" anchor="ctr" anchorCtr="1"/>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MX" sz="1000">
                  <a:solidFill>
                    <a:srgbClr val="404040"/>
                  </a:solidFill>
                </a:rPr>
                <a:t>Mecanismos de Prevención</a:t>
              </a:r>
              <a:endParaRPr lang="en-US" sz="1000">
                <a:solidFill>
                  <a:srgbClr val="404040"/>
                </a:solidFill>
              </a:endParaRPr>
            </a:p>
          </p:txBody>
        </p:sp>
        <p:sp>
          <p:nvSpPr>
            <p:cNvPr id="46" name="Rectangle 50">
              <a:extLst>
                <a:ext uri="{FF2B5EF4-FFF2-40B4-BE49-F238E27FC236}">
                  <a16:creationId xmlns:a16="http://schemas.microsoft.com/office/drawing/2014/main" id="{CE71F999-E819-465C-8181-9DAF06F36AFB}"/>
                </a:ext>
              </a:extLst>
            </p:cNvPr>
            <p:cNvSpPr>
              <a:spLocks noChangeArrowheads="1"/>
            </p:cNvSpPr>
            <p:nvPr/>
          </p:nvSpPr>
          <p:spPr bwMode="auto">
            <a:xfrm>
              <a:off x="4283292" y="6269052"/>
              <a:ext cx="1524423"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lIns="73117" tIns="73117" rIns="73117" bIns="73117" anchor="ctr" anchorCtr="1"/>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r>
                <a:rPr lang="es-MX" sz="1000">
                  <a:solidFill>
                    <a:srgbClr val="404040"/>
                  </a:solidFill>
                </a:rPr>
                <a:t>Mecanismos de Alivio</a:t>
              </a:r>
              <a:endParaRPr lang="en-US" sz="1000">
                <a:solidFill>
                  <a:srgbClr val="404040"/>
                </a:solidFill>
              </a:endParaRPr>
            </a:p>
          </p:txBody>
        </p:sp>
        <p:sp>
          <p:nvSpPr>
            <p:cNvPr id="47" name="Rectangle 51">
              <a:extLst>
                <a:ext uri="{FF2B5EF4-FFF2-40B4-BE49-F238E27FC236}">
                  <a16:creationId xmlns:a16="http://schemas.microsoft.com/office/drawing/2014/main" id="{D23468D4-D88E-4D3C-8565-0607AE6FD0BA}"/>
                </a:ext>
              </a:extLst>
            </p:cNvPr>
            <p:cNvSpPr>
              <a:spLocks noChangeArrowheads="1"/>
            </p:cNvSpPr>
            <p:nvPr/>
          </p:nvSpPr>
          <p:spPr bwMode="auto">
            <a:xfrm>
              <a:off x="2115940" y="6316816"/>
              <a:ext cx="170244" cy="156473"/>
            </a:xfrm>
            <a:prstGeom prst="rect">
              <a:avLst/>
            </a:prstGeom>
            <a:solidFill>
              <a:schemeClr val="bg1"/>
            </a:solidFill>
            <a:ln w="12700" algn="ctr">
              <a:solidFill>
                <a:schemeClr val="tx1"/>
              </a:solidFill>
              <a:prstDash val="dash"/>
              <a:round/>
              <a:headEnd/>
              <a:tailEnd/>
            </a:ln>
          </p:spPr>
          <p:txBody>
            <a:bodyPr lIns="73117" tIns="73117" rIns="73117" bIns="73117" anchor="ctr" anchorCtr="1"/>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endParaRPr lang="en-US" sz="1000">
                <a:solidFill>
                  <a:srgbClr val="FFFFFF"/>
                </a:solidFill>
              </a:endParaRPr>
            </a:p>
          </p:txBody>
        </p:sp>
        <p:sp>
          <p:nvSpPr>
            <p:cNvPr id="48" name="Rectangle 52">
              <a:extLst>
                <a:ext uri="{FF2B5EF4-FFF2-40B4-BE49-F238E27FC236}">
                  <a16:creationId xmlns:a16="http://schemas.microsoft.com/office/drawing/2014/main" id="{CD177AA7-27CD-4BCF-AF68-A353BFDE448C}"/>
                </a:ext>
              </a:extLst>
            </p:cNvPr>
            <p:cNvSpPr>
              <a:spLocks noChangeArrowheads="1"/>
            </p:cNvSpPr>
            <p:nvPr/>
          </p:nvSpPr>
          <p:spPr bwMode="auto">
            <a:xfrm>
              <a:off x="4131279" y="6316816"/>
              <a:ext cx="170244" cy="156473"/>
            </a:xfrm>
            <a:prstGeom prst="rect">
              <a:avLst/>
            </a:prstGeom>
            <a:solidFill>
              <a:schemeClr val="bg1"/>
            </a:solidFill>
            <a:ln w="12700" algn="ctr">
              <a:solidFill>
                <a:schemeClr val="tx1"/>
              </a:solidFill>
              <a:round/>
              <a:headEnd/>
              <a:tailEnd/>
            </a:ln>
          </p:spPr>
          <p:txBody>
            <a:bodyPr lIns="73117" tIns="73117" rIns="73117" bIns="73117" anchor="ctr" anchorCtr="1"/>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a:lnSpc>
                  <a:spcPct val="106000"/>
                </a:lnSpc>
              </a:pPr>
              <a:endParaRPr lang="en-US" sz="1000">
                <a:solidFill>
                  <a:srgbClr val="FFFFFF"/>
                </a:solidFill>
              </a:endParaRPr>
            </a:p>
          </p:txBody>
        </p:sp>
      </p:grpSp>
      <p:grpSp>
        <p:nvGrpSpPr>
          <p:cNvPr id="49" name="Group 2">
            <a:extLst>
              <a:ext uri="{FF2B5EF4-FFF2-40B4-BE49-F238E27FC236}">
                <a16:creationId xmlns:a16="http://schemas.microsoft.com/office/drawing/2014/main" id="{2148748D-CC66-4FAB-A218-1A2DDF8A5DAA}"/>
              </a:ext>
            </a:extLst>
          </p:cNvPr>
          <p:cNvGrpSpPr/>
          <p:nvPr/>
        </p:nvGrpSpPr>
        <p:grpSpPr>
          <a:xfrm>
            <a:off x="3345640" y="2590328"/>
            <a:ext cx="3960000" cy="1683678"/>
            <a:chOff x="3358410" y="2697253"/>
            <a:chExt cx="3997735" cy="1683678"/>
          </a:xfrm>
          <a:effectLst>
            <a:outerShdw blurRad="50800" dist="38100" dir="2700000" algn="tl" rotWithShape="0">
              <a:prstClr val="black">
                <a:alpha val="40000"/>
              </a:prstClr>
            </a:outerShdw>
          </a:effectLst>
        </p:grpSpPr>
        <p:sp>
          <p:nvSpPr>
            <p:cNvPr id="50" name="Rectangle 7">
              <a:extLst>
                <a:ext uri="{FF2B5EF4-FFF2-40B4-BE49-F238E27FC236}">
                  <a16:creationId xmlns:a16="http://schemas.microsoft.com/office/drawing/2014/main" id="{D16BF599-0F82-46F0-81D2-7FFD5795C550}"/>
                </a:ext>
              </a:extLst>
            </p:cNvPr>
            <p:cNvSpPr/>
            <p:nvPr/>
          </p:nvSpPr>
          <p:spPr bwMode="auto">
            <a:xfrm>
              <a:off x="3358410" y="2697253"/>
              <a:ext cx="3997735" cy="1683678"/>
            </a:xfrm>
            <a:prstGeom prst="rect">
              <a:avLst/>
            </a:prstGeom>
            <a:solidFill>
              <a:schemeClr val="bg1">
                <a:lumMod val="95000"/>
              </a:schemeClr>
            </a:solidFill>
            <a:ln w="12700"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35982" tIns="73117" rIns="35982" bIns="73117"/>
            <a:lstStyle/>
            <a:p>
              <a:pPr algn="ctr" defTabSz="913961" eaLnBrk="0" hangingPunct="0">
                <a:lnSpc>
                  <a:spcPct val="106000"/>
                </a:lnSpc>
                <a:defRPr/>
              </a:pPr>
              <a:r>
                <a:rPr lang="es-MX" i="1" dirty="0">
                  <a:solidFill>
                    <a:srgbClr val="000000"/>
                  </a:solidFill>
                  <a:latin typeface="Arial" charset="0"/>
                </a:rPr>
                <a:t>   Preparación Financiera</a:t>
              </a:r>
              <a:endParaRPr lang="en-US" i="1" dirty="0">
                <a:solidFill>
                  <a:srgbClr val="000000"/>
                </a:solidFill>
                <a:latin typeface="Arial" charset="0"/>
              </a:endParaRPr>
            </a:p>
          </p:txBody>
        </p:sp>
        <p:sp>
          <p:nvSpPr>
            <p:cNvPr id="51" name="Rectangle 4">
              <a:extLst>
                <a:ext uri="{FF2B5EF4-FFF2-40B4-BE49-F238E27FC236}">
                  <a16:creationId xmlns:a16="http://schemas.microsoft.com/office/drawing/2014/main" id="{ECC36C56-EC64-49DC-A11D-088AD6AFC115}"/>
                </a:ext>
              </a:extLst>
            </p:cNvPr>
            <p:cNvSpPr/>
            <p:nvPr/>
          </p:nvSpPr>
          <p:spPr bwMode="auto">
            <a:xfrm>
              <a:off x="3574134" y="3033431"/>
              <a:ext cx="2160000" cy="576000"/>
            </a:xfrm>
            <a:prstGeom prst="rect">
              <a:avLst/>
            </a:prstGeom>
            <a:solidFill>
              <a:srgbClr val="00A1DE"/>
            </a:solidFill>
            <a:ln w="12700" cap="flat" cmpd="sng" algn="ctr">
              <a:noFill/>
              <a:prstDash val="solid"/>
              <a:round/>
              <a:headEnd type="none" w="med" len="med"/>
              <a:tailEnd type="none" w="med" len="med"/>
            </a:ln>
            <a:effectLst/>
          </p:spPr>
          <p:txBody>
            <a:bodyPr lIns="73117" tIns="73117" rIns="73117" bIns="73117" anchor="ctr"/>
            <a:lstStyle/>
            <a:p>
              <a:pPr algn="ctr" defTabSz="913961" eaLnBrk="0" hangingPunct="0">
                <a:lnSpc>
                  <a:spcPct val="106000"/>
                </a:lnSpc>
                <a:defRPr/>
              </a:pPr>
              <a:r>
                <a:rPr lang="es-MX" sz="1000" b="1" dirty="0">
                  <a:solidFill>
                    <a:srgbClr val="FFFF00"/>
                  </a:solidFill>
                  <a:latin typeface="Arial" charset="0"/>
                </a:rPr>
                <a:t>Industria de Seguros</a:t>
              </a:r>
            </a:p>
            <a:p>
              <a:pPr algn="ctr" defTabSz="913961" eaLnBrk="0" hangingPunct="0">
                <a:lnSpc>
                  <a:spcPct val="106000"/>
                </a:lnSpc>
                <a:defRPr/>
              </a:pPr>
              <a:r>
                <a:rPr lang="es-MX" sz="1000" dirty="0">
                  <a:solidFill>
                    <a:srgbClr val="FFFF00"/>
                  </a:solidFill>
                  <a:latin typeface="Arial" charset="0"/>
                </a:rPr>
                <a:t>(</a:t>
              </a:r>
              <a:r>
                <a:rPr lang="es-MX" sz="1000" b="1" dirty="0">
                  <a:solidFill>
                    <a:srgbClr val="FFFF00"/>
                  </a:solidFill>
                  <a:latin typeface="Arial" charset="0"/>
                </a:rPr>
                <a:t>Aseguradoras, </a:t>
              </a:r>
              <a:r>
                <a:rPr lang="en-US" sz="1000" b="1" dirty="0">
                  <a:solidFill>
                    <a:srgbClr val="FFFF00"/>
                  </a:solidFill>
                  <a:latin typeface="Arial" charset="0"/>
                </a:rPr>
                <a:t>Reaseguradoras,</a:t>
              </a:r>
            </a:p>
            <a:p>
              <a:pPr algn="ctr" defTabSz="913961" eaLnBrk="0" hangingPunct="0">
                <a:lnSpc>
                  <a:spcPct val="106000"/>
                </a:lnSpc>
                <a:defRPr/>
              </a:pPr>
              <a:r>
                <a:rPr lang="es-MX" sz="1000" b="1" dirty="0">
                  <a:solidFill>
                    <a:srgbClr val="FFFF00"/>
                  </a:solidFill>
                  <a:latin typeface="Arial" charset="0"/>
                </a:rPr>
                <a:t>Asociaciones de aseguradoras</a:t>
              </a:r>
              <a:r>
                <a:rPr lang="es-MX" sz="1000" dirty="0">
                  <a:solidFill>
                    <a:srgbClr val="FFFF00"/>
                  </a:solidFill>
                  <a:latin typeface="Arial" charset="0"/>
                </a:rPr>
                <a:t>)</a:t>
              </a:r>
            </a:p>
          </p:txBody>
        </p:sp>
        <p:sp>
          <p:nvSpPr>
            <p:cNvPr id="52" name="Rectangle 5">
              <a:extLst>
                <a:ext uri="{FF2B5EF4-FFF2-40B4-BE49-F238E27FC236}">
                  <a16:creationId xmlns:a16="http://schemas.microsoft.com/office/drawing/2014/main" id="{8495D5C6-BFE7-4D7F-B28E-58335E1EE884}"/>
                </a:ext>
              </a:extLst>
            </p:cNvPr>
            <p:cNvSpPr/>
            <p:nvPr/>
          </p:nvSpPr>
          <p:spPr bwMode="auto">
            <a:xfrm>
              <a:off x="5826480" y="3683343"/>
              <a:ext cx="1332000" cy="576000"/>
            </a:xfrm>
            <a:prstGeom prst="rect">
              <a:avLst/>
            </a:prstGeom>
            <a:solidFill>
              <a:srgbClr val="00A1DE"/>
            </a:solidFill>
            <a:ln w="12700" cap="flat" cmpd="sng" algn="ctr">
              <a:solidFill>
                <a:schemeClr val="tx1"/>
              </a:solidFill>
              <a:prstDash val="solid"/>
              <a:round/>
              <a:headEnd type="none" w="med" len="med"/>
              <a:tailEnd type="none" w="med" len="med"/>
            </a:ln>
            <a:effectLst/>
          </p:spPr>
          <p:txBody>
            <a:bodyPr lIns="0" tIns="73117" rIns="0" bIns="73117" anchor="ctr" anchorCtr="1"/>
            <a:lstStyle/>
            <a:p>
              <a:pPr algn="ctr" defTabSz="913961" eaLnBrk="0" hangingPunct="0">
                <a:lnSpc>
                  <a:spcPct val="106000"/>
                </a:lnSpc>
                <a:defRPr/>
              </a:pPr>
              <a:r>
                <a:rPr lang="es-MX" sz="1000" dirty="0">
                  <a:solidFill>
                    <a:srgbClr val="FFFFFF"/>
                  </a:solidFill>
                  <a:latin typeface="Arial" charset="0"/>
                </a:rPr>
                <a:t>Transferencia del Riesgo</a:t>
              </a:r>
            </a:p>
            <a:p>
              <a:pPr algn="ctr" defTabSz="913961" eaLnBrk="0" hangingPunct="0">
                <a:lnSpc>
                  <a:spcPct val="106000"/>
                </a:lnSpc>
                <a:defRPr/>
              </a:pPr>
              <a:r>
                <a:rPr lang="es-MX" sz="1000" dirty="0">
                  <a:solidFill>
                    <a:srgbClr val="FFFFFF"/>
                  </a:solidFill>
                  <a:latin typeface="Arial" charset="0"/>
                </a:rPr>
                <a:t>(Bonos y Fondos </a:t>
              </a:r>
              <a:r>
                <a:rPr lang="es-MX" sz="1000" dirty="0" err="1">
                  <a:solidFill>
                    <a:srgbClr val="FFFFFF"/>
                  </a:solidFill>
                  <a:latin typeface="Arial" charset="0"/>
                </a:rPr>
                <a:t>Cat</a:t>
              </a:r>
              <a:r>
                <a:rPr lang="es-MX" sz="1000" dirty="0">
                  <a:solidFill>
                    <a:srgbClr val="FFFFFF"/>
                  </a:solidFill>
                  <a:latin typeface="Arial" charset="0"/>
                </a:rPr>
                <a:t>)</a:t>
              </a:r>
              <a:endParaRPr lang="en-US" sz="1000" dirty="0">
                <a:solidFill>
                  <a:srgbClr val="FFFFFF"/>
                </a:solidFill>
                <a:latin typeface="Arial" charset="0"/>
              </a:endParaRPr>
            </a:p>
          </p:txBody>
        </p:sp>
        <p:sp>
          <p:nvSpPr>
            <p:cNvPr id="53" name="Rectangle 6">
              <a:extLst>
                <a:ext uri="{FF2B5EF4-FFF2-40B4-BE49-F238E27FC236}">
                  <a16:creationId xmlns:a16="http://schemas.microsoft.com/office/drawing/2014/main" id="{88F37DBE-8F62-4F55-A28E-55F9CA4F7586}"/>
                </a:ext>
              </a:extLst>
            </p:cNvPr>
            <p:cNvSpPr/>
            <p:nvPr/>
          </p:nvSpPr>
          <p:spPr bwMode="auto">
            <a:xfrm>
              <a:off x="5826480" y="3033425"/>
              <a:ext cx="1332000" cy="576000"/>
            </a:xfrm>
            <a:prstGeom prst="rect">
              <a:avLst/>
            </a:prstGeom>
            <a:solidFill>
              <a:srgbClr val="00A1DE"/>
            </a:solidFill>
            <a:ln w="12700" cap="flat" cmpd="sng" algn="ctr">
              <a:solidFill>
                <a:schemeClr val="tx1"/>
              </a:solidFill>
              <a:prstDash val="solid"/>
              <a:round/>
              <a:headEnd type="none" w="med" len="med"/>
              <a:tailEnd type="none" w="med" len="med"/>
            </a:ln>
            <a:effectLst/>
          </p:spPr>
          <p:txBody>
            <a:bodyPr lIns="73117" tIns="73117" rIns="73117" bIns="73117" anchor="ctr" anchorCtr="1"/>
            <a:lstStyle/>
            <a:p>
              <a:pPr algn="ctr" defTabSz="913961" eaLnBrk="0" hangingPunct="0">
                <a:lnSpc>
                  <a:spcPct val="106000"/>
                </a:lnSpc>
                <a:defRPr/>
              </a:pPr>
              <a:r>
                <a:rPr lang="es-MX" sz="1000" dirty="0">
                  <a:solidFill>
                    <a:srgbClr val="FFFFFF"/>
                  </a:solidFill>
                  <a:latin typeface="Arial" charset="0"/>
                </a:rPr>
                <a:t>Banca de Inversión</a:t>
              </a:r>
            </a:p>
            <a:p>
              <a:pPr algn="ctr" defTabSz="913961" eaLnBrk="0" hangingPunct="0">
                <a:lnSpc>
                  <a:spcPct val="106000"/>
                </a:lnSpc>
                <a:defRPr/>
              </a:pPr>
              <a:r>
                <a:rPr lang="es-MX" sz="1000" dirty="0">
                  <a:solidFill>
                    <a:srgbClr val="FFFFFF"/>
                  </a:solidFill>
                  <a:latin typeface="Arial" charset="0"/>
                </a:rPr>
                <a:t>(Nacional e Internacional)</a:t>
              </a:r>
              <a:endParaRPr lang="en-US" sz="1000" dirty="0">
                <a:solidFill>
                  <a:srgbClr val="FFFFFF"/>
                </a:solidFill>
                <a:latin typeface="Arial" charset="0"/>
              </a:endParaRPr>
            </a:p>
          </p:txBody>
        </p:sp>
        <p:sp>
          <p:nvSpPr>
            <p:cNvPr id="54" name="Rectangle 10">
              <a:extLst>
                <a:ext uri="{FF2B5EF4-FFF2-40B4-BE49-F238E27FC236}">
                  <a16:creationId xmlns:a16="http://schemas.microsoft.com/office/drawing/2014/main" id="{6816073E-E0CE-47A3-871B-72834AD7C32D}"/>
                </a:ext>
              </a:extLst>
            </p:cNvPr>
            <p:cNvSpPr/>
            <p:nvPr/>
          </p:nvSpPr>
          <p:spPr bwMode="auto">
            <a:xfrm>
              <a:off x="3582068" y="3683828"/>
              <a:ext cx="1188000" cy="576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lIns="73117" tIns="73117" rIns="73117" bIns="73117" anchor="ctr" anchorCtr="1"/>
            <a:lstStyle/>
            <a:p>
              <a:pPr algn="ctr" defTabSz="913961" eaLnBrk="0" hangingPunct="0">
                <a:lnSpc>
                  <a:spcPct val="106000"/>
                </a:lnSpc>
                <a:defRPr/>
              </a:pPr>
              <a:r>
                <a:rPr lang="es-MX" sz="1000" dirty="0">
                  <a:solidFill>
                    <a:srgbClr val="000000">
                      <a:lumMod val="75000"/>
                      <a:lumOff val="25000"/>
                    </a:srgbClr>
                  </a:solidFill>
                  <a:latin typeface="Arial" charset="0"/>
                </a:rPr>
                <a:t>Fondos de ayuda del Gobierno </a:t>
              </a:r>
            </a:p>
            <a:p>
              <a:pPr algn="ctr" defTabSz="913961" eaLnBrk="0" hangingPunct="0">
                <a:lnSpc>
                  <a:spcPct val="106000"/>
                </a:lnSpc>
                <a:defRPr/>
              </a:pPr>
              <a:r>
                <a:rPr lang="es-MX" sz="1000" dirty="0">
                  <a:solidFill>
                    <a:srgbClr val="000000">
                      <a:lumMod val="75000"/>
                      <a:lumOff val="25000"/>
                    </a:srgbClr>
                  </a:solidFill>
                  <a:latin typeface="Arial" charset="0"/>
                </a:rPr>
                <a:t>(FONDEN)</a:t>
              </a:r>
              <a:endParaRPr lang="en-US" sz="1000" dirty="0">
                <a:solidFill>
                  <a:srgbClr val="000000">
                    <a:lumMod val="75000"/>
                    <a:lumOff val="25000"/>
                  </a:srgbClr>
                </a:solidFill>
                <a:latin typeface="Arial" charset="0"/>
              </a:endParaRPr>
            </a:p>
          </p:txBody>
        </p:sp>
        <p:sp>
          <p:nvSpPr>
            <p:cNvPr id="55" name="Rectangle 23">
              <a:extLst>
                <a:ext uri="{FF2B5EF4-FFF2-40B4-BE49-F238E27FC236}">
                  <a16:creationId xmlns:a16="http://schemas.microsoft.com/office/drawing/2014/main" id="{2FFB525B-9628-4BFD-ACB5-511A35D7F86B}"/>
                </a:ext>
              </a:extLst>
            </p:cNvPr>
            <p:cNvSpPr/>
            <p:nvPr/>
          </p:nvSpPr>
          <p:spPr bwMode="auto">
            <a:xfrm>
              <a:off x="4852730" y="3688225"/>
              <a:ext cx="864000" cy="576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lIns="73117" tIns="73117" rIns="73117" bIns="73117" anchor="ctr" anchorCtr="1"/>
            <a:lstStyle/>
            <a:p>
              <a:pPr algn="ctr" defTabSz="913961" eaLnBrk="0" hangingPunct="0">
                <a:lnSpc>
                  <a:spcPct val="106000"/>
                </a:lnSpc>
                <a:defRPr/>
              </a:pPr>
              <a:r>
                <a:rPr lang="es-MX" sz="1000" dirty="0">
                  <a:solidFill>
                    <a:srgbClr val="000000">
                      <a:lumMod val="75000"/>
                      <a:lumOff val="25000"/>
                    </a:srgbClr>
                  </a:solidFill>
                  <a:latin typeface="Arial" charset="0"/>
                </a:rPr>
                <a:t>Fondos de ayuda estatales</a:t>
              </a:r>
              <a:endParaRPr lang="en-US" sz="1000" dirty="0">
                <a:solidFill>
                  <a:srgbClr val="000000">
                    <a:lumMod val="75000"/>
                    <a:lumOff val="25000"/>
                  </a:srgbClr>
                </a:solidFill>
                <a:latin typeface="Arial" charset="0"/>
              </a:endParaRPr>
            </a:p>
          </p:txBody>
        </p:sp>
      </p:grpSp>
      <p:sp>
        <p:nvSpPr>
          <p:cNvPr id="56" name="3 CuadroTexto">
            <a:extLst>
              <a:ext uri="{FF2B5EF4-FFF2-40B4-BE49-F238E27FC236}">
                <a16:creationId xmlns:a16="http://schemas.microsoft.com/office/drawing/2014/main" id="{2D302D25-24D0-4681-B116-3E1352DCFB30}"/>
              </a:ext>
            </a:extLst>
          </p:cNvPr>
          <p:cNvSpPr txBox="1">
            <a:spLocks noChangeArrowheads="1"/>
          </p:cNvSpPr>
          <p:nvPr/>
        </p:nvSpPr>
        <p:spPr bwMode="auto">
          <a:xfrm>
            <a:off x="1028700" y="6626999"/>
            <a:ext cx="2555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MX" sz="1000"/>
              <a:t>Fuente: Deloitte, estudio para AMIS, 2013</a:t>
            </a:r>
          </a:p>
        </p:txBody>
      </p:sp>
      <p:pic>
        <p:nvPicPr>
          <p:cNvPr id="57" name="Picture 61" descr="AMASFAC, Inicio">
            <a:hlinkClick r:id="rId3"/>
            <a:extLst>
              <a:ext uri="{FF2B5EF4-FFF2-40B4-BE49-F238E27FC236}">
                <a16:creationId xmlns:a16="http://schemas.microsoft.com/office/drawing/2014/main" id="{C679626F-10DB-42B1-A8A1-7835664E4B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6540" y="129279"/>
            <a:ext cx="697460" cy="6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895670"/>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1 Objeto">
            <a:extLst>
              <a:ext uri="{FF2B5EF4-FFF2-40B4-BE49-F238E27FC236}">
                <a16:creationId xmlns:a16="http://schemas.microsoft.com/office/drawing/2014/main" id="{7E42CB1C-70B4-4488-801D-825EB3EFA01D}"/>
              </a:ext>
            </a:extLst>
          </p:cNvPr>
          <p:cNvGraphicFramePr>
            <a:graphicFrameLocks noChangeAspect="1"/>
          </p:cNvGraphicFramePr>
          <p:nvPr>
            <p:extLst/>
          </p:nvPr>
        </p:nvGraphicFramePr>
        <p:xfrm>
          <a:off x="85394" y="1437899"/>
          <a:ext cx="8948738" cy="5420101"/>
        </p:xfrm>
        <a:graphic>
          <a:graphicData uri="http://schemas.openxmlformats.org/presentationml/2006/ole">
            <mc:AlternateContent xmlns:mc="http://schemas.openxmlformats.org/markup-compatibility/2006">
              <mc:Choice xmlns:v="urn:schemas-microsoft-com:vml" Requires="v">
                <p:oleObj spid="_x0000_s14338" name="Worksheet" r:id="rId3" imgW="8620220" imgH="6276885" progId="Excel.Sheet.8">
                  <p:embed/>
                </p:oleObj>
              </mc:Choice>
              <mc:Fallback>
                <p:oleObj name="Worksheet" r:id="rId3" imgW="8620220" imgH="6276885" progId="Excel.Sheet.8">
                  <p:embed/>
                  <p:pic>
                    <p:nvPicPr>
                      <p:cNvPr id="10" name="1 Objeto">
                        <a:extLst>
                          <a:ext uri="{FF2B5EF4-FFF2-40B4-BE49-F238E27FC236}">
                            <a16:creationId xmlns:a16="http://schemas.microsoft.com/office/drawing/2014/main" id="{7E42CB1C-70B4-4488-801D-825EB3EFA01D}"/>
                          </a:ext>
                        </a:extLst>
                      </p:cNvPr>
                      <p:cNvPicPr>
                        <a:picLocks noChangeAspect="1" noChangeArrowheads="1"/>
                      </p:cNvPicPr>
                      <p:nvPr/>
                    </p:nvPicPr>
                    <p:blipFill>
                      <a:blip r:embed="rId4"/>
                      <a:srcRect/>
                      <a:stretch>
                        <a:fillRect/>
                      </a:stretch>
                    </p:blipFill>
                    <p:spPr bwMode="auto">
                      <a:xfrm>
                        <a:off x="85394" y="1437899"/>
                        <a:ext cx="8948738" cy="5420101"/>
                      </a:xfrm>
                      <a:prstGeom prst="rect">
                        <a:avLst/>
                      </a:prstGeom>
                      <a:noFill/>
                      <a:ln>
                        <a:noFill/>
                      </a:ln>
                      <a:extLst/>
                    </p:spPr>
                  </p:pic>
                </p:oleObj>
              </mc:Fallback>
            </mc:AlternateContent>
          </a:graphicData>
        </a:graphic>
      </p:graphicFrame>
      <p:sp>
        <p:nvSpPr>
          <p:cNvPr id="2" name="Marcador de número de diapositiva 1"/>
          <p:cNvSpPr>
            <a:spLocks noGrp="1"/>
          </p:cNvSpPr>
          <p:nvPr>
            <p:ph type="sldNum" sz="quarter" idx="12"/>
          </p:nvPr>
        </p:nvSpPr>
        <p:spPr>
          <a:xfrm>
            <a:off x="6945096" y="6476098"/>
            <a:ext cx="2133600" cy="365125"/>
          </a:xfrm>
        </p:spPr>
        <p:txBody>
          <a:bodyPr/>
          <a:lstStyle/>
          <a:p>
            <a:fld id="{23DE008A-60C3-3E45-BADA-CD0D7988EA5A}" type="slidenum">
              <a:rPr lang="en-US" smtClean="0"/>
              <a:pPr/>
              <a:t>9</a:t>
            </a:fld>
            <a:endParaRPr lang="en-US" dirty="0"/>
          </a:p>
        </p:txBody>
      </p:sp>
      <p:sp>
        <p:nvSpPr>
          <p:cNvPr id="5" name="Título 1"/>
          <p:cNvSpPr txBox="1">
            <a:spLocks/>
          </p:cNvSpPr>
          <p:nvPr/>
        </p:nvSpPr>
        <p:spPr>
          <a:xfrm>
            <a:off x="0" y="5067"/>
            <a:ext cx="6276109" cy="53841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sz="2000" b="1" dirty="0">
                <a:solidFill>
                  <a:schemeClr val="bg1"/>
                </a:solidFill>
                <a:latin typeface="Arial" panose="020B0604020202020204" pitchFamily="34" charset="0"/>
                <a:cs typeface="Arial" panose="020B0604020202020204" pitchFamily="34" charset="0"/>
              </a:rPr>
              <a:t>Ante catástrofes como los sismos del 7 y 19 de septiembre, el seguro demostrará una vez más su importancia social y económica</a:t>
            </a:r>
            <a:endParaRPr lang="es-MX" altLang="es-MX" sz="2000" b="1" dirty="0">
              <a:solidFill>
                <a:schemeClr val="bg1"/>
              </a:solidFill>
            </a:endParaRPr>
          </a:p>
        </p:txBody>
      </p:sp>
      <p:sp>
        <p:nvSpPr>
          <p:cNvPr id="14" name="14 Rectángulo">
            <a:extLst>
              <a:ext uri="{FF2B5EF4-FFF2-40B4-BE49-F238E27FC236}">
                <a16:creationId xmlns:a16="http://schemas.microsoft.com/office/drawing/2014/main" id="{FEDC8FD1-757F-4E69-A31A-98E661CAAC14}"/>
              </a:ext>
            </a:extLst>
          </p:cNvPr>
          <p:cNvSpPr>
            <a:spLocks noChangeArrowheads="1"/>
          </p:cNvSpPr>
          <p:nvPr/>
        </p:nvSpPr>
        <p:spPr bwMode="auto">
          <a:xfrm>
            <a:off x="831188" y="6517740"/>
            <a:ext cx="77485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EF8A00"/>
              </a:buClr>
              <a:buFont typeface="Wingdings" pitchFamily="2" charset="2"/>
              <a:buChar char="§"/>
              <a:defRPr>
                <a:solidFill>
                  <a:schemeClr val="tx1"/>
                </a:solidFill>
                <a:latin typeface="Arial" pitchFamily="34" charset="0"/>
              </a:defRPr>
            </a:lvl1pPr>
            <a:lvl2pPr marL="742950" indent="-285750" eaLnBrk="0" hangingPunct="0">
              <a:spcBef>
                <a:spcPct val="20000"/>
              </a:spcBef>
              <a:buChar char="–"/>
              <a:defRPr sz="2800">
                <a:solidFill>
                  <a:schemeClr val="tx1"/>
                </a:solidFill>
                <a:latin typeface="Times" pitchFamily="18" charset="0"/>
              </a:defRPr>
            </a:lvl2pPr>
            <a:lvl3pPr marL="1143000" indent="-228600" eaLnBrk="0" hangingPunct="0">
              <a:spcBef>
                <a:spcPct val="20000"/>
              </a:spcBef>
              <a:buChar char="•"/>
              <a:defRPr sz="2400">
                <a:solidFill>
                  <a:schemeClr val="tx1"/>
                </a:solidFill>
                <a:latin typeface="Times" pitchFamily="18"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defTabSz="457200" eaLnBrk="0" fontAlgn="base" hangingPunct="0">
              <a:spcBef>
                <a:spcPct val="20000"/>
              </a:spcBef>
              <a:spcAft>
                <a:spcPct val="0"/>
              </a:spcAft>
              <a:buChar char="»"/>
              <a:defRPr sz="2000">
                <a:solidFill>
                  <a:schemeClr val="tx1"/>
                </a:solidFill>
                <a:latin typeface="Times" pitchFamily="18" charset="0"/>
              </a:defRPr>
            </a:lvl6pPr>
            <a:lvl7pPr marL="2971800" indent="-228600" defTabSz="457200" eaLnBrk="0" fontAlgn="base" hangingPunct="0">
              <a:spcBef>
                <a:spcPct val="20000"/>
              </a:spcBef>
              <a:spcAft>
                <a:spcPct val="0"/>
              </a:spcAft>
              <a:buChar char="»"/>
              <a:defRPr sz="2000">
                <a:solidFill>
                  <a:schemeClr val="tx1"/>
                </a:solidFill>
                <a:latin typeface="Times" pitchFamily="18" charset="0"/>
              </a:defRPr>
            </a:lvl7pPr>
            <a:lvl8pPr marL="3429000" indent="-228600" defTabSz="457200" eaLnBrk="0" fontAlgn="base" hangingPunct="0">
              <a:spcBef>
                <a:spcPct val="20000"/>
              </a:spcBef>
              <a:spcAft>
                <a:spcPct val="0"/>
              </a:spcAft>
              <a:buChar char="»"/>
              <a:defRPr sz="2000">
                <a:solidFill>
                  <a:schemeClr val="tx1"/>
                </a:solidFill>
                <a:latin typeface="Times" pitchFamily="18" charset="0"/>
              </a:defRPr>
            </a:lvl8pPr>
            <a:lvl9pPr marL="3886200" indent="-228600" defTabSz="4572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ClrTx/>
              <a:buFontTx/>
              <a:buNone/>
            </a:pPr>
            <a:r>
              <a:rPr lang="es-ES" altLang="es-MX" sz="1100" b="1" dirty="0">
                <a:latin typeface="Calibri" pitchFamily="34" charset="0"/>
                <a:ea typeface="ＭＳ Ｐゴシック" pitchFamily="34" charset="-128"/>
              </a:rPr>
              <a:t>Cifras en millones de dólares constantes a diciembre de 2016 inflacionadas al IPC de EUA , incluye seguros de daños y autos</a:t>
            </a:r>
          </a:p>
        </p:txBody>
      </p:sp>
      <p:grpSp>
        <p:nvGrpSpPr>
          <p:cNvPr id="16" name="Grupo 15">
            <a:extLst>
              <a:ext uri="{FF2B5EF4-FFF2-40B4-BE49-F238E27FC236}">
                <a16:creationId xmlns:a16="http://schemas.microsoft.com/office/drawing/2014/main" id="{67059899-BE69-4165-9DFE-7D0707A71CBC}"/>
              </a:ext>
            </a:extLst>
          </p:cNvPr>
          <p:cNvGrpSpPr/>
          <p:nvPr/>
        </p:nvGrpSpPr>
        <p:grpSpPr>
          <a:xfrm>
            <a:off x="2351957" y="2059848"/>
            <a:ext cx="4048844" cy="1443666"/>
            <a:chOff x="2484438" y="2617788"/>
            <a:chExt cx="5253707" cy="1443666"/>
          </a:xfrm>
        </p:grpSpPr>
        <p:sp>
          <p:nvSpPr>
            <p:cNvPr id="17" name="3 Rectángulo">
              <a:extLst>
                <a:ext uri="{FF2B5EF4-FFF2-40B4-BE49-F238E27FC236}">
                  <a16:creationId xmlns:a16="http://schemas.microsoft.com/office/drawing/2014/main" id="{CAD3BC0B-70D0-4F80-BE33-96A2C353887D}"/>
                </a:ext>
              </a:extLst>
            </p:cNvPr>
            <p:cNvSpPr>
              <a:spLocks noChangeArrowheads="1"/>
            </p:cNvSpPr>
            <p:nvPr/>
          </p:nvSpPr>
          <p:spPr bwMode="auto">
            <a:xfrm>
              <a:off x="2484438" y="2636838"/>
              <a:ext cx="287337" cy="215900"/>
            </a:xfrm>
            <a:prstGeom prst="rect">
              <a:avLst/>
            </a:prstGeom>
            <a:solidFill>
              <a:srgbClr val="002060"/>
            </a:solidFill>
            <a:ln>
              <a:noFill/>
            </a:ln>
            <a:effectLst>
              <a:outerShdw blurRad="50800" dist="38100" dir="5400000" algn="t" rotWithShape="0">
                <a:prstClr val="black">
                  <a:alpha val="40000"/>
                </a:prstClr>
              </a:outerShdw>
            </a:effectLst>
            <a:extLst/>
          </p:spPr>
          <p:txBody>
            <a:bodyPr wrap="none">
              <a:spAutoFit/>
            </a:bodyPr>
            <a:lstStyle>
              <a:lvl1pPr eaLnBrk="0" hangingPunct="0">
                <a:spcBef>
                  <a:spcPct val="20000"/>
                </a:spcBef>
                <a:buClr>
                  <a:srgbClr val="EF8A00"/>
                </a:buClr>
                <a:buFont typeface="Wingdings" pitchFamily="2" charset="2"/>
                <a:buChar char="§"/>
                <a:defRPr>
                  <a:solidFill>
                    <a:schemeClr val="tx1"/>
                  </a:solidFill>
                  <a:latin typeface="Arial" pitchFamily="34" charset="0"/>
                </a:defRPr>
              </a:lvl1pPr>
              <a:lvl2pPr marL="742950" indent="-285750" eaLnBrk="0" hangingPunct="0">
                <a:spcBef>
                  <a:spcPct val="20000"/>
                </a:spcBef>
                <a:buChar char="–"/>
                <a:defRPr sz="2800">
                  <a:solidFill>
                    <a:schemeClr val="tx1"/>
                  </a:solidFill>
                  <a:latin typeface="Times" pitchFamily="18" charset="0"/>
                </a:defRPr>
              </a:lvl2pPr>
              <a:lvl3pPr marL="1143000" indent="-228600" eaLnBrk="0" hangingPunct="0">
                <a:spcBef>
                  <a:spcPct val="20000"/>
                </a:spcBef>
                <a:buChar char="•"/>
                <a:defRPr sz="2400">
                  <a:solidFill>
                    <a:schemeClr val="tx1"/>
                  </a:solidFill>
                  <a:latin typeface="Times" pitchFamily="18"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defTabSz="457200" eaLnBrk="0" fontAlgn="base" hangingPunct="0">
                <a:spcBef>
                  <a:spcPct val="20000"/>
                </a:spcBef>
                <a:spcAft>
                  <a:spcPct val="0"/>
                </a:spcAft>
                <a:buChar char="»"/>
                <a:defRPr sz="2000">
                  <a:solidFill>
                    <a:schemeClr val="tx1"/>
                  </a:solidFill>
                  <a:latin typeface="Times" pitchFamily="18" charset="0"/>
                </a:defRPr>
              </a:lvl6pPr>
              <a:lvl7pPr marL="2971800" indent="-228600" defTabSz="457200" eaLnBrk="0" fontAlgn="base" hangingPunct="0">
                <a:spcBef>
                  <a:spcPct val="20000"/>
                </a:spcBef>
                <a:spcAft>
                  <a:spcPct val="0"/>
                </a:spcAft>
                <a:buChar char="»"/>
                <a:defRPr sz="2000">
                  <a:solidFill>
                    <a:schemeClr val="tx1"/>
                  </a:solidFill>
                  <a:latin typeface="Times" pitchFamily="18" charset="0"/>
                </a:defRPr>
              </a:lvl7pPr>
              <a:lvl8pPr marL="3429000" indent="-228600" defTabSz="457200" eaLnBrk="0" fontAlgn="base" hangingPunct="0">
                <a:spcBef>
                  <a:spcPct val="20000"/>
                </a:spcBef>
                <a:spcAft>
                  <a:spcPct val="0"/>
                </a:spcAft>
                <a:buChar char="»"/>
                <a:defRPr sz="2000">
                  <a:solidFill>
                    <a:schemeClr val="tx1"/>
                  </a:solidFill>
                  <a:latin typeface="Times" pitchFamily="18" charset="0"/>
                </a:defRPr>
              </a:lvl8pPr>
              <a:lvl9pPr marL="3886200" indent="-228600" defTabSz="4572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ClrTx/>
                <a:buFontTx/>
                <a:buNone/>
              </a:pPr>
              <a:endParaRPr lang="es-MX" altLang="es-MX" dirty="0"/>
            </a:p>
          </p:txBody>
        </p:sp>
        <p:sp>
          <p:nvSpPr>
            <p:cNvPr id="18" name="9 Rectángulo">
              <a:extLst>
                <a:ext uri="{FF2B5EF4-FFF2-40B4-BE49-F238E27FC236}">
                  <a16:creationId xmlns:a16="http://schemas.microsoft.com/office/drawing/2014/main" id="{B55DC44C-ECFF-488E-87EF-515107E793C6}"/>
                </a:ext>
              </a:extLst>
            </p:cNvPr>
            <p:cNvSpPr>
              <a:spLocks noChangeArrowheads="1"/>
            </p:cNvSpPr>
            <p:nvPr/>
          </p:nvSpPr>
          <p:spPr bwMode="auto">
            <a:xfrm>
              <a:off x="2492375" y="3043238"/>
              <a:ext cx="287338" cy="215900"/>
            </a:xfrm>
            <a:prstGeom prst="rect">
              <a:avLst/>
            </a:prstGeom>
            <a:solidFill>
              <a:srgbClr val="FF0000"/>
            </a:solidFill>
            <a:ln>
              <a:noFill/>
            </a:ln>
            <a:effectLst>
              <a:outerShdw blurRad="50800" dist="38100" dir="5400000" algn="t" rotWithShape="0">
                <a:prstClr val="black">
                  <a:alpha val="40000"/>
                </a:prstClr>
              </a:outerShdw>
            </a:effectLst>
            <a:extLst/>
          </p:spPr>
          <p:txBody>
            <a:bodyPr wrap="none">
              <a:spAutoFit/>
            </a:bodyPr>
            <a:lstStyle>
              <a:lvl1pPr eaLnBrk="0" hangingPunct="0">
                <a:spcBef>
                  <a:spcPct val="20000"/>
                </a:spcBef>
                <a:buClr>
                  <a:srgbClr val="EF8A00"/>
                </a:buClr>
                <a:buFont typeface="Wingdings" pitchFamily="2" charset="2"/>
                <a:buChar char="§"/>
                <a:defRPr>
                  <a:solidFill>
                    <a:schemeClr val="tx1"/>
                  </a:solidFill>
                  <a:latin typeface="Arial" pitchFamily="34" charset="0"/>
                </a:defRPr>
              </a:lvl1pPr>
              <a:lvl2pPr marL="742950" indent="-285750" eaLnBrk="0" hangingPunct="0">
                <a:spcBef>
                  <a:spcPct val="20000"/>
                </a:spcBef>
                <a:buChar char="–"/>
                <a:defRPr sz="2800">
                  <a:solidFill>
                    <a:schemeClr val="tx1"/>
                  </a:solidFill>
                  <a:latin typeface="Times" pitchFamily="18" charset="0"/>
                </a:defRPr>
              </a:lvl2pPr>
              <a:lvl3pPr marL="1143000" indent="-228600" eaLnBrk="0" hangingPunct="0">
                <a:spcBef>
                  <a:spcPct val="20000"/>
                </a:spcBef>
                <a:buChar char="•"/>
                <a:defRPr sz="2400">
                  <a:solidFill>
                    <a:schemeClr val="tx1"/>
                  </a:solidFill>
                  <a:latin typeface="Times" pitchFamily="18"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defTabSz="457200" eaLnBrk="0" fontAlgn="base" hangingPunct="0">
                <a:spcBef>
                  <a:spcPct val="20000"/>
                </a:spcBef>
                <a:spcAft>
                  <a:spcPct val="0"/>
                </a:spcAft>
                <a:buChar char="»"/>
                <a:defRPr sz="2000">
                  <a:solidFill>
                    <a:schemeClr val="tx1"/>
                  </a:solidFill>
                  <a:latin typeface="Times" pitchFamily="18" charset="0"/>
                </a:defRPr>
              </a:lvl6pPr>
              <a:lvl7pPr marL="2971800" indent="-228600" defTabSz="457200" eaLnBrk="0" fontAlgn="base" hangingPunct="0">
                <a:spcBef>
                  <a:spcPct val="20000"/>
                </a:spcBef>
                <a:spcAft>
                  <a:spcPct val="0"/>
                </a:spcAft>
                <a:buChar char="»"/>
                <a:defRPr sz="2000">
                  <a:solidFill>
                    <a:schemeClr val="tx1"/>
                  </a:solidFill>
                  <a:latin typeface="Times" pitchFamily="18" charset="0"/>
                </a:defRPr>
              </a:lvl7pPr>
              <a:lvl8pPr marL="3429000" indent="-228600" defTabSz="457200" eaLnBrk="0" fontAlgn="base" hangingPunct="0">
                <a:spcBef>
                  <a:spcPct val="20000"/>
                </a:spcBef>
                <a:spcAft>
                  <a:spcPct val="0"/>
                </a:spcAft>
                <a:buChar char="»"/>
                <a:defRPr sz="2000">
                  <a:solidFill>
                    <a:schemeClr val="tx1"/>
                  </a:solidFill>
                  <a:latin typeface="Times" pitchFamily="18" charset="0"/>
                </a:defRPr>
              </a:lvl8pPr>
              <a:lvl9pPr marL="3886200" indent="-228600" defTabSz="4572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ClrTx/>
                <a:buFontTx/>
                <a:buNone/>
              </a:pPr>
              <a:endParaRPr lang="es-MX" altLang="es-MX"/>
            </a:p>
          </p:txBody>
        </p:sp>
        <p:sp>
          <p:nvSpPr>
            <p:cNvPr id="19" name="10 Rectángulo">
              <a:extLst>
                <a:ext uri="{FF2B5EF4-FFF2-40B4-BE49-F238E27FC236}">
                  <a16:creationId xmlns:a16="http://schemas.microsoft.com/office/drawing/2014/main" id="{2A620D8E-3D5C-4B63-AA67-C9488B6EC44E}"/>
                </a:ext>
              </a:extLst>
            </p:cNvPr>
            <p:cNvSpPr>
              <a:spLocks noChangeArrowheads="1"/>
            </p:cNvSpPr>
            <p:nvPr/>
          </p:nvSpPr>
          <p:spPr bwMode="auto">
            <a:xfrm>
              <a:off x="2492375" y="3417888"/>
              <a:ext cx="287338" cy="215900"/>
            </a:xfrm>
            <a:prstGeom prst="rect">
              <a:avLst/>
            </a:prstGeom>
            <a:solidFill>
              <a:srgbClr val="00B0F0"/>
            </a:solidFill>
            <a:ln>
              <a:noFill/>
            </a:ln>
            <a:effectLst>
              <a:outerShdw blurRad="50800" dist="38100" dir="5400000" algn="t" rotWithShape="0">
                <a:prstClr val="black">
                  <a:alpha val="40000"/>
                </a:prstClr>
              </a:outerShdw>
            </a:effectLst>
          </p:spPr>
          <p:txBody>
            <a:bodyPr wrap="none">
              <a:spAutoFit/>
            </a:bodyPr>
            <a:lstStyle>
              <a:lvl1pPr eaLnBrk="0" hangingPunct="0">
                <a:spcBef>
                  <a:spcPct val="20000"/>
                </a:spcBef>
                <a:buClr>
                  <a:srgbClr val="EF8A00"/>
                </a:buClr>
                <a:buFont typeface="Wingdings" pitchFamily="2" charset="2"/>
                <a:buChar char="§"/>
                <a:defRPr>
                  <a:solidFill>
                    <a:schemeClr val="tx1"/>
                  </a:solidFill>
                  <a:latin typeface="Arial" pitchFamily="34" charset="0"/>
                </a:defRPr>
              </a:lvl1pPr>
              <a:lvl2pPr marL="742950" indent="-285750" eaLnBrk="0" hangingPunct="0">
                <a:spcBef>
                  <a:spcPct val="20000"/>
                </a:spcBef>
                <a:buChar char="–"/>
                <a:defRPr sz="2800">
                  <a:solidFill>
                    <a:schemeClr val="tx1"/>
                  </a:solidFill>
                  <a:latin typeface="Times" pitchFamily="18" charset="0"/>
                </a:defRPr>
              </a:lvl2pPr>
              <a:lvl3pPr marL="1143000" indent="-228600" eaLnBrk="0" hangingPunct="0">
                <a:spcBef>
                  <a:spcPct val="20000"/>
                </a:spcBef>
                <a:buChar char="•"/>
                <a:defRPr sz="2400">
                  <a:solidFill>
                    <a:schemeClr val="tx1"/>
                  </a:solidFill>
                  <a:latin typeface="Times" pitchFamily="18"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defTabSz="457200" eaLnBrk="0" fontAlgn="base" hangingPunct="0">
                <a:spcBef>
                  <a:spcPct val="20000"/>
                </a:spcBef>
                <a:spcAft>
                  <a:spcPct val="0"/>
                </a:spcAft>
                <a:buChar char="»"/>
                <a:defRPr sz="2000">
                  <a:solidFill>
                    <a:schemeClr val="tx1"/>
                  </a:solidFill>
                  <a:latin typeface="Times" pitchFamily="18" charset="0"/>
                </a:defRPr>
              </a:lvl6pPr>
              <a:lvl7pPr marL="2971800" indent="-228600" defTabSz="457200" eaLnBrk="0" fontAlgn="base" hangingPunct="0">
                <a:spcBef>
                  <a:spcPct val="20000"/>
                </a:spcBef>
                <a:spcAft>
                  <a:spcPct val="0"/>
                </a:spcAft>
                <a:buChar char="»"/>
                <a:defRPr sz="2000">
                  <a:solidFill>
                    <a:schemeClr val="tx1"/>
                  </a:solidFill>
                  <a:latin typeface="Times" pitchFamily="18" charset="0"/>
                </a:defRPr>
              </a:lvl7pPr>
              <a:lvl8pPr marL="3429000" indent="-228600" defTabSz="457200" eaLnBrk="0" fontAlgn="base" hangingPunct="0">
                <a:spcBef>
                  <a:spcPct val="20000"/>
                </a:spcBef>
                <a:spcAft>
                  <a:spcPct val="0"/>
                </a:spcAft>
                <a:buChar char="»"/>
                <a:defRPr sz="2000">
                  <a:solidFill>
                    <a:schemeClr val="tx1"/>
                  </a:solidFill>
                  <a:latin typeface="Times" pitchFamily="18" charset="0"/>
                </a:defRPr>
              </a:lvl8pPr>
              <a:lvl9pPr marL="3886200" indent="-228600" defTabSz="4572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ClrTx/>
                <a:buFontTx/>
                <a:buNone/>
              </a:pPr>
              <a:endParaRPr lang="es-MX" altLang="es-MX"/>
            </a:p>
          </p:txBody>
        </p:sp>
        <p:sp>
          <p:nvSpPr>
            <p:cNvPr id="20" name="7 CuadroTexto">
              <a:extLst>
                <a:ext uri="{FF2B5EF4-FFF2-40B4-BE49-F238E27FC236}">
                  <a16:creationId xmlns:a16="http://schemas.microsoft.com/office/drawing/2014/main" id="{4EB95C94-E95D-4B4E-B0C0-1DC2CAD424DA}"/>
                </a:ext>
              </a:extLst>
            </p:cNvPr>
            <p:cNvSpPr txBox="1">
              <a:spLocks noChangeArrowheads="1"/>
            </p:cNvSpPr>
            <p:nvPr/>
          </p:nvSpPr>
          <p:spPr bwMode="auto">
            <a:xfrm>
              <a:off x="2894013" y="2617788"/>
              <a:ext cx="29211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EF8A00"/>
                </a:buClr>
                <a:buFont typeface="Wingdings" pitchFamily="2" charset="2"/>
                <a:buChar char="§"/>
                <a:defRPr>
                  <a:solidFill>
                    <a:schemeClr val="tx1"/>
                  </a:solidFill>
                  <a:latin typeface="Arial" pitchFamily="34" charset="0"/>
                </a:defRPr>
              </a:lvl1pPr>
              <a:lvl2pPr marL="742950" indent="-285750" eaLnBrk="0" hangingPunct="0">
                <a:spcBef>
                  <a:spcPct val="20000"/>
                </a:spcBef>
                <a:buChar char="–"/>
                <a:defRPr sz="2800">
                  <a:solidFill>
                    <a:schemeClr val="tx1"/>
                  </a:solidFill>
                  <a:latin typeface="Times" pitchFamily="18" charset="0"/>
                </a:defRPr>
              </a:lvl2pPr>
              <a:lvl3pPr marL="1143000" indent="-228600" eaLnBrk="0" hangingPunct="0">
                <a:spcBef>
                  <a:spcPct val="20000"/>
                </a:spcBef>
                <a:buChar char="•"/>
                <a:defRPr sz="2400">
                  <a:solidFill>
                    <a:schemeClr val="tx1"/>
                  </a:solidFill>
                  <a:latin typeface="Times" pitchFamily="18"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defTabSz="457200" eaLnBrk="0" fontAlgn="base" hangingPunct="0">
                <a:spcBef>
                  <a:spcPct val="20000"/>
                </a:spcBef>
                <a:spcAft>
                  <a:spcPct val="0"/>
                </a:spcAft>
                <a:buChar char="»"/>
                <a:defRPr sz="2000">
                  <a:solidFill>
                    <a:schemeClr val="tx1"/>
                  </a:solidFill>
                  <a:latin typeface="Times" pitchFamily="18" charset="0"/>
                </a:defRPr>
              </a:lvl6pPr>
              <a:lvl7pPr marL="2971800" indent="-228600" defTabSz="457200" eaLnBrk="0" fontAlgn="base" hangingPunct="0">
                <a:spcBef>
                  <a:spcPct val="20000"/>
                </a:spcBef>
                <a:spcAft>
                  <a:spcPct val="0"/>
                </a:spcAft>
                <a:buChar char="»"/>
                <a:defRPr sz="2000">
                  <a:solidFill>
                    <a:schemeClr val="tx1"/>
                  </a:solidFill>
                  <a:latin typeface="Times" pitchFamily="18" charset="0"/>
                </a:defRPr>
              </a:lvl7pPr>
              <a:lvl8pPr marL="3429000" indent="-228600" defTabSz="457200" eaLnBrk="0" fontAlgn="base" hangingPunct="0">
                <a:spcBef>
                  <a:spcPct val="20000"/>
                </a:spcBef>
                <a:spcAft>
                  <a:spcPct val="0"/>
                </a:spcAft>
                <a:buChar char="»"/>
                <a:defRPr sz="2000">
                  <a:solidFill>
                    <a:schemeClr val="tx1"/>
                  </a:solidFill>
                  <a:latin typeface="Times" pitchFamily="18" charset="0"/>
                </a:defRPr>
              </a:lvl8pPr>
              <a:lvl9pPr marL="3886200" indent="-228600" defTabSz="4572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ClrTx/>
                <a:buFontTx/>
                <a:buNone/>
              </a:pPr>
              <a:r>
                <a:rPr lang="es-MX" altLang="es-MX" sz="1400" b="1" dirty="0">
                  <a:ea typeface="ＭＳ Ｐゴシック" pitchFamily="34" charset="-128"/>
                </a:rPr>
                <a:t>Huracanes – Inundaciones</a:t>
              </a:r>
            </a:p>
          </p:txBody>
        </p:sp>
        <p:sp>
          <p:nvSpPr>
            <p:cNvPr id="21" name="12 CuadroTexto">
              <a:extLst>
                <a:ext uri="{FF2B5EF4-FFF2-40B4-BE49-F238E27FC236}">
                  <a16:creationId xmlns:a16="http://schemas.microsoft.com/office/drawing/2014/main" id="{F2742177-9A22-4E9B-AFFC-5D195610BBB7}"/>
                </a:ext>
              </a:extLst>
            </p:cNvPr>
            <p:cNvSpPr txBox="1">
              <a:spLocks noChangeArrowheads="1"/>
            </p:cNvSpPr>
            <p:nvPr/>
          </p:nvSpPr>
          <p:spPr bwMode="auto">
            <a:xfrm>
              <a:off x="2882678" y="3011488"/>
              <a:ext cx="13798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EF8A00"/>
                </a:buClr>
                <a:buFont typeface="Wingdings" pitchFamily="2" charset="2"/>
                <a:buChar char="§"/>
                <a:defRPr>
                  <a:solidFill>
                    <a:schemeClr val="tx1"/>
                  </a:solidFill>
                  <a:latin typeface="Arial" pitchFamily="34" charset="0"/>
                </a:defRPr>
              </a:lvl1pPr>
              <a:lvl2pPr marL="742950" indent="-285750" eaLnBrk="0" hangingPunct="0">
                <a:spcBef>
                  <a:spcPct val="20000"/>
                </a:spcBef>
                <a:buChar char="–"/>
                <a:defRPr sz="2800">
                  <a:solidFill>
                    <a:schemeClr val="tx1"/>
                  </a:solidFill>
                  <a:latin typeface="Times" pitchFamily="18" charset="0"/>
                </a:defRPr>
              </a:lvl2pPr>
              <a:lvl3pPr marL="1143000" indent="-228600" eaLnBrk="0" hangingPunct="0">
                <a:spcBef>
                  <a:spcPct val="20000"/>
                </a:spcBef>
                <a:buChar char="•"/>
                <a:defRPr sz="2400">
                  <a:solidFill>
                    <a:schemeClr val="tx1"/>
                  </a:solidFill>
                  <a:latin typeface="Times" pitchFamily="18"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defTabSz="457200" eaLnBrk="0" fontAlgn="base" hangingPunct="0">
                <a:spcBef>
                  <a:spcPct val="20000"/>
                </a:spcBef>
                <a:spcAft>
                  <a:spcPct val="0"/>
                </a:spcAft>
                <a:buChar char="»"/>
                <a:defRPr sz="2000">
                  <a:solidFill>
                    <a:schemeClr val="tx1"/>
                  </a:solidFill>
                  <a:latin typeface="Times" pitchFamily="18" charset="0"/>
                </a:defRPr>
              </a:lvl6pPr>
              <a:lvl7pPr marL="2971800" indent="-228600" defTabSz="457200" eaLnBrk="0" fontAlgn="base" hangingPunct="0">
                <a:spcBef>
                  <a:spcPct val="20000"/>
                </a:spcBef>
                <a:spcAft>
                  <a:spcPct val="0"/>
                </a:spcAft>
                <a:buChar char="»"/>
                <a:defRPr sz="2000">
                  <a:solidFill>
                    <a:schemeClr val="tx1"/>
                  </a:solidFill>
                  <a:latin typeface="Times" pitchFamily="18" charset="0"/>
                </a:defRPr>
              </a:lvl7pPr>
              <a:lvl8pPr marL="3429000" indent="-228600" defTabSz="457200" eaLnBrk="0" fontAlgn="base" hangingPunct="0">
                <a:spcBef>
                  <a:spcPct val="20000"/>
                </a:spcBef>
                <a:spcAft>
                  <a:spcPct val="0"/>
                </a:spcAft>
                <a:buChar char="»"/>
                <a:defRPr sz="2000">
                  <a:solidFill>
                    <a:schemeClr val="tx1"/>
                  </a:solidFill>
                  <a:latin typeface="Times" pitchFamily="18" charset="0"/>
                </a:defRPr>
              </a:lvl8pPr>
              <a:lvl9pPr marL="3886200" indent="-228600" defTabSz="4572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ClrTx/>
                <a:buFontTx/>
                <a:buNone/>
              </a:pPr>
              <a:r>
                <a:rPr lang="es-MX" altLang="es-MX" sz="1400" b="1" dirty="0">
                  <a:ea typeface="ＭＳ Ｐゴシック" pitchFamily="34" charset="-128"/>
                </a:rPr>
                <a:t>Terremotos</a:t>
              </a:r>
            </a:p>
          </p:txBody>
        </p:sp>
        <p:sp>
          <p:nvSpPr>
            <p:cNvPr id="22" name="13 CuadroTexto">
              <a:extLst>
                <a:ext uri="{FF2B5EF4-FFF2-40B4-BE49-F238E27FC236}">
                  <a16:creationId xmlns:a16="http://schemas.microsoft.com/office/drawing/2014/main" id="{F8FBDAD9-9A5C-4AC9-AAD0-E0A45F05AAD9}"/>
                </a:ext>
              </a:extLst>
            </p:cNvPr>
            <p:cNvSpPr txBox="1">
              <a:spLocks noChangeArrowheads="1"/>
            </p:cNvSpPr>
            <p:nvPr/>
          </p:nvSpPr>
          <p:spPr bwMode="auto">
            <a:xfrm>
              <a:off x="2921000" y="3384027"/>
              <a:ext cx="10383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EF8A00"/>
                </a:buClr>
                <a:buFont typeface="Wingdings" pitchFamily="2" charset="2"/>
                <a:buChar char="§"/>
                <a:defRPr>
                  <a:solidFill>
                    <a:schemeClr val="tx1"/>
                  </a:solidFill>
                  <a:latin typeface="Arial" pitchFamily="34" charset="0"/>
                </a:defRPr>
              </a:lvl1pPr>
              <a:lvl2pPr marL="742950" indent="-285750" eaLnBrk="0" hangingPunct="0">
                <a:spcBef>
                  <a:spcPct val="20000"/>
                </a:spcBef>
                <a:buChar char="–"/>
                <a:defRPr sz="2800">
                  <a:solidFill>
                    <a:schemeClr val="tx1"/>
                  </a:solidFill>
                  <a:latin typeface="Times" pitchFamily="18" charset="0"/>
                </a:defRPr>
              </a:lvl2pPr>
              <a:lvl3pPr marL="1143000" indent="-228600" eaLnBrk="0" hangingPunct="0">
                <a:spcBef>
                  <a:spcPct val="20000"/>
                </a:spcBef>
                <a:buChar char="•"/>
                <a:defRPr sz="2400">
                  <a:solidFill>
                    <a:schemeClr val="tx1"/>
                  </a:solidFill>
                  <a:latin typeface="Times" pitchFamily="18"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defTabSz="457200" eaLnBrk="0" fontAlgn="base" hangingPunct="0">
                <a:spcBef>
                  <a:spcPct val="20000"/>
                </a:spcBef>
                <a:spcAft>
                  <a:spcPct val="0"/>
                </a:spcAft>
                <a:buChar char="»"/>
                <a:defRPr sz="2000">
                  <a:solidFill>
                    <a:schemeClr val="tx1"/>
                  </a:solidFill>
                  <a:latin typeface="Times" pitchFamily="18" charset="0"/>
                </a:defRPr>
              </a:lvl6pPr>
              <a:lvl7pPr marL="2971800" indent="-228600" defTabSz="457200" eaLnBrk="0" fontAlgn="base" hangingPunct="0">
                <a:spcBef>
                  <a:spcPct val="20000"/>
                </a:spcBef>
                <a:spcAft>
                  <a:spcPct val="0"/>
                </a:spcAft>
                <a:buChar char="»"/>
                <a:defRPr sz="2000">
                  <a:solidFill>
                    <a:schemeClr val="tx1"/>
                  </a:solidFill>
                  <a:latin typeface="Times" pitchFamily="18" charset="0"/>
                </a:defRPr>
              </a:lvl7pPr>
              <a:lvl8pPr marL="3429000" indent="-228600" defTabSz="457200" eaLnBrk="0" fontAlgn="base" hangingPunct="0">
                <a:spcBef>
                  <a:spcPct val="20000"/>
                </a:spcBef>
                <a:spcAft>
                  <a:spcPct val="0"/>
                </a:spcAft>
                <a:buChar char="»"/>
                <a:defRPr sz="2000">
                  <a:solidFill>
                    <a:schemeClr val="tx1"/>
                  </a:solidFill>
                  <a:latin typeface="Times" pitchFamily="18" charset="0"/>
                </a:defRPr>
              </a:lvl8pPr>
              <a:lvl9pPr marL="3886200" indent="-228600" defTabSz="4572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ClrTx/>
                <a:buFontTx/>
                <a:buNone/>
              </a:pPr>
              <a:r>
                <a:rPr lang="es-MX" altLang="es-MX" sz="1400" b="1" dirty="0">
                  <a:ea typeface="ＭＳ Ｐゴシック" pitchFamily="34" charset="-128"/>
                </a:rPr>
                <a:t>Heladas</a:t>
              </a:r>
            </a:p>
          </p:txBody>
        </p:sp>
        <p:sp>
          <p:nvSpPr>
            <p:cNvPr id="23" name="10 Rectángulo">
              <a:extLst>
                <a:ext uri="{FF2B5EF4-FFF2-40B4-BE49-F238E27FC236}">
                  <a16:creationId xmlns:a16="http://schemas.microsoft.com/office/drawing/2014/main" id="{FE6F8CE9-F559-4D63-B882-4BC090A5344B}"/>
                </a:ext>
              </a:extLst>
            </p:cNvPr>
            <p:cNvSpPr>
              <a:spLocks noChangeArrowheads="1"/>
            </p:cNvSpPr>
            <p:nvPr/>
          </p:nvSpPr>
          <p:spPr bwMode="auto">
            <a:xfrm>
              <a:off x="2501106" y="3776890"/>
              <a:ext cx="287338" cy="215900"/>
            </a:xfrm>
            <a:prstGeom prst="rect">
              <a:avLst/>
            </a:prstGeom>
            <a:solidFill>
              <a:srgbClr val="00B050"/>
            </a:solidFill>
            <a:ln>
              <a:noFill/>
            </a:ln>
            <a:effectLst>
              <a:outerShdw blurRad="50800" dist="38100" dir="5400000" algn="t" rotWithShape="0">
                <a:prstClr val="black">
                  <a:alpha val="40000"/>
                </a:prstClr>
              </a:outerShdw>
            </a:effectLst>
          </p:spPr>
          <p:txBody>
            <a:bodyPr wrap="none">
              <a:spAutoFit/>
            </a:bodyPr>
            <a:lstStyle>
              <a:lvl1pPr eaLnBrk="0" hangingPunct="0">
                <a:spcBef>
                  <a:spcPct val="20000"/>
                </a:spcBef>
                <a:buClr>
                  <a:srgbClr val="EF8A00"/>
                </a:buClr>
                <a:buFont typeface="Wingdings" pitchFamily="2" charset="2"/>
                <a:buChar char="§"/>
                <a:defRPr>
                  <a:solidFill>
                    <a:schemeClr val="tx1"/>
                  </a:solidFill>
                  <a:latin typeface="Arial" pitchFamily="34" charset="0"/>
                </a:defRPr>
              </a:lvl1pPr>
              <a:lvl2pPr marL="742950" indent="-285750" eaLnBrk="0" hangingPunct="0">
                <a:spcBef>
                  <a:spcPct val="20000"/>
                </a:spcBef>
                <a:buChar char="–"/>
                <a:defRPr sz="2800">
                  <a:solidFill>
                    <a:schemeClr val="tx1"/>
                  </a:solidFill>
                  <a:latin typeface="Times" pitchFamily="18" charset="0"/>
                </a:defRPr>
              </a:lvl2pPr>
              <a:lvl3pPr marL="1143000" indent="-228600" eaLnBrk="0" hangingPunct="0">
                <a:spcBef>
                  <a:spcPct val="20000"/>
                </a:spcBef>
                <a:buChar char="•"/>
                <a:defRPr sz="2400">
                  <a:solidFill>
                    <a:schemeClr val="tx1"/>
                  </a:solidFill>
                  <a:latin typeface="Times" pitchFamily="18"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defTabSz="457200" eaLnBrk="0" fontAlgn="base" hangingPunct="0">
                <a:spcBef>
                  <a:spcPct val="20000"/>
                </a:spcBef>
                <a:spcAft>
                  <a:spcPct val="0"/>
                </a:spcAft>
                <a:buChar char="»"/>
                <a:defRPr sz="2000">
                  <a:solidFill>
                    <a:schemeClr val="tx1"/>
                  </a:solidFill>
                  <a:latin typeface="Times" pitchFamily="18" charset="0"/>
                </a:defRPr>
              </a:lvl6pPr>
              <a:lvl7pPr marL="2971800" indent="-228600" defTabSz="457200" eaLnBrk="0" fontAlgn="base" hangingPunct="0">
                <a:spcBef>
                  <a:spcPct val="20000"/>
                </a:spcBef>
                <a:spcAft>
                  <a:spcPct val="0"/>
                </a:spcAft>
                <a:buChar char="»"/>
                <a:defRPr sz="2000">
                  <a:solidFill>
                    <a:schemeClr val="tx1"/>
                  </a:solidFill>
                  <a:latin typeface="Times" pitchFamily="18" charset="0"/>
                </a:defRPr>
              </a:lvl7pPr>
              <a:lvl8pPr marL="3429000" indent="-228600" defTabSz="457200" eaLnBrk="0" fontAlgn="base" hangingPunct="0">
                <a:spcBef>
                  <a:spcPct val="20000"/>
                </a:spcBef>
                <a:spcAft>
                  <a:spcPct val="0"/>
                </a:spcAft>
                <a:buChar char="»"/>
                <a:defRPr sz="2000">
                  <a:solidFill>
                    <a:schemeClr val="tx1"/>
                  </a:solidFill>
                  <a:latin typeface="Times" pitchFamily="18" charset="0"/>
                </a:defRPr>
              </a:lvl8pPr>
              <a:lvl9pPr marL="3886200" indent="-228600" defTabSz="4572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ClrTx/>
                <a:buFontTx/>
                <a:buNone/>
              </a:pPr>
              <a:endParaRPr lang="es-MX" altLang="es-MX"/>
            </a:p>
          </p:txBody>
        </p:sp>
        <p:sp>
          <p:nvSpPr>
            <p:cNvPr id="24" name="13 CuadroTexto">
              <a:extLst>
                <a:ext uri="{FF2B5EF4-FFF2-40B4-BE49-F238E27FC236}">
                  <a16:creationId xmlns:a16="http://schemas.microsoft.com/office/drawing/2014/main" id="{25720CBE-9CC4-4608-B6CD-0CB14947BA49}"/>
                </a:ext>
              </a:extLst>
            </p:cNvPr>
            <p:cNvSpPr txBox="1">
              <a:spLocks noChangeArrowheads="1"/>
            </p:cNvSpPr>
            <p:nvPr/>
          </p:nvSpPr>
          <p:spPr bwMode="auto">
            <a:xfrm>
              <a:off x="2894013" y="3753677"/>
              <a:ext cx="4844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EF8A00"/>
                </a:buClr>
                <a:buFont typeface="Wingdings" pitchFamily="2" charset="2"/>
                <a:buChar char="§"/>
                <a:defRPr>
                  <a:solidFill>
                    <a:schemeClr val="tx1"/>
                  </a:solidFill>
                  <a:latin typeface="Arial" pitchFamily="34" charset="0"/>
                </a:defRPr>
              </a:lvl1pPr>
              <a:lvl2pPr marL="742950" indent="-285750" eaLnBrk="0" hangingPunct="0">
                <a:spcBef>
                  <a:spcPct val="20000"/>
                </a:spcBef>
                <a:buChar char="–"/>
                <a:defRPr sz="2800">
                  <a:solidFill>
                    <a:schemeClr val="tx1"/>
                  </a:solidFill>
                  <a:latin typeface="Times" pitchFamily="18" charset="0"/>
                </a:defRPr>
              </a:lvl2pPr>
              <a:lvl3pPr marL="1143000" indent="-228600" eaLnBrk="0" hangingPunct="0">
                <a:spcBef>
                  <a:spcPct val="20000"/>
                </a:spcBef>
                <a:buChar char="•"/>
                <a:defRPr sz="2400">
                  <a:solidFill>
                    <a:schemeClr val="tx1"/>
                  </a:solidFill>
                  <a:latin typeface="Times" pitchFamily="18"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defTabSz="457200" eaLnBrk="0" fontAlgn="base" hangingPunct="0">
                <a:spcBef>
                  <a:spcPct val="20000"/>
                </a:spcBef>
                <a:spcAft>
                  <a:spcPct val="0"/>
                </a:spcAft>
                <a:buChar char="»"/>
                <a:defRPr sz="2000">
                  <a:solidFill>
                    <a:schemeClr val="tx1"/>
                  </a:solidFill>
                  <a:latin typeface="Times" pitchFamily="18" charset="0"/>
                </a:defRPr>
              </a:lvl6pPr>
              <a:lvl7pPr marL="2971800" indent="-228600" defTabSz="457200" eaLnBrk="0" fontAlgn="base" hangingPunct="0">
                <a:spcBef>
                  <a:spcPct val="20000"/>
                </a:spcBef>
                <a:spcAft>
                  <a:spcPct val="0"/>
                </a:spcAft>
                <a:buChar char="»"/>
                <a:defRPr sz="2000">
                  <a:solidFill>
                    <a:schemeClr val="tx1"/>
                  </a:solidFill>
                  <a:latin typeface="Times" pitchFamily="18" charset="0"/>
                </a:defRPr>
              </a:lvl7pPr>
              <a:lvl8pPr marL="3429000" indent="-228600" defTabSz="457200" eaLnBrk="0" fontAlgn="base" hangingPunct="0">
                <a:spcBef>
                  <a:spcPct val="20000"/>
                </a:spcBef>
                <a:spcAft>
                  <a:spcPct val="0"/>
                </a:spcAft>
                <a:buChar char="»"/>
                <a:defRPr sz="2000">
                  <a:solidFill>
                    <a:schemeClr val="tx1"/>
                  </a:solidFill>
                  <a:latin typeface="Times" pitchFamily="18" charset="0"/>
                </a:defRPr>
              </a:lvl8pPr>
              <a:lvl9pPr marL="3886200" indent="-228600" defTabSz="4572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ClrTx/>
                <a:buFontTx/>
                <a:buNone/>
              </a:pPr>
              <a:r>
                <a:rPr lang="es-MX" altLang="es-MX" sz="1400" b="1" dirty="0">
                  <a:ea typeface="ＭＳ Ｐゴシック" pitchFamily="34" charset="-128"/>
                </a:rPr>
                <a:t>Resto (31 eventos menores a 35 </a:t>
              </a:r>
              <a:r>
                <a:rPr lang="es-MX" altLang="es-MX" sz="1400" b="1" dirty="0" err="1">
                  <a:ea typeface="ＭＳ Ｐゴシック" pitchFamily="34" charset="-128"/>
                </a:rPr>
                <a:t>mill</a:t>
              </a:r>
              <a:r>
                <a:rPr lang="es-MX" altLang="es-MX" sz="1400" b="1" dirty="0">
                  <a:ea typeface="ＭＳ Ｐゴシック" pitchFamily="34" charset="-128"/>
                </a:rPr>
                <a:t>. dólares)</a:t>
              </a:r>
            </a:p>
          </p:txBody>
        </p:sp>
      </p:grpSp>
      <p:sp>
        <p:nvSpPr>
          <p:cNvPr id="3" name="CuadroTexto 2">
            <a:extLst>
              <a:ext uri="{FF2B5EF4-FFF2-40B4-BE49-F238E27FC236}">
                <a16:creationId xmlns:a16="http://schemas.microsoft.com/office/drawing/2014/main" id="{6571BEE0-DF84-4B1F-8375-DDE8EEB17D4E}"/>
              </a:ext>
            </a:extLst>
          </p:cNvPr>
          <p:cNvSpPr txBox="1"/>
          <p:nvPr/>
        </p:nvSpPr>
        <p:spPr>
          <a:xfrm>
            <a:off x="581485" y="1120262"/>
            <a:ext cx="7460998" cy="646331"/>
          </a:xfrm>
          <a:prstGeom prst="rect">
            <a:avLst/>
          </a:prstGeom>
          <a:noFill/>
        </p:spPr>
        <p:txBody>
          <a:bodyPr wrap="square" rtlCol="0">
            <a:spAutoFit/>
          </a:bodyPr>
          <a:lstStyle/>
          <a:p>
            <a:pPr algn="ctr"/>
            <a:r>
              <a:rPr lang="es-MX" b="1" dirty="0"/>
              <a:t>Monto pagado por el sector asegurador mexicano ante distintas </a:t>
            </a:r>
          </a:p>
          <a:p>
            <a:pPr algn="ctr"/>
            <a:r>
              <a:rPr lang="es-MX" b="1" dirty="0"/>
              <a:t>catástrofes naturales</a:t>
            </a:r>
          </a:p>
        </p:txBody>
      </p:sp>
    </p:spTree>
    <p:extLst>
      <p:ext uri="{BB962C8B-B14F-4D97-AF65-F5344CB8AC3E}">
        <p14:creationId xmlns:p14="http://schemas.microsoft.com/office/powerpoint/2010/main" val="2945387560"/>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TlUgUBXDjEefdwLSbE53e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15395</TotalTime>
  <Words>2760</Words>
  <Application>Microsoft Office PowerPoint</Application>
  <PresentationFormat>Presentación en pantalla (4:3)</PresentationFormat>
  <Paragraphs>428</Paragraphs>
  <Slides>52</Slides>
  <Notes>2</Notes>
  <HiddenSlides>0</HiddenSlides>
  <MMClips>0</MMClips>
  <ScaleCrop>false</ScaleCrop>
  <HeadingPairs>
    <vt:vector size="8" baseType="variant">
      <vt:variant>
        <vt:lpstr>Fuentes usadas</vt:lpstr>
      </vt:variant>
      <vt:variant>
        <vt:i4>11</vt:i4>
      </vt:variant>
      <vt:variant>
        <vt:lpstr>Tema</vt:lpstr>
      </vt:variant>
      <vt:variant>
        <vt:i4>1</vt:i4>
      </vt:variant>
      <vt:variant>
        <vt:lpstr>Servidores OLE incrustados</vt:lpstr>
      </vt:variant>
      <vt:variant>
        <vt:i4>4</vt:i4>
      </vt:variant>
      <vt:variant>
        <vt:lpstr>Títulos de diapositiva</vt:lpstr>
      </vt:variant>
      <vt:variant>
        <vt:i4>52</vt:i4>
      </vt:variant>
    </vt:vector>
  </HeadingPairs>
  <TitlesOfParts>
    <vt:vector size="68" baseType="lpstr">
      <vt:lpstr>ＭＳ Ｐゴシック</vt:lpstr>
      <vt:lpstr>Arial</vt:lpstr>
      <vt:lpstr>Arial Black</vt:lpstr>
      <vt:lpstr>Arial Narrow</vt:lpstr>
      <vt:lpstr>Calibri</vt:lpstr>
      <vt:lpstr>Century Gothic</vt:lpstr>
      <vt:lpstr>Monotype Sorts</vt:lpstr>
      <vt:lpstr>Tahoma</vt:lpstr>
      <vt:lpstr>Times New Roman</vt:lpstr>
      <vt:lpstr>Verdana</vt:lpstr>
      <vt:lpstr>Wingdings</vt:lpstr>
      <vt:lpstr>Office Theme</vt:lpstr>
      <vt:lpstr>Imagen de mapa de bits</vt:lpstr>
      <vt:lpstr>Diapositiva</vt:lpstr>
      <vt:lpstr>Gráfico</vt:lpstr>
      <vt:lpstr>Worksheet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lpstr>Anexos</vt:lpstr>
      <vt:lpstr>Presentación de PowerPoint</vt:lpstr>
      <vt:lpstr>Presentación de PowerPoint</vt:lpstr>
      <vt:lpstr>Presentación de PowerPoint</vt:lpstr>
    </vt:vector>
  </TitlesOfParts>
  <Company>altitud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lucia gutierrez</dc:creator>
  <cp:lastModifiedBy>Luis Álvarez Marcén</cp:lastModifiedBy>
  <cp:revision>1847</cp:revision>
  <cp:lastPrinted>2017-07-13T18:20:38Z</cp:lastPrinted>
  <dcterms:created xsi:type="dcterms:W3CDTF">2014-07-03T18:54:10Z</dcterms:created>
  <dcterms:modified xsi:type="dcterms:W3CDTF">2017-11-16T18:45:37Z</dcterms:modified>
</cp:coreProperties>
</file>