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3707" r:id="rId2"/>
    <p:sldMasterId id="2147483709" r:id="rId3"/>
  </p:sldMasterIdLst>
  <p:notesMasterIdLst>
    <p:notesMasterId r:id="rId16"/>
  </p:notesMasterIdLst>
  <p:handoutMasterIdLst>
    <p:handoutMasterId r:id="rId17"/>
  </p:handoutMasterIdLst>
  <p:sldIdLst>
    <p:sldId id="342" r:id="rId4"/>
    <p:sldId id="282" r:id="rId5"/>
    <p:sldId id="327" r:id="rId6"/>
    <p:sldId id="262" r:id="rId7"/>
    <p:sldId id="264" r:id="rId8"/>
    <p:sldId id="267" r:id="rId9"/>
    <p:sldId id="266" r:id="rId10"/>
    <p:sldId id="261" r:id="rId11"/>
    <p:sldId id="263" r:id="rId12"/>
    <p:sldId id="270" r:id="rId13"/>
    <p:sldId id="279" r:id="rId14"/>
    <p:sldId id="27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8" autoAdjust="0"/>
    <p:restoredTop sz="86385" autoAdjust="0"/>
  </p:normalViewPr>
  <p:slideViewPr>
    <p:cSldViewPr snapToGrid="0">
      <p:cViewPr varScale="1">
        <p:scale>
          <a:sx n="92" d="100"/>
          <a:sy n="92" d="100"/>
        </p:scale>
        <p:origin x="1688" y="19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FCD97C-48C3-48B8-AAD9-76E6D0A50309}" type="slidenum">
              <a:rPr lang="es-PE" smtClean="0"/>
              <a:t>‹Nº›</a:t>
            </a:fld>
            <a:endParaRPr lang="es-PE"/>
          </a:p>
        </p:txBody>
      </p:sp>
    </p:spTree>
    <p:extLst>
      <p:ext uri="{BB962C8B-B14F-4D97-AF65-F5344CB8AC3E}">
        <p14:creationId xmlns:p14="http://schemas.microsoft.com/office/powerpoint/2010/main" val="2324230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5233C2-DAB1-448E-949A-FB2EB9200F57}" type="datetimeFigureOut">
              <a:rPr lang="en-US" smtClean="0"/>
              <a:t>9/5/19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1B4E7-FC47-4764-8C25-9BBF0836854A}" type="slidenum">
              <a:rPr lang="en-US" smtClean="0"/>
              <a:t>‹Nº›</a:t>
            </a:fld>
            <a:endParaRPr lang="en-US"/>
          </a:p>
        </p:txBody>
      </p:sp>
    </p:spTree>
    <p:extLst>
      <p:ext uri="{BB962C8B-B14F-4D97-AF65-F5344CB8AC3E}">
        <p14:creationId xmlns:p14="http://schemas.microsoft.com/office/powerpoint/2010/main" val="986074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3027" y="8683627"/>
            <a:ext cx="29733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10" tIns="41706" rIns="83410" bIns="41706" anchor="b"/>
          <a:lstStyle>
            <a:lvl1pPr defTabSz="871538" eaLnBrk="0" hangingPunct="0">
              <a:spcBef>
                <a:spcPct val="30000"/>
              </a:spcBef>
              <a:defRPr sz="1200">
                <a:solidFill>
                  <a:schemeClr val="tx1"/>
                </a:solidFill>
                <a:latin typeface="Calibri" pitchFamily="34" charset="0"/>
              </a:defRPr>
            </a:lvl1pPr>
            <a:lvl2pPr marL="742950" indent="-285750" defTabSz="871538" eaLnBrk="0" hangingPunct="0">
              <a:spcBef>
                <a:spcPct val="30000"/>
              </a:spcBef>
              <a:defRPr sz="1200">
                <a:solidFill>
                  <a:schemeClr val="tx1"/>
                </a:solidFill>
                <a:latin typeface="Calibri" pitchFamily="34" charset="0"/>
              </a:defRPr>
            </a:lvl2pPr>
            <a:lvl3pPr marL="1143000" indent="-228600" defTabSz="871538" eaLnBrk="0" hangingPunct="0">
              <a:spcBef>
                <a:spcPct val="30000"/>
              </a:spcBef>
              <a:defRPr sz="1200">
                <a:solidFill>
                  <a:schemeClr val="tx1"/>
                </a:solidFill>
                <a:latin typeface="Calibri" pitchFamily="34" charset="0"/>
              </a:defRPr>
            </a:lvl3pPr>
            <a:lvl4pPr marL="1600200" indent="-228600" defTabSz="871538" eaLnBrk="0" hangingPunct="0">
              <a:spcBef>
                <a:spcPct val="30000"/>
              </a:spcBef>
              <a:defRPr sz="1200">
                <a:solidFill>
                  <a:schemeClr val="tx1"/>
                </a:solidFill>
                <a:latin typeface="Calibri" pitchFamily="34" charset="0"/>
              </a:defRPr>
            </a:lvl4pPr>
            <a:lvl5pPr marL="2057400" indent="-228600" defTabSz="871538" eaLnBrk="0" hangingPunct="0">
              <a:spcBef>
                <a:spcPct val="30000"/>
              </a:spcBef>
              <a:defRPr sz="1200">
                <a:solidFill>
                  <a:schemeClr val="tx1"/>
                </a:solidFill>
                <a:latin typeface="Calibri" pitchFamily="34" charset="0"/>
              </a:defRPr>
            </a:lvl5pPr>
            <a:lvl6pPr marL="2514600" indent="-228600" defTabSz="871538" eaLnBrk="0" fontAlgn="base" hangingPunct="0">
              <a:spcBef>
                <a:spcPct val="30000"/>
              </a:spcBef>
              <a:spcAft>
                <a:spcPct val="0"/>
              </a:spcAft>
              <a:defRPr sz="1200">
                <a:solidFill>
                  <a:schemeClr val="tx1"/>
                </a:solidFill>
                <a:latin typeface="Calibri" pitchFamily="34" charset="0"/>
              </a:defRPr>
            </a:lvl6pPr>
            <a:lvl7pPr marL="2971800" indent="-228600" defTabSz="871538" eaLnBrk="0" fontAlgn="base" hangingPunct="0">
              <a:spcBef>
                <a:spcPct val="30000"/>
              </a:spcBef>
              <a:spcAft>
                <a:spcPct val="0"/>
              </a:spcAft>
              <a:defRPr sz="1200">
                <a:solidFill>
                  <a:schemeClr val="tx1"/>
                </a:solidFill>
                <a:latin typeface="Calibri" pitchFamily="34" charset="0"/>
              </a:defRPr>
            </a:lvl7pPr>
            <a:lvl8pPr marL="3429000" indent="-228600" defTabSz="871538" eaLnBrk="0" fontAlgn="base" hangingPunct="0">
              <a:spcBef>
                <a:spcPct val="30000"/>
              </a:spcBef>
              <a:spcAft>
                <a:spcPct val="0"/>
              </a:spcAft>
              <a:defRPr sz="1200">
                <a:solidFill>
                  <a:schemeClr val="tx1"/>
                </a:solidFill>
                <a:latin typeface="Calibri" pitchFamily="34" charset="0"/>
              </a:defRPr>
            </a:lvl8pPr>
            <a:lvl9pPr marL="3886200" indent="-228600" defTabSz="8715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236BB881-5A48-40A2-ACE2-A54832C45386}" type="slidenum">
              <a:rPr lang="en-GB" altLang="en-US" sz="1000">
                <a:solidFill>
                  <a:prstClr val="black"/>
                </a:solidFill>
                <a:latin typeface="Arial" pitchFamily="34" charset="0"/>
                <a:ea typeface="MS PGothic" pitchFamily="34" charset="-128"/>
              </a:rPr>
              <a:pPr algn="r" eaLnBrk="1" hangingPunct="1">
                <a:spcBef>
                  <a:spcPct val="0"/>
                </a:spcBef>
              </a:pPr>
              <a:t>2</a:t>
            </a:fld>
            <a:endParaRPr lang="en-GB" altLang="en-US" sz="1000">
              <a:solidFill>
                <a:prstClr val="black"/>
              </a:solidFill>
              <a:latin typeface="Arial" pitchFamily="34" charset="0"/>
              <a:ea typeface="MS PGothic" pitchFamily="34" charset="-128"/>
            </a:endParaRPr>
          </a:p>
        </p:txBody>
      </p:sp>
      <p:sp>
        <p:nvSpPr>
          <p:cNvPr id="129027" name="Rectangle 2"/>
          <p:cNvSpPr>
            <a:spLocks noGrp="1" noRot="1" noChangeAspect="1" noChangeArrowheads="1" noTextEdit="1"/>
          </p:cNvSpPr>
          <p:nvPr>
            <p:ph type="sldImg"/>
          </p:nvPr>
        </p:nvSpPr>
        <p:spPr bwMode="auto">
          <a:xfrm>
            <a:off x="1149350" y="690563"/>
            <a:ext cx="4565650" cy="34242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bwMode="auto">
          <a:xfrm>
            <a:off x="685800" y="4343400"/>
            <a:ext cx="5486400"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410" tIns="41706" rIns="83410" bIns="41706" numCol="1" anchor="t" anchorCtr="0" compatLnSpc="1">
            <a:prstTxWarp prst="textNoShape">
              <a:avLst/>
            </a:prstTxWarp>
          </a:bodyPr>
          <a:lstStyle/>
          <a:p>
            <a:pPr eaLnBrk="1" hangingPunct="1">
              <a:lnSpc>
                <a:spcPct val="80000"/>
              </a:lnSpc>
              <a:spcBef>
                <a:spcPct val="0"/>
              </a:spcBef>
            </a:pPr>
            <a:r>
              <a:rPr lang="en-US" altLang="en-US" sz="700" b="1" dirty="0"/>
              <a:t>Coffee tongue - </a:t>
            </a:r>
            <a:r>
              <a:rPr lang="en-US" altLang="en-US" sz="700" dirty="0"/>
              <a:t>Lloyd's has insured Costa Coffee's Italian Master of Coffee's tongue </a:t>
            </a:r>
          </a:p>
          <a:p>
            <a:pPr eaLnBrk="1" hangingPunct="1">
              <a:lnSpc>
                <a:spcPct val="80000"/>
              </a:lnSpc>
              <a:spcBef>
                <a:spcPct val="0"/>
              </a:spcBef>
            </a:pPr>
            <a:r>
              <a:rPr lang="en-US" altLang="en-US" sz="700" dirty="0"/>
              <a:t>http://www.lloyds.com/News-and-Insight/News-and-Features/Specialist/Specialist-2009/Costas_chief_taster_insured_for_10_million_09032009</a:t>
            </a:r>
          </a:p>
          <a:p>
            <a:pPr eaLnBrk="1" hangingPunct="1">
              <a:lnSpc>
                <a:spcPct val="80000"/>
              </a:lnSpc>
              <a:spcBef>
                <a:spcPct val="0"/>
              </a:spcBef>
            </a:pPr>
            <a:endParaRPr lang="en-US" altLang="en-US" sz="700" dirty="0"/>
          </a:p>
          <a:p>
            <a:pPr eaLnBrk="1" hangingPunct="1">
              <a:lnSpc>
                <a:spcPct val="80000"/>
              </a:lnSpc>
              <a:spcBef>
                <a:spcPct val="0"/>
              </a:spcBef>
            </a:pPr>
            <a:r>
              <a:rPr lang="en-GB" altLang="en-US" sz="800" b="1" dirty="0"/>
              <a:t>American football </a:t>
            </a:r>
            <a:endParaRPr lang="en-US" altLang="en-US" sz="700" b="1" dirty="0"/>
          </a:p>
          <a:p>
            <a:pPr eaLnBrk="1" hangingPunct="1">
              <a:lnSpc>
                <a:spcPct val="80000"/>
              </a:lnSpc>
              <a:spcBef>
                <a:spcPct val="0"/>
              </a:spcBef>
            </a:pPr>
            <a:r>
              <a:rPr lang="en-US" altLang="en-US" sz="700" dirty="0"/>
              <a:t>http://www.lloyds.com/news-and-insight/news-and-features/market-news/industry-news-2013/a-league-of-its-own</a:t>
            </a:r>
          </a:p>
          <a:p>
            <a:pPr eaLnBrk="1" hangingPunct="1">
              <a:lnSpc>
                <a:spcPct val="80000"/>
              </a:lnSpc>
              <a:spcBef>
                <a:spcPct val="0"/>
              </a:spcBef>
            </a:pPr>
            <a:r>
              <a:rPr lang="en-GB" altLang="ja-JP" sz="800" b="1" dirty="0"/>
              <a:t>More recently, hair for the Head &amp; Shoulder’s division of Procter &amp; Gamble</a:t>
            </a:r>
            <a:r>
              <a:rPr lang="en-US" altLang="ja-JP" sz="800" dirty="0"/>
              <a:t> </a:t>
            </a:r>
            <a:endParaRPr lang="en-US" altLang="en-US" sz="700" b="1" dirty="0"/>
          </a:p>
          <a:p>
            <a:pPr eaLnBrk="1" hangingPunct="1">
              <a:lnSpc>
                <a:spcPct val="80000"/>
              </a:lnSpc>
              <a:spcBef>
                <a:spcPct val="0"/>
              </a:spcBef>
            </a:pPr>
            <a:r>
              <a:rPr lang="en-US" altLang="en-US" sz="700" dirty="0"/>
              <a:t>http://www.lloyds.com/News-and-Insight/News-and-Features/Market-news/Specialist-2010/Lloyds-puts-1m-price-on-Polamalus-head</a:t>
            </a:r>
          </a:p>
          <a:p>
            <a:pPr eaLnBrk="1" hangingPunct="1">
              <a:lnSpc>
                <a:spcPct val="80000"/>
              </a:lnSpc>
              <a:spcBef>
                <a:spcPct val="0"/>
              </a:spcBef>
            </a:pPr>
            <a:endParaRPr lang="en-US" altLang="en-US" sz="700" b="1" dirty="0"/>
          </a:p>
          <a:p>
            <a:pPr eaLnBrk="1" hangingPunct="1">
              <a:lnSpc>
                <a:spcPct val="80000"/>
              </a:lnSpc>
              <a:spcBef>
                <a:spcPct val="0"/>
              </a:spcBef>
            </a:pPr>
            <a:r>
              <a:rPr lang="en-US" altLang="en-US" sz="700" b="1" dirty="0" err="1"/>
              <a:t>Ilja</a:t>
            </a:r>
            <a:r>
              <a:rPr lang="en-US" altLang="en-US" sz="700" b="1" dirty="0"/>
              <a:t> </a:t>
            </a:r>
            <a:r>
              <a:rPr lang="en-US" altLang="en-US" sz="700" b="1" dirty="0" err="1"/>
              <a:t>Gort</a:t>
            </a:r>
            <a:r>
              <a:rPr lang="en-US" altLang="en-US" sz="700" b="1" dirty="0"/>
              <a:t> has insured his nose for €5m.</a:t>
            </a:r>
          </a:p>
          <a:p>
            <a:pPr eaLnBrk="1" hangingPunct="1">
              <a:lnSpc>
                <a:spcPct val="80000"/>
              </a:lnSpc>
              <a:spcBef>
                <a:spcPct val="0"/>
              </a:spcBef>
            </a:pPr>
            <a:r>
              <a:rPr lang="en-US" altLang="en-US" sz="700" dirty="0"/>
              <a:t>A Dutch wine maker has insured his nose for €5m to cover against any incident that could threaten his livelihood. </a:t>
            </a:r>
          </a:p>
          <a:p>
            <a:pPr eaLnBrk="1" hangingPunct="1">
              <a:lnSpc>
                <a:spcPct val="80000"/>
              </a:lnSpc>
              <a:spcBef>
                <a:spcPct val="0"/>
              </a:spcBef>
            </a:pPr>
            <a:r>
              <a:rPr lang="en-US" altLang="en-US" sz="700" dirty="0"/>
              <a:t>http://www.lloyds.com/News-and-Insight/News-and-Features/Market-news/Specialist-2008/Gort_nose_Lloyds_cover_makes_sense_19032008 - GREAT BBC VIDEO INTERVIEW ON THIS LINK</a:t>
            </a:r>
          </a:p>
          <a:p>
            <a:pPr eaLnBrk="1" hangingPunct="1">
              <a:lnSpc>
                <a:spcPct val="80000"/>
              </a:lnSpc>
              <a:spcBef>
                <a:spcPct val="0"/>
              </a:spcBef>
            </a:pPr>
            <a:endParaRPr lang="en-US" altLang="en-US" sz="700" dirty="0"/>
          </a:p>
          <a:p>
            <a:pPr eaLnBrk="1" hangingPunct="1">
              <a:lnSpc>
                <a:spcPct val="80000"/>
              </a:lnSpc>
              <a:spcBef>
                <a:spcPct val="0"/>
              </a:spcBef>
            </a:pPr>
            <a:r>
              <a:rPr lang="en-US" altLang="en-US" sz="700" b="1" dirty="0"/>
              <a:t>Extreme Exploration</a:t>
            </a:r>
            <a:br>
              <a:rPr lang="en-US" altLang="en-US" sz="700" b="1" dirty="0"/>
            </a:br>
            <a:r>
              <a:rPr lang="en-GB" sz="800" dirty="0"/>
              <a:t>The Catlin Arctic Survey has successfully concluded following more than two months of scientific research, with the final samples taken at the North Pole. A team of three experienced polar explorers, led by record breaking adventurer Ann Daniels, reached the Geographic North Pole on May 12 having spent 60 gruelling days trekking across the polar ice, taking valuable scientific readings as they went. http://www.lloyds.com/news-and-insight/news-and-features/environment/environment-2010/catlin-arctic-survey-2010-ends-on-a-high </a:t>
            </a:r>
            <a:endParaRPr lang="en-US" altLang="en-US" sz="700" b="1" dirty="0"/>
          </a:p>
          <a:p>
            <a:pPr eaLnBrk="1" hangingPunct="1">
              <a:lnSpc>
                <a:spcPct val="80000"/>
              </a:lnSpc>
              <a:spcBef>
                <a:spcPct val="0"/>
              </a:spcBef>
            </a:pPr>
            <a:endParaRPr lang="en-US" altLang="en-US" sz="700" b="0" dirty="0"/>
          </a:p>
          <a:p>
            <a:pPr eaLnBrk="1" hangingPunct="1">
              <a:lnSpc>
                <a:spcPct val="80000"/>
              </a:lnSpc>
              <a:spcBef>
                <a:spcPct val="0"/>
              </a:spcBef>
            </a:pPr>
            <a:r>
              <a:rPr lang="en-US" altLang="en-US" sz="700" b="1" dirty="0"/>
              <a:t>Formula</a:t>
            </a:r>
            <a:r>
              <a:rPr lang="en-US" altLang="en-US" sz="700" b="1" baseline="0" dirty="0"/>
              <a:t> One</a:t>
            </a:r>
          </a:p>
          <a:p>
            <a:pPr eaLnBrk="1" hangingPunct="1">
              <a:lnSpc>
                <a:spcPct val="80000"/>
              </a:lnSpc>
              <a:spcBef>
                <a:spcPct val="0"/>
              </a:spcBef>
            </a:pPr>
            <a:r>
              <a:rPr lang="en-US" altLang="en-US" sz="700" b="0" dirty="0"/>
              <a:t>http://www.lloyds.com/news-and-insight/news-and-features/market-news/industry-news-2013/the-changing-risk-of-formula-one</a:t>
            </a:r>
          </a:p>
          <a:p>
            <a:pPr eaLnBrk="1" hangingPunct="1">
              <a:lnSpc>
                <a:spcPct val="80000"/>
              </a:lnSpc>
              <a:spcBef>
                <a:spcPct val="0"/>
              </a:spcBef>
            </a:pPr>
            <a:endParaRPr lang="en-US" altLang="en-US" sz="700" b="0" dirty="0"/>
          </a:p>
          <a:p>
            <a:pPr eaLnBrk="1" hangingPunct="1">
              <a:lnSpc>
                <a:spcPct val="80000"/>
              </a:lnSpc>
              <a:spcBef>
                <a:spcPct val="0"/>
              </a:spcBef>
            </a:pPr>
            <a:r>
              <a:rPr lang="en-US" altLang="en-US" sz="700" b="1" dirty="0"/>
              <a:t>Olympic Sized Risks</a:t>
            </a:r>
          </a:p>
          <a:p>
            <a:pPr eaLnBrk="1" hangingPunct="1">
              <a:lnSpc>
                <a:spcPct val="80000"/>
              </a:lnSpc>
              <a:spcBef>
                <a:spcPct val="0"/>
              </a:spcBef>
            </a:pPr>
            <a:r>
              <a:rPr lang="en-US" altLang="en-US" sz="700" dirty="0"/>
              <a:t>http://www.lloyds.com/news-and-insight/news-and-features/market-news/industry-news-2014/olympic-sized-risks</a:t>
            </a:r>
          </a:p>
          <a:p>
            <a:pPr eaLnBrk="1" hangingPunct="1">
              <a:lnSpc>
                <a:spcPct val="80000"/>
              </a:lnSpc>
              <a:spcBef>
                <a:spcPct val="0"/>
              </a:spcBef>
            </a:pPr>
            <a:endParaRPr lang="en-US" altLang="en-US" sz="700" b="1" dirty="0"/>
          </a:p>
          <a:p>
            <a:pPr eaLnBrk="1" hangingPunct="1">
              <a:lnSpc>
                <a:spcPct val="80000"/>
              </a:lnSpc>
              <a:spcBef>
                <a:spcPct val="0"/>
              </a:spcBef>
            </a:pPr>
            <a:r>
              <a:rPr lang="en-US" altLang="en-US" sz="700" b="1" dirty="0"/>
              <a:t>Oscar jewels</a:t>
            </a:r>
          </a:p>
          <a:p>
            <a:pPr eaLnBrk="1" hangingPunct="1">
              <a:lnSpc>
                <a:spcPct val="80000"/>
              </a:lnSpc>
              <a:spcBef>
                <a:spcPct val="0"/>
              </a:spcBef>
            </a:pPr>
            <a:r>
              <a:rPr lang="en-US" altLang="en-US" sz="700" dirty="0"/>
              <a:t>http://www.lloyds.com/News-and-Insight/News-and-Features/Market-news/Specialist-2008/Jewels_and_dresses_worthy_of_iconic_status_16012008</a:t>
            </a:r>
          </a:p>
          <a:p>
            <a:pPr eaLnBrk="1" hangingPunct="1">
              <a:lnSpc>
                <a:spcPct val="80000"/>
              </a:lnSpc>
              <a:spcBef>
                <a:spcPct val="0"/>
              </a:spcBef>
            </a:pPr>
            <a:endParaRPr lang="en-US" altLang="en-US" sz="700" b="1" dirty="0"/>
          </a:p>
          <a:p>
            <a:pPr eaLnBrk="1" hangingPunct="1">
              <a:lnSpc>
                <a:spcPct val="80000"/>
              </a:lnSpc>
              <a:spcBef>
                <a:spcPct val="0"/>
              </a:spcBef>
            </a:pPr>
            <a:r>
              <a:rPr lang="en-US" altLang="en-US" sz="700" b="1" dirty="0"/>
              <a:t>Betty Grable</a:t>
            </a:r>
          </a:p>
          <a:p>
            <a:pPr eaLnBrk="1" hangingPunct="1">
              <a:lnSpc>
                <a:spcPct val="80000"/>
              </a:lnSpc>
              <a:spcBef>
                <a:spcPct val="0"/>
              </a:spcBef>
            </a:pPr>
            <a:r>
              <a:rPr lang="en-GB" altLang="en-US" sz="900" dirty="0">
                <a:solidFill>
                  <a:srgbClr val="000000"/>
                </a:solidFill>
                <a:cs typeface="Arial" pitchFamily="34" charset="0"/>
              </a:rPr>
              <a:t>In the 1940s executives at 20th Century Fox had the legs of </a:t>
            </a:r>
            <a:r>
              <a:rPr lang="en-GB" altLang="en-US" sz="900" b="1" dirty="0">
                <a:solidFill>
                  <a:srgbClr val="000000"/>
                </a:solidFill>
                <a:cs typeface="Arial" pitchFamily="34" charset="0"/>
              </a:rPr>
              <a:t>Betty Grable</a:t>
            </a:r>
            <a:r>
              <a:rPr lang="en-GB" altLang="en-US" sz="900" dirty="0">
                <a:solidFill>
                  <a:srgbClr val="000000"/>
                </a:solidFill>
                <a:cs typeface="Arial" pitchFamily="34" charset="0"/>
              </a:rPr>
              <a:t> insured at Lloyd’s for $1 million each.</a:t>
            </a:r>
          </a:p>
          <a:p>
            <a:pPr eaLnBrk="1" hangingPunct="1">
              <a:lnSpc>
                <a:spcPct val="80000"/>
              </a:lnSpc>
              <a:spcBef>
                <a:spcPct val="0"/>
              </a:spcBef>
            </a:pPr>
            <a:endParaRPr lang="en-US" altLang="en-US" sz="700" dirty="0"/>
          </a:p>
          <a:p>
            <a:pPr eaLnBrk="1" hangingPunct="1">
              <a:lnSpc>
                <a:spcPct val="80000"/>
              </a:lnSpc>
              <a:spcBef>
                <a:spcPct val="0"/>
              </a:spcBef>
            </a:pPr>
            <a:r>
              <a:rPr lang="en-US" altLang="en-US" sz="700" b="1" dirty="0"/>
              <a:t>Rolling Stones’ guitarist Keith Richards.</a:t>
            </a:r>
            <a:r>
              <a:rPr lang="en-US" altLang="en-US" sz="700" dirty="0"/>
              <a:t> </a:t>
            </a:r>
            <a:endParaRPr lang="en-US" altLang="en-US" sz="700" b="1" dirty="0"/>
          </a:p>
          <a:p>
            <a:pPr eaLnBrk="1" hangingPunct="1">
              <a:lnSpc>
                <a:spcPct val="80000"/>
              </a:lnSpc>
              <a:spcBef>
                <a:spcPct val="0"/>
              </a:spcBef>
            </a:pPr>
            <a:r>
              <a:rPr lang="en-US" altLang="en-US" sz="700" dirty="0"/>
              <a:t>http://www.lloyds.com/News-and-Insight/News-and-Features/Archive/2006/10/Famously_providing_insurance</a:t>
            </a:r>
          </a:p>
          <a:p>
            <a:pPr eaLnBrk="1" hangingPunct="1">
              <a:lnSpc>
                <a:spcPct val="80000"/>
              </a:lnSpc>
              <a:spcBef>
                <a:spcPct val="0"/>
              </a:spcBef>
            </a:pPr>
            <a:endParaRPr lang="en-US" altLang="en-US" sz="700" dirty="0"/>
          </a:p>
          <a:p>
            <a:pPr marL="0" marR="0" indent="0" algn="l" defTabSz="914400" rtl="0" eaLnBrk="1" fontAlgn="auto" latinLnBrk="0" hangingPunct="1">
              <a:lnSpc>
                <a:spcPct val="80000"/>
              </a:lnSpc>
              <a:spcBef>
                <a:spcPct val="0"/>
              </a:spcBef>
              <a:spcAft>
                <a:spcPts val="0"/>
              </a:spcAft>
              <a:buClrTx/>
              <a:buSzTx/>
              <a:buFontTx/>
              <a:buNone/>
              <a:tabLst/>
              <a:defRPr/>
            </a:pPr>
            <a:r>
              <a:rPr lang="en-US" altLang="en-US" sz="700" b="1" dirty="0"/>
              <a:t>Smile</a:t>
            </a:r>
            <a:r>
              <a:rPr lang="en-US" altLang="en-US" sz="700" dirty="0"/>
              <a:t> - Ugly Betty star America </a:t>
            </a:r>
            <a:r>
              <a:rPr lang="en-US" altLang="en-US" sz="700" dirty="0" err="1"/>
              <a:t>Ferrera's</a:t>
            </a:r>
            <a:r>
              <a:rPr lang="en-US" altLang="en-US" sz="700" dirty="0"/>
              <a:t> smile insured at Lloyd's for $10m. The policy was bought by at home teeth-whitening product </a:t>
            </a:r>
            <a:r>
              <a:rPr lang="en-US" altLang="en-US" sz="700" dirty="0" err="1"/>
              <a:t>Aquafresh</a:t>
            </a:r>
            <a:r>
              <a:rPr lang="en-US" altLang="en-US" sz="700" dirty="0"/>
              <a:t> White Trays as part of a promotion involving the celebrity which aims to raise money for US charity Smiles for Success.</a:t>
            </a:r>
          </a:p>
          <a:p>
            <a:pPr eaLnBrk="1" hangingPunct="1">
              <a:lnSpc>
                <a:spcPct val="80000"/>
              </a:lnSpc>
              <a:spcBef>
                <a:spcPct val="0"/>
              </a:spcBef>
            </a:pPr>
            <a:endParaRPr lang="en-US" altLang="en-US" sz="700" dirty="0"/>
          </a:p>
          <a:p>
            <a:pPr eaLnBrk="1" hangingPunct="1">
              <a:lnSpc>
                <a:spcPct val="80000"/>
              </a:lnSpc>
              <a:spcBef>
                <a:spcPct val="0"/>
              </a:spcBef>
            </a:pPr>
            <a:endParaRPr lang="en-US" altLang="en-US" sz="700" dirty="0"/>
          </a:p>
        </p:txBody>
      </p:sp>
    </p:spTree>
    <p:extLst>
      <p:ext uri="{BB962C8B-B14F-4D97-AF65-F5344CB8AC3E}">
        <p14:creationId xmlns:p14="http://schemas.microsoft.com/office/powerpoint/2010/main" val="2299702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528638"/>
            <a:ext cx="5759450" cy="43195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Updated by Jake Tomlin, Tom Hazzard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Last updated: Annual Report, 22</a:t>
            </a:r>
            <a:r>
              <a:rPr kumimoji="0" lang="en-GB" sz="1200" b="0" i="0" u="none" strike="noStrike" kern="1200" cap="none" spc="0" normalizeH="0" baseline="30000" noProof="0" dirty="0">
                <a:ln>
                  <a:noFill/>
                </a:ln>
                <a:solidFill>
                  <a:prstClr val="black"/>
                </a:solidFill>
                <a:effectLst/>
                <a:uLnTx/>
                <a:uFillTx/>
                <a:latin typeface="+mn-lt"/>
                <a:ea typeface="+mn-ea"/>
                <a:cs typeface="+mn-cs"/>
              </a:rPr>
              <a:t>nd</a:t>
            </a:r>
            <a:r>
              <a:rPr kumimoji="0" lang="en-GB" sz="1200" b="0" i="0" u="none" strike="noStrike" kern="1200" cap="none" spc="0" normalizeH="0" baseline="0" noProof="0" dirty="0">
                <a:ln>
                  <a:noFill/>
                </a:ln>
                <a:solidFill>
                  <a:prstClr val="black"/>
                </a:solidFill>
                <a:effectLst/>
                <a:uLnTx/>
                <a:uFillTx/>
                <a:latin typeface="+mn-lt"/>
                <a:ea typeface="+mn-ea"/>
                <a:cs typeface="+mn-cs"/>
              </a:rPr>
              <a:t> March 2018</a:t>
            </a:r>
          </a:p>
          <a:p>
            <a:endParaRPr lang="en-GB" baseline="0" dirty="0"/>
          </a:p>
          <a:p>
            <a:pPr marL="171450" indent="-171450">
              <a:buFont typeface="Arial" panose="020B0604020202020204" pitchFamily="34" charset="0"/>
              <a:buChar char="•"/>
            </a:pPr>
            <a:r>
              <a:rPr lang="en-GB" baseline="0" dirty="0"/>
              <a:t>Lloyd’s covers more than 60 lines of insurance and reinsurance.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market insures complex and specialist </a:t>
            </a:r>
            <a:r>
              <a:rPr lang="en-GB" b="0" dirty="0"/>
              <a:t>risks </a:t>
            </a:r>
            <a:r>
              <a:rPr lang="en-GB" b="0" baseline="0" dirty="0"/>
              <a:t>for companies large and small</a:t>
            </a:r>
            <a:endParaRPr lang="en-GB" b="0" dirty="0"/>
          </a:p>
          <a:p>
            <a:endParaRPr lang="en-GB" dirty="0"/>
          </a:p>
        </p:txBody>
      </p:sp>
      <p:sp>
        <p:nvSpPr>
          <p:cNvPr id="4" name="Slide Number Placeholder 3"/>
          <p:cNvSpPr>
            <a:spLocks noGrp="1"/>
          </p:cNvSpPr>
          <p:nvPr>
            <p:ph type="sldNum" sz="quarter" idx="10"/>
          </p:nvPr>
        </p:nvSpPr>
        <p:spPr/>
        <p:txBody>
          <a:bodyPr/>
          <a:lstStyle/>
          <a:p>
            <a:fld id="{5D6805EC-C5D3-4FCC-8B7C-480EC75C7913}"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128895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86278" rtl="0" eaLnBrk="1" fontAlgn="auto" latinLnBrk="0" hangingPunct="1">
              <a:lnSpc>
                <a:spcPct val="100000"/>
              </a:lnSpc>
              <a:spcBef>
                <a:spcPts val="1079"/>
              </a:spcBef>
              <a:spcAft>
                <a:spcPts val="432"/>
              </a:spcAft>
              <a:buClrTx/>
              <a:buSzTx/>
              <a:buFontTx/>
              <a:buNone/>
              <a:tabLst/>
              <a:defRPr/>
            </a:pPr>
            <a:r>
              <a:rPr lang="en-GB" sz="1400" dirty="0">
                <a:ea typeface="MS PGothic" pitchFamily="34" charset="-128"/>
              </a:rPr>
              <a:t>The market in Central America is predominantly controlled by Mexico.</a:t>
            </a:r>
          </a:p>
          <a:p>
            <a:endParaRPr lang="en-GB" dirty="0"/>
          </a:p>
          <a:p>
            <a:pPr marL="0" marR="0" lvl="0" indent="0" algn="l" defTabSz="986278" rtl="0" eaLnBrk="1" fontAlgn="auto" latinLnBrk="0" hangingPunct="1">
              <a:lnSpc>
                <a:spcPct val="100000"/>
              </a:lnSpc>
              <a:spcBef>
                <a:spcPts val="1079"/>
              </a:spcBef>
              <a:spcAft>
                <a:spcPts val="432"/>
              </a:spcAft>
              <a:buClrTx/>
              <a:buSzTx/>
              <a:buFontTx/>
              <a:buNone/>
              <a:tabLst/>
              <a:defRPr/>
            </a:pPr>
            <a:r>
              <a:rPr kumimoji="0" lang="en-GB" sz="1500" b="0" i="0" u="none" kern="1200" baseline="0" dirty="0">
                <a:solidFill>
                  <a:srgbClr val="1E35BF"/>
                </a:solidFill>
                <a:effectLst/>
                <a:latin typeface="Arial" panose="020B0604020202020204" pitchFamily="34" charset="0"/>
                <a:ea typeface="+mn-ea"/>
                <a:cs typeface="+mn-cs"/>
              </a:rPr>
              <a:t>Latin America is a key growth market for Lloyd’s with USD $1.4bn GSP in 2016 – Mexico USD $343m GSP –largest market in the region -, Brazil USD $224m GSP, Chile USD $205m GSP, Argentina $150m GSP and Colombia, Peru and </a:t>
            </a:r>
            <a:r>
              <a:rPr kumimoji="0" lang="en-GB" sz="1500" b="0" i="0" u="none" kern="1200" baseline="0" dirty="0" err="1">
                <a:solidFill>
                  <a:srgbClr val="1E35BF"/>
                </a:solidFill>
                <a:effectLst/>
                <a:latin typeface="Arial" panose="020B0604020202020204" pitchFamily="34" charset="0"/>
                <a:ea typeface="+mn-ea"/>
                <a:cs typeface="+mn-cs"/>
              </a:rPr>
              <a:t>VeneLatin</a:t>
            </a:r>
            <a:r>
              <a:rPr kumimoji="0" lang="en-GB" sz="1500" b="0" i="0" u="none" kern="1200" baseline="0" dirty="0">
                <a:solidFill>
                  <a:srgbClr val="1E35BF"/>
                </a:solidFill>
                <a:effectLst/>
                <a:latin typeface="Arial" panose="020B0604020202020204" pitchFamily="34" charset="0"/>
                <a:ea typeface="+mn-ea"/>
                <a:cs typeface="+mn-cs"/>
              </a:rPr>
              <a:t> America is an expansive region with significant potential for (re)insurance growth, due to rapid development and low insurance penetration (3.1% of GDP, with non-life insurance penetration in Latin America at just 1.8% ). Latin America is a key growth market for Lloyd’s with USD $1.4bn GSP </a:t>
            </a:r>
            <a:r>
              <a:rPr kumimoji="0" lang="en-GB" sz="1500" b="0" i="0" u="none" kern="1200" baseline="0" dirty="0" err="1">
                <a:solidFill>
                  <a:srgbClr val="1E35BF"/>
                </a:solidFill>
                <a:effectLst/>
                <a:latin typeface="Arial" panose="020B0604020202020204" pitchFamily="34" charset="0"/>
                <a:ea typeface="+mn-ea"/>
                <a:cs typeface="+mn-cs"/>
              </a:rPr>
              <a:t>zuela</a:t>
            </a:r>
            <a:r>
              <a:rPr kumimoji="0" lang="en-GB" sz="1500" b="0" i="0" u="none" kern="1200" baseline="0" dirty="0">
                <a:solidFill>
                  <a:srgbClr val="1E35BF"/>
                </a:solidFill>
                <a:effectLst/>
                <a:latin typeface="Arial" panose="020B0604020202020204" pitchFamily="34" charset="0"/>
                <a:ea typeface="+mn-ea"/>
                <a:cs typeface="+mn-cs"/>
              </a:rPr>
              <a:t> USD 79m GSP each. </a:t>
            </a:r>
          </a:p>
          <a:p>
            <a:endParaRPr lang="en-US" dirty="0"/>
          </a:p>
        </p:txBody>
      </p:sp>
      <p:sp>
        <p:nvSpPr>
          <p:cNvPr id="4" name="Slide Number Placeholder 3"/>
          <p:cNvSpPr>
            <a:spLocks noGrp="1"/>
          </p:cNvSpPr>
          <p:nvPr>
            <p:ph type="sldNum" sz="quarter" idx="10"/>
          </p:nvPr>
        </p:nvSpPr>
        <p:spPr/>
        <p:txBody>
          <a:bodyPr/>
          <a:lstStyle/>
          <a:p>
            <a:fld id="{BA7F8F0A-CD2F-4466-9EFA-131F5B5B4AE2}"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811430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 y="333375"/>
            <a:ext cx="7024688" cy="5268913"/>
          </a:xfrm>
        </p:spPr>
      </p:sp>
      <p:sp>
        <p:nvSpPr>
          <p:cNvPr id="3" name="Notes Placeholder 2"/>
          <p:cNvSpPr>
            <a:spLocks noGrp="1"/>
          </p:cNvSpPr>
          <p:nvPr>
            <p:ph type="body" idx="1"/>
          </p:nvPr>
        </p:nvSpPr>
        <p:spPr/>
        <p:txBody>
          <a:bodyPr/>
          <a:lstStyle/>
          <a:p>
            <a:r>
              <a:rPr lang="en-GB" sz="1000" dirty="0"/>
              <a:t>Content Owners:  </a:t>
            </a:r>
            <a:r>
              <a:rPr lang="en-GB" sz="1000" baseline="0" dirty="0"/>
              <a:t>Nigel Williamson, Umron Ahmed, Peter Montanaro </a:t>
            </a:r>
            <a:br>
              <a:rPr lang="en-GB" sz="1000" baseline="0" dirty="0"/>
            </a:br>
            <a:r>
              <a:rPr lang="en-GB" sz="1000" dirty="0"/>
              <a:t>Last updated: Annual</a:t>
            </a:r>
            <a:r>
              <a:rPr lang="en-GB" sz="1000" baseline="0" dirty="0"/>
              <a:t> report, 27</a:t>
            </a:r>
            <a:r>
              <a:rPr lang="en-GB" sz="1000" baseline="30000" dirty="0"/>
              <a:t>th</a:t>
            </a:r>
            <a:r>
              <a:rPr lang="en-GB" sz="1000" baseline="0" dirty="0"/>
              <a:t> March 2019</a:t>
            </a:r>
            <a:endParaRPr lang="en-GB" sz="1000" dirty="0"/>
          </a:p>
          <a:p>
            <a:pPr eaLnBrk="1" hangingPunct="1">
              <a:lnSpc>
                <a:spcPct val="90000"/>
              </a:lnSpc>
              <a:spcBef>
                <a:spcPct val="0"/>
              </a:spcBef>
            </a:pPr>
            <a:endParaRPr lang="en-GB" altLang="en-US" sz="1000" b="1" dirty="0">
              <a:latin typeface="Arial" pitchFamily="34" charset="0"/>
              <a:cs typeface="Arial" pitchFamily="34" charset="0"/>
            </a:endParaRPr>
          </a:p>
          <a:p>
            <a:pPr marL="0" indent="0">
              <a:lnSpc>
                <a:spcPct val="150000"/>
              </a:lnSpc>
              <a:buClr>
                <a:schemeClr val="accent1"/>
              </a:buClr>
              <a:buFont typeface="Arial" panose="020B0604020202020204" pitchFamily="34" charset="0"/>
              <a:buNone/>
            </a:pPr>
            <a:r>
              <a:rPr lang="en-GB" sz="1000" b="1" dirty="0">
                <a:solidFill>
                  <a:schemeClr val="tx1"/>
                </a:solidFill>
              </a:rPr>
              <a:t>Key Points</a:t>
            </a:r>
          </a:p>
          <a:p>
            <a:pPr>
              <a:defRPr sz="1600">
                <a:latin typeface="Helvetica"/>
                <a:ea typeface="Helvetica"/>
                <a:cs typeface="Helvetica"/>
                <a:sym typeface="Helvetica"/>
              </a:defRPr>
            </a:pPr>
            <a:r>
              <a:rPr lang="en-GB" sz="1100" dirty="0"/>
              <a:t>•	Policyholders request insurance cover to protect themselves against risks. They approach a broker and explain their needs.</a:t>
            </a:r>
          </a:p>
          <a:p>
            <a:pPr>
              <a:defRPr sz="1600">
                <a:latin typeface="Helvetica"/>
                <a:ea typeface="Helvetica"/>
                <a:cs typeface="Helvetica"/>
                <a:sym typeface="Helvetica"/>
              </a:defRPr>
            </a:pPr>
            <a:r>
              <a:rPr lang="en-GB" sz="1100" dirty="0"/>
              <a:t>•	Lloyd’s brokers are regulated by the national regulator, and meet Lloyd’s own eligibility criteria. They identify the underwriters best placed to insure the risk from a diverse range of syndicates – including international companies and smaller niche firms.</a:t>
            </a:r>
          </a:p>
          <a:p>
            <a:pPr>
              <a:defRPr sz="1600">
                <a:latin typeface="Helvetica"/>
                <a:ea typeface="Helvetica"/>
                <a:cs typeface="Helvetica"/>
                <a:sym typeface="Helvetica"/>
              </a:defRPr>
            </a:pPr>
            <a:r>
              <a:rPr lang="en-GB" sz="1100" dirty="0"/>
              <a:t>•	Coverholders are companies authorised by a managing agent to enter into contracts of insurance – on behalf of the syndicate members.</a:t>
            </a:r>
          </a:p>
          <a:p>
            <a:pPr>
              <a:defRPr sz="1600">
                <a:latin typeface="Helvetica"/>
                <a:ea typeface="Helvetica"/>
                <a:cs typeface="Helvetica"/>
                <a:sym typeface="Helvetica"/>
              </a:defRPr>
            </a:pPr>
            <a:r>
              <a:rPr lang="en-GB" sz="1100" dirty="0"/>
              <a:t>•	Managing agents manage the syndicates – employing the underwriting staff and handling the day-to-day running.</a:t>
            </a:r>
          </a:p>
          <a:p>
            <a:pPr>
              <a:defRPr sz="1600">
                <a:latin typeface="Helvetica"/>
                <a:ea typeface="Helvetica"/>
                <a:cs typeface="Helvetica"/>
                <a:sym typeface="Helvetica"/>
              </a:defRPr>
            </a:pPr>
            <a:r>
              <a:rPr lang="en-GB" sz="1100" dirty="0"/>
              <a:t>•	Members provide the capital – they include some of the world’s major insurance groups, FTSE companies, individuals and limited partnerships.</a:t>
            </a:r>
          </a:p>
          <a:p>
            <a:pPr>
              <a:defRPr sz="1600">
                <a:latin typeface="Helvetica"/>
                <a:ea typeface="Helvetica"/>
                <a:cs typeface="Helvetica"/>
                <a:sym typeface="Helvetica"/>
              </a:defRPr>
            </a:pPr>
            <a:r>
              <a:rPr lang="en-GB" sz="1100" dirty="0"/>
              <a:t>•	The Corporation oversees and supports the market.</a:t>
            </a:r>
          </a:p>
          <a:p>
            <a:pPr marL="342900" indent="-342900">
              <a:lnSpc>
                <a:spcPct val="150000"/>
              </a:lnSpc>
              <a:buClr>
                <a:schemeClr val="accent1"/>
              </a:buClr>
              <a:buFont typeface="Arial" panose="020B0604020202020204" pitchFamily="34" charset="0"/>
              <a:buChar char="•"/>
            </a:pPr>
            <a:endParaRPr lang="en-GB" sz="1000" dirty="0">
              <a:solidFill>
                <a:schemeClr val="tx1"/>
              </a:solidFill>
            </a:endParaRPr>
          </a:p>
          <a:p>
            <a:pPr marL="0" indent="0">
              <a:lnSpc>
                <a:spcPct val="150000"/>
              </a:lnSpc>
              <a:buClr>
                <a:schemeClr val="accent1"/>
              </a:buClr>
              <a:buFont typeface="Arial" panose="020B0604020202020204" pitchFamily="34" charset="0"/>
              <a:buNone/>
            </a:pPr>
            <a:r>
              <a:rPr lang="en-GB" sz="1000" u="sng" dirty="0"/>
              <a:t>Members of Lloyd's </a:t>
            </a:r>
          </a:p>
          <a:p>
            <a:pPr marL="0" indent="0">
              <a:lnSpc>
                <a:spcPct val="150000"/>
              </a:lnSpc>
              <a:buClr>
                <a:schemeClr val="accent1"/>
              </a:buClr>
              <a:buFont typeface="Arial" panose="020B0604020202020204" pitchFamily="34" charset="0"/>
              <a:buNone/>
            </a:pPr>
            <a:r>
              <a:rPr lang="en-GB" sz="1000" dirty="0"/>
              <a:t>Members provide the capital to support the syndicates’ underwriting. Members include some of the world’s major insurance groups and companies listed on the London Stock Exchange, as well as individuals and limited partnerships. Corporate members provide most of the capital for the Lloyd’s market. </a:t>
            </a:r>
          </a:p>
          <a:p>
            <a:pPr marL="0" indent="0">
              <a:lnSpc>
                <a:spcPct val="150000"/>
              </a:lnSpc>
              <a:buClr>
                <a:schemeClr val="accent1"/>
              </a:buClr>
              <a:buFont typeface="Arial" panose="020B0604020202020204" pitchFamily="34" charset="0"/>
              <a:buNone/>
            </a:pPr>
            <a:br>
              <a:rPr lang="en-GB" sz="1000" dirty="0"/>
            </a:br>
            <a:r>
              <a:rPr lang="en-GB" sz="1000" u="sng" dirty="0"/>
              <a:t>Brokers - distributing the business </a:t>
            </a:r>
          </a:p>
          <a:p>
            <a:pPr marL="0" indent="0">
              <a:lnSpc>
                <a:spcPct val="150000"/>
              </a:lnSpc>
              <a:buClr>
                <a:schemeClr val="accent1"/>
              </a:buClr>
              <a:buFont typeface="Arial" panose="020B0604020202020204" pitchFamily="34" charset="0"/>
              <a:buNone/>
            </a:pPr>
            <a:r>
              <a:rPr lang="en-GB" sz="1000" dirty="0"/>
              <a:t>Lloyd’s is a broker market in which strong relationships, backed by deep expertise, play a crucial part. Brokers facilitate the risk transfer process between policyholders and underwriters. Much of this business involves face to face negotiations between brokers and underwriters.</a:t>
            </a:r>
          </a:p>
          <a:p>
            <a:pPr marL="0" indent="0">
              <a:lnSpc>
                <a:spcPct val="150000"/>
              </a:lnSpc>
              <a:buClr>
                <a:schemeClr val="accent1"/>
              </a:buClr>
              <a:buFont typeface="Arial" panose="020B0604020202020204" pitchFamily="34" charset="0"/>
              <a:buNone/>
            </a:pPr>
            <a:endParaRPr lang="en-GB" sz="1000" dirty="0"/>
          </a:p>
          <a:p>
            <a:pPr marL="0" indent="0">
              <a:lnSpc>
                <a:spcPct val="150000"/>
              </a:lnSpc>
              <a:buClr>
                <a:schemeClr val="accent1"/>
              </a:buClr>
              <a:buFont typeface="Arial" panose="020B0604020202020204" pitchFamily="34" charset="0"/>
              <a:buNone/>
            </a:pPr>
            <a:r>
              <a:rPr lang="en-GB" sz="1000" u="sng" dirty="0"/>
              <a:t>Syndicates – writing the insurance </a:t>
            </a:r>
          </a:p>
          <a:p>
            <a:pPr marL="0" indent="0">
              <a:lnSpc>
                <a:spcPct val="150000"/>
              </a:lnSpc>
              <a:buClr>
                <a:schemeClr val="accent1"/>
              </a:buClr>
              <a:buFont typeface="Arial" panose="020B0604020202020204" pitchFamily="34" charset="0"/>
              <a:buNone/>
            </a:pPr>
            <a:r>
              <a:rPr lang="en-GB" sz="1000" dirty="0"/>
              <a:t>A Lloyd’s syndicate is formed by one or more members joining together to provide capital and accept insurance risks. Most syndicates write a range of classes of business but many will have areas of specific expertise. Syndicates are, technically, set up on an annual basis. In practice, they usually operate from year to year with members having the right, but not the obligation, to participate in syndicates the following year. This continuity of capital backing the syndicates means they function like permanent insurance operations. Each syndicate sets its own appetite for risk, develops a business plan, arranges its reinsurance protection and manages its exposures and claims.</a:t>
            </a:r>
          </a:p>
          <a:p>
            <a:pPr marL="0" indent="0">
              <a:lnSpc>
                <a:spcPct val="150000"/>
              </a:lnSpc>
              <a:buClr>
                <a:schemeClr val="accent1"/>
              </a:buClr>
              <a:buFont typeface="Arial" panose="020B0604020202020204" pitchFamily="34" charset="0"/>
              <a:buNone/>
            </a:pPr>
            <a:endParaRPr lang="en-GB" sz="1000" dirty="0"/>
          </a:p>
          <a:p>
            <a:pPr marL="0" indent="0">
              <a:lnSpc>
                <a:spcPct val="150000"/>
              </a:lnSpc>
              <a:buClr>
                <a:schemeClr val="accent1"/>
              </a:buClr>
              <a:buFont typeface="Arial" panose="020B0604020202020204" pitchFamily="34" charset="0"/>
              <a:buNone/>
            </a:pPr>
            <a:r>
              <a:rPr lang="en-GB" sz="1000" u="sng" dirty="0"/>
              <a:t>Coverholders and service companies – offering local access to Lloyd’s </a:t>
            </a:r>
          </a:p>
          <a:p>
            <a:pPr marL="0" indent="0">
              <a:lnSpc>
                <a:spcPct val="150000"/>
              </a:lnSpc>
              <a:buClr>
                <a:schemeClr val="accent1"/>
              </a:buClr>
              <a:buFont typeface="Arial" panose="020B0604020202020204" pitchFamily="34" charset="0"/>
              <a:buNone/>
            </a:pPr>
            <a:r>
              <a:rPr lang="en-GB" sz="1000" dirty="0"/>
              <a:t>A managing agent may also authorise third parties to accept insurance risks directly on behalf of its syndicates. These businesses, known as coverholders, form a vital distribution channel, offering a local route to Lloyd’s in many territories around the world.</a:t>
            </a:r>
          </a:p>
          <a:p>
            <a:pPr marL="0" indent="0">
              <a:lnSpc>
                <a:spcPct val="150000"/>
              </a:lnSpc>
              <a:buClr>
                <a:schemeClr val="accent1"/>
              </a:buClr>
              <a:buFont typeface="Arial" panose="020B0604020202020204" pitchFamily="34" charset="0"/>
              <a:buNone/>
            </a:pPr>
            <a:r>
              <a:rPr lang="en-GB" sz="1000" dirty="0"/>
              <a:t>A service company operates like a coverholder but is a wholly owned subsidiary of a managing agent or its group. Unlike a coverholder, a service company is able to sub-delegate underwriting authority to other coverholders.</a:t>
            </a:r>
          </a:p>
          <a:p>
            <a:pPr marL="0" indent="0">
              <a:lnSpc>
                <a:spcPct val="150000"/>
              </a:lnSpc>
              <a:buClr>
                <a:schemeClr val="accent1"/>
              </a:buClr>
              <a:buFont typeface="Arial" panose="020B0604020202020204" pitchFamily="34" charset="0"/>
              <a:buNone/>
            </a:pPr>
            <a:endParaRPr lang="en-GB" sz="1000" dirty="0"/>
          </a:p>
          <a:p>
            <a:pPr marL="0" indent="0">
              <a:lnSpc>
                <a:spcPct val="150000"/>
              </a:lnSpc>
              <a:buClr>
                <a:schemeClr val="accent1"/>
              </a:buClr>
              <a:buFont typeface="Arial" panose="020B0604020202020204" pitchFamily="34" charset="0"/>
              <a:buNone/>
            </a:pPr>
            <a:r>
              <a:rPr lang="en-GB" sz="1000" u="sng" dirty="0">
                <a:solidFill>
                  <a:schemeClr val="tx1"/>
                </a:solidFill>
                <a:latin typeface="NeueHaasGroteskDisp Std" pitchFamily="34" charset="0"/>
              </a:rPr>
              <a:t>Managing agents – managing the syndicates </a:t>
            </a:r>
          </a:p>
          <a:p>
            <a:pPr marL="0" indent="0">
              <a:lnSpc>
                <a:spcPct val="150000"/>
              </a:lnSpc>
              <a:buClr>
                <a:schemeClr val="accent1"/>
              </a:buClr>
              <a:buFont typeface="Arial" panose="020B0604020202020204" pitchFamily="34" charset="0"/>
              <a:buNone/>
            </a:pPr>
            <a:r>
              <a:rPr lang="en-GB" sz="1000" dirty="0">
                <a:solidFill>
                  <a:schemeClr val="tx1"/>
                </a:solidFill>
                <a:latin typeface="NeueHaasGroteskDisp Std" pitchFamily="34" charset="0"/>
              </a:rPr>
              <a:t>A managing agent is a company set up to manage one or more syndicates on behalf of the members. Managing agents have responsibility for employing underwriters, overseeing their underwriting and managing the infrastructure and day-to-day operations.</a:t>
            </a:r>
          </a:p>
          <a:p>
            <a:pPr marL="0" indent="0">
              <a:lnSpc>
                <a:spcPct val="150000"/>
              </a:lnSpc>
              <a:buClr>
                <a:schemeClr val="accent1"/>
              </a:buClr>
              <a:buFont typeface="Arial" panose="020B0604020202020204" pitchFamily="34" charset="0"/>
              <a:buNone/>
            </a:pPr>
            <a:endParaRPr lang="en-GB" sz="1000" dirty="0">
              <a:solidFill>
                <a:schemeClr val="tx1"/>
              </a:solidFill>
              <a:latin typeface="NeueHaasGroteskDisp Std" pitchFamily="34" charset="0"/>
            </a:endParaRPr>
          </a:p>
          <a:p>
            <a:pPr marL="0" indent="0">
              <a:lnSpc>
                <a:spcPct val="150000"/>
              </a:lnSpc>
              <a:buClr>
                <a:schemeClr val="accent1"/>
              </a:buClr>
              <a:buFont typeface="Arial" panose="020B0604020202020204" pitchFamily="34" charset="0"/>
              <a:buNone/>
            </a:pPr>
            <a:r>
              <a:rPr lang="en-GB" sz="1000" u="sng" dirty="0">
                <a:solidFill>
                  <a:schemeClr val="tx1"/>
                </a:solidFill>
                <a:latin typeface="NeueHaasGroteskDisp Std" pitchFamily="34" charset="0"/>
              </a:rPr>
              <a:t>Corporation of Lloyd’s – supporting the market </a:t>
            </a:r>
          </a:p>
          <a:p>
            <a:pPr marL="0" indent="0">
              <a:lnSpc>
                <a:spcPct val="150000"/>
              </a:lnSpc>
              <a:buClr>
                <a:schemeClr val="accent1"/>
              </a:buClr>
              <a:buFont typeface="Arial" panose="020B0604020202020204" pitchFamily="34" charset="0"/>
              <a:buNone/>
            </a:pPr>
            <a:r>
              <a:rPr lang="en-GB" sz="1000" dirty="0">
                <a:solidFill>
                  <a:schemeClr val="tx1"/>
                </a:solidFill>
                <a:latin typeface="NeueHaasGroteskDisp Std" pitchFamily="34" charset="0"/>
              </a:rPr>
              <a:t>The Corporation oversees the Lloyd’s market. It provides the market’s infrastructure, including services to support its efficient running, and protects and maintains its reputation.</a:t>
            </a:r>
          </a:p>
          <a:p>
            <a:pPr marL="0" indent="0">
              <a:lnSpc>
                <a:spcPct val="150000"/>
              </a:lnSpc>
              <a:buClr>
                <a:schemeClr val="accent1"/>
              </a:buClr>
              <a:buFont typeface="Arial" panose="020B0604020202020204" pitchFamily="34" charset="0"/>
              <a:buNone/>
            </a:pPr>
            <a:endParaRPr lang="en-GB" sz="1000" dirty="0">
              <a:solidFill>
                <a:schemeClr val="tx1"/>
              </a:solidFill>
              <a:latin typeface="NeueHaasGroteskDisp Std" pitchFamily="34" charset="0"/>
            </a:endParaRPr>
          </a:p>
          <a:p>
            <a:r>
              <a:rPr lang="en-GB" sz="1000" b="0" u="sng" dirty="0"/>
              <a:t>Policyholders - transferring risk </a:t>
            </a:r>
          </a:p>
          <a:p>
            <a:r>
              <a:rPr lang="en-GB" sz="1000" dirty="0">
                <a:effectLst/>
              </a:rPr>
              <a:t>Policyholders include businesses, organisations, other insurers and individuals from around the world who seek to mitigate the impact of potential risks. Policyholders may access the Lloyd’s market via a broker, coverholder or service company.</a:t>
            </a:r>
          </a:p>
          <a:p>
            <a:endParaRPr lang="en-GB" sz="1000" dirty="0">
              <a:effectLst/>
            </a:endParaRPr>
          </a:p>
          <a:p>
            <a:pPr marL="0" indent="0">
              <a:lnSpc>
                <a:spcPct val="150000"/>
              </a:lnSpc>
              <a:buClr>
                <a:schemeClr val="accent1"/>
              </a:buClr>
              <a:buFont typeface="Arial" panose="020B0604020202020204" pitchFamily="34" charset="0"/>
              <a:buNone/>
            </a:pPr>
            <a:endParaRPr lang="en-GB" sz="1000" dirty="0">
              <a:solidFill>
                <a:schemeClr val="tx1"/>
              </a:solidFill>
              <a:latin typeface="NeueHaasGroteskDisp Std" pitchFamily="34" charset="0"/>
            </a:endParaRPr>
          </a:p>
          <a:p>
            <a:pPr marL="0" indent="0">
              <a:lnSpc>
                <a:spcPct val="150000"/>
              </a:lnSpc>
              <a:buClr>
                <a:schemeClr val="accent1"/>
              </a:buClr>
              <a:buFont typeface="Arial" panose="020B0604020202020204" pitchFamily="34" charset="0"/>
              <a:buNone/>
            </a:pPr>
            <a:r>
              <a:rPr lang="en-US" sz="1000" b="1" dirty="0">
                <a:solidFill>
                  <a:schemeClr val="tx1"/>
                </a:solidFill>
                <a:latin typeface="NeueHaasGroteskDisp Std" pitchFamily="34" charset="0"/>
              </a:rPr>
              <a:t>Info</a:t>
            </a:r>
            <a:r>
              <a:rPr lang="en-US" sz="1000" b="1" baseline="0" dirty="0">
                <a:solidFill>
                  <a:schemeClr val="tx1"/>
                </a:solidFill>
                <a:latin typeface="NeueHaasGroteskDisp Std" pitchFamily="34" charset="0"/>
              </a:rPr>
              <a:t> on Managing Agents and Syndicates</a:t>
            </a:r>
            <a:endParaRPr lang="en-US" sz="1000" b="1" dirty="0">
              <a:solidFill>
                <a:schemeClr val="tx1"/>
              </a:solidFill>
              <a:latin typeface="NeueHaasGroteskDisp Std" pitchFamily="34" charset="0"/>
            </a:endParaRPr>
          </a:p>
          <a:p>
            <a:pPr marL="0" indent="0">
              <a:lnSpc>
                <a:spcPct val="150000"/>
              </a:lnSpc>
              <a:buClr>
                <a:schemeClr val="accent1"/>
              </a:buClr>
              <a:buFont typeface="Arial" panose="020B0604020202020204" pitchFamily="34" charset="0"/>
              <a:buNone/>
            </a:pPr>
            <a:endParaRPr lang="en-US" sz="1000" dirty="0">
              <a:solidFill>
                <a:schemeClr val="tx1"/>
              </a:solidFill>
              <a:latin typeface="NeueHaasGroteskDisp Std" pitchFamily="34" charset="0"/>
            </a:endParaRPr>
          </a:p>
          <a:p>
            <a:pPr>
              <a:spcAft>
                <a:spcPts val="0"/>
              </a:spcAft>
            </a:pPr>
            <a:r>
              <a:rPr kumimoji="0" lang="en-GB" sz="1000" b="0" i="0" u="none" kern="1200" baseline="0" dirty="0">
                <a:solidFill>
                  <a:srgbClr val="1E35BF"/>
                </a:solidFill>
                <a:effectLst/>
                <a:latin typeface="Arial" panose="020B0604020202020204" pitchFamily="34" charset="0"/>
                <a:ea typeface="Times New Roman"/>
                <a:cs typeface="Times New Roman"/>
              </a:rPr>
              <a:t>Numbers as at 31 December 2018 are:</a:t>
            </a:r>
          </a:p>
          <a:p>
            <a:pPr>
              <a:spcAft>
                <a:spcPts val="0"/>
              </a:spcAft>
            </a:pPr>
            <a:r>
              <a:rPr kumimoji="0" lang="en-GB" sz="1000" b="0" i="0" u="none" kern="1200" baseline="0" dirty="0">
                <a:solidFill>
                  <a:srgbClr val="1E35BF"/>
                </a:solidFill>
                <a:effectLst/>
                <a:latin typeface="Arial" panose="020B0604020202020204" pitchFamily="34" charset="0"/>
                <a:ea typeface="Times New Roman"/>
                <a:cs typeface="Times New Roman"/>
              </a:rPr>
              <a:t> </a:t>
            </a:r>
          </a:p>
          <a:p>
            <a:pPr>
              <a:spcAft>
                <a:spcPts val="0"/>
              </a:spcAft>
            </a:pPr>
            <a:r>
              <a:rPr kumimoji="0" lang="en-GB" sz="1000" b="1" i="0" u="none" kern="1200" baseline="0" dirty="0">
                <a:solidFill>
                  <a:srgbClr val="FF0000"/>
                </a:solidFill>
                <a:effectLst/>
                <a:latin typeface="Arial" panose="020B0604020202020204" pitchFamily="34" charset="0"/>
                <a:ea typeface="Times New Roman"/>
                <a:cs typeface="Times New Roman"/>
              </a:rPr>
              <a:t>Managing agents:</a:t>
            </a:r>
            <a:r>
              <a:rPr kumimoji="0" lang="en-GB" sz="1000" b="0" i="0" u="none" kern="1200" baseline="0" dirty="0">
                <a:solidFill>
                  <a:srgbClr val="1E35BF"/>
                </a:solidFill>
                <a:effectLst/>
                <a:latin typeface="Arial" panose="020B0604020202020204" pitchFamily="34" charset="0"/>
                <a:ea typeface="Times New Roman"/>
                <a:cs typeface="Times New Roman"/>
              </a:rPr>
              <a:t>	</a:t>
            </a:r>
            <a:r>
              <a:rPr kumimoji="0" lang="en-GB" sz="1000" b="1" i="0" u="none" kern="1200" baseline="0" dirty="0">
                <a:solidFill>
                  <a:srgbClr val="FF0000"/>
                </a:solidFill>
                <a:effectLst/>
                <a:latin typeface="Arial" panose="020B0604020202020204" pitchFamily="34" charset="0"/>
                <a:ea typeface="Times New Roman"/>
                <a:cs typeface="Times New Roman"/>
              </a:rPr>
              <a:t>55</a:t>
            </a:r>
            <a:r>
              <a:rPr kumimoji="0" lang="en-GB" sz="1000" b="0" i="0" u="none" kern="1200" baseline="0" dirty="0">
                <a:solidFill>
                  <a:srgbClr val="1E35BF"/>
                </a:solidFill>
                <a:effectLst/>
                <a:latin typeface="Arial" panose="020B0604020202020204" pitchFamily="34" charset="0"/>
                <a:ea typeface="Times New Roman"/>
                <a:cs typeface="Times New Roman"/>
              </a:rPr>
              <a:t>	</a:t>
            </a:r>
            <a:endParaRPr kumimoji="0" lang="en-GB" sz="1000" b="0" i="1" u="none" kern="1200" baseline="0" dirty="0">
              <a:solidFill>
                <a:srgbClr val="1E35BF"/>
              </a:solidFill>
              <a:effectLst/>
              <a:latin typeface="Arial" panose="020B0604020202020204" pitchFamily="34" charset="0"/>
              <a:ea typeface="Times New Roman"/>
              <a:cs typeface="Times New Roman"/>
            </a:endParaRPr>
          </a:p>
          <a:p>
            <a:pPr>
              <a:spcAft>
                <a:spcPts val="0"/>
              </a:spcAft>
            </a:pPr>
            <a:r>
              <a:rPr kumimoji="0" lang="en-GB" sz="1000" b="1" i="0" u="none" kern="1200" baseline="0" dirty="0">
                <a:solidFill>
                  <a:srgbClr val="FF0000"/>
                </a:solidFill>
                <a:effectLst/>
                <a:latin typeface="Arial" panose="020B0604020202020204" pitchFamily="34" charset="0"/>
                <a:ea typeface="Times New Roman"/>
                <a:cs typeface="Times New Roman"/>
              </a:rPr>
              <a:t>Syndicates:</a:t>
            </a:r>
            <a:r>
              <a:rPr kumimoji="0" lang="en-GB" sz="1000" b="0" i="0" u="none" kern="1200" baseline="0" dirty="0">
                <a:solidFill>
                  <a:srgbClr val="1E35BF"/>
                </a:solidFill>
                <a:effectLst/>
                <a:latin typeface="Arial" panose="020B0604020202020204" pitchFamily="34" charset="0"/>
                <a:ea typeface="Times New Roman"/>
                <a:cs typeface="Times New Roman"/>
              </a:rPr>
              <a:t>		</a:t>
            </a:r>
            <a:r>
              <a:rPr kumimoji="0" lang="en-GB" sz="1000" b="1" i="0" u="none" kern="1200" baseline="0" dirty="0">
                <a:solidFill>
                  <a:srgbClr val="FF0000"/>
                </a:solidFill>
                <a:effectLst/>
                <a:latin typeface="Arial" panose="020B0604020202020204" pitchFamily="34" charset="0"/>
                <a:ea typeface="Times New Roman"/>
                <a:cs typeface="Times New Roman"/>
              </a:rPr>
              <a:t>84</a:t>
            </a:r>
            <a:r>
              <a:rPr kumimoji="0" lang="en-GB" sz="1000" b="0" i="0" u="none" kern="1200" baseline="0" dirty="0">
                <a:solidFill>
                  <a:srgbClr val="1E35BF"/>
                </a:solidFill>
                <a:effectLst/>
                <a:latin typeface="Arial" panose="020B0604020202020204" pitchFamily="34" charset="0"/>
                <a:ea typeface="Times New Roman"/>
                <a:cs typeface="Times New Roman"/>
              </a:rPr>
              <a:t>	</a:t>
            </a:r>
            <a:r>
              <a:rPr kumimoji="0" lang="en-GB" sz="1000" b="0" i="1" u="none" kern="1200" baseline="0" dirty="0">
                <a:solidFill>
                  <a:srgbClr val="1E35BF"/>
                </a:solidFill>
                <a:effectLst/>
                <a:latin typeface="Arial" panose="020B0604020202020204" pitchFamily="34" charset="0"/>
                <a:ea typeface="Times New Roman"/>
                <a:cs typeface="Times New Roman"/>
              </a:rPr>
              <a:t>(new </a:t>
            </a:r>
            <a:r>
              <a:rPr kumimoji="0" lang="en-GB" sz="1000" b="0" i="1" u="none" kern="1200" baseline="0" dirty="0" err="1">
                <a:solidFill>
                  <a:srgbClr val="1E35BF"/>
                </a:solidFill>
                <a:effectLst/>
                <a:latin typeface="Arial" panose="020B0604020202020204" pitchFamily="34" charset="0"/>
                <a:ea typeface="Times New Roman"/>
                <a:cs typeface="Times New Roman"/>
              </a:rPr>
              <a:t>synds</a:t>
            </a:r>
            <a:r>
              <a:rPr kumimoji="0" lang="en-GB" sz="1000" b="0" i="1" u="none" kern="1200" baseline="0" dirty="0">
                <a:solidFill>
                  <a:srgbClr val="1E35BF"/>
                </a:solidFill>
                <a:effectLst/>
                <a:latin typeface="Arial" panose="020B0604020202020204" pitchFamily="34" charset="0"/>
                <a:ea typeface="Times New Roman"/>
                <a:cs typeface="Times New Roman"/>
              </a:rPr>
              <a:t> and cessations are equal, so the headline number is unchanged)</a:t>
            </a:r>
            <a:endParaRPr kumimoji="0" lang="en-GB" sz="1000" b="0" i="0" u="none" kern="1200" baseline="0" dirty="0">
              <a:solidFill>
                <a:srgbClr val="1E35BF"/>
              </a:solidFill>
              <a:effectLst/>
              <a:latin typeface="Arial" panose="020B0604020202020204" pitchFamily="34" charset="0"/>
              <a:ea typeface="Times New Roman"/>
              <a:cs typeface="Times New Roman"/>
            </a:endParaRPr>
          </a:p>
          <a:p>
            <a:pPr>
              <a:spcAft>
                <a:spcPts val="0"/>
              </a:spcAft>
            </a:pPr>
            <a:r>
              <a:rPr kumimoji="0" lang="en-GB" sz="1000" b="1" i="0" u="none" kern="1200" baseline="0" dirty="0">
                <a:solidFill>
                  <a:srgbClr val="FF0000"/>
                </a:solidFill>
                <a:effectLst/>
                <a:latin typeface="Arial" panose="020B0604020202020204" pitchFamily="34" charset="0"/>
                <a:ea typeface="Times New Roman"/>
                <a:cs typeface="Times New Roman"/>
              </a:rPr>
              <a:t>SPAs</a:t>
            </a:r>
            <a:r>
              <a:rPr kumimoji="0" lang="en-GB" sz="1000" b="0" i="0" u="none" kern="1200" baseline="0" dirty="0">
                <a:solidFill>
                  <a:srgbClr val="1E35BF"/>
                </a:solidFill>
                <a:effectLst/>
                <a:latin typeface="Arial" panose="020B0604020202020204" pitchFamily="34" charset="0"/>
                <a:ea typeface="Times New Roman"/>
                <a:cs typeface="Times New Roman"/>
              </a:rPr>
              <a:t>		</a:t>
            </a:r>
            <a:r>
              <a:rPr kumimoji="0" lang="en-GB" sz="1000" b="1" i="0" u="none" kern="1200" baseline="0" dirty="0">
                <a:solidFill>
                  <a:srgbClr val="FF0000"/>
                </a:solidFill>
                <a:effectLst/>
                <a:latin typeface="Arial" panose="020B0604020202020204" pitchFamily="34" charset="0"/>
                <a:ea typeface="Times New Roman"/>
                <a:cs typeface="Times New Roman"/>
              </a:rPr>
              <a:t>15</a:t>
            </a:r>
            <a:r>
              <a:rPr kumimoji="0" lang="en-GB" sz="1000" b="0" i="0" u="none" kern="1200" baseline="0" dirty="0">
                <a:solidFill>
                  <a:srgbClr val="1E35BF"/>
                </a:solidFill>
                <a:effectLst/>
                <a:latin typeface="Arial" panose="020B0604020202020204" pitchFamily="34" charset="0"/>
                <a:ea typeface="Times New Roman"/>
                <a:cs typeface="Times New Roman"/>
              </a:rPr>
              <a:t>	</a:t>
            </a:r>
            <a:r>
              <a:rPr kumimoji="0" lang="en-GB" sz="1000" b="0" i="1" u="none" kern="1200" baseline="0" dirty="0">
                <a:solidFill>
                  <a:srgbClr val="1E35BF"/>
                </a:solidFill>
                <a:effectLst/>
                <a:latin typeface="Arial" panose="020B0604020202020204" pitchFamily="34" charset="0"/>
                <a:ea typeface="Times New Roman"/>
                <a:cs typeface="Times New Roman"/>
              </a:rPr>
              <a:t>(</a:t>
            </a:r>
            <a:r>
              <a:rPr kumimoji="0" lang="en-GB" sz="1300" b="0" i="1" u="none" kern="1200" baseline="0" dirty="0">
                <a:solidFill>
                  <a:srgbClr val="1E35BF"/>
                </a:solidFill>
                <a:effectLst/>
                <a:latin typeface="Arial" panose="020B0604020202020204" pitchFamily="34" charset="0"/>
                <a:ea typeface="+mn-ea"/>
                <a:cs typeface="+mn-cs"/>
              </a:rPr>
              <a:t>equal to the number of SPAs at the end of 2017</a:t>
            </a:r>
            <a:r>
              <a:rPr kumimoji="0" lang="en-GB" sz="1000" b="0" i="1" u="none" kern="1200" baseline="0" dirty="0">
                <a:solidFill>
                  <a:srgbClr val="1E35BF"/>
                </a:solidFill>
                <a:effectLst/>
                <a:latin typeface="Arial" panose="020B0604020202020204" pitchFamily="34" charset="0"/>
                <a:ea typeface="Times New Roman"/>
                <a:cs typeface="Times New Roman"/>
              </a:rPr>
              <a:t>)</a:t>
            </a:r>
            <a:endParaRPr kumimoji="0" lang="en-GB" sz="1000" b="0" i="0" u="none" kern="1200" baseline="0" dirty="0">
              <a:solidFill>
                <a:srgbClr val="1E35BF"/>
              </a:solidFill>
              <a:effectLst/>
              <a:latin typeface="Arial" panose="020B0604020202020204" pitchFamily="34" charset="0"/>
              <a:ea typeface="Times New Roman"/>
              <a:cs typeface="Times New Roman"/>
            </a:endParaRPr>
          </a:p>
          <a:p>
            <a:pPr>
              <a:spcAft>
                <a:spcPts val="0"/>
              </a:spcAft>
            </a:pPr>
            <a:r>
              <a:rPr kumimoji="0" lang="en-GB" sz="1000" b="0" i="0" u="none" kern="1200" baseline="0" dirty="0">
                <a:solidFill>
                  <a:srgbClr val="1E35BF"/>
                </a:solidFill>
                <a:effectLst/>
                <a:latin typeface="Arial" panose="020B0604020202020204" pitchFamily="34" charset="0"/>
                <a:ea typeface="Times New Roman"/>
                <a:cs typeface="Times New Roman"/>
              </a:rPr>
              <a:t> </a:t>
            </a:r>
          </a:p>
          <a:p>
            <a:pPr>
              <a:spcAft>
                <a:spcPts val="0"/>
              </a:spcAft>
            </a:pPr>
            <a:r>
              <a:rPr kumimoji="0" lang="en-GB" sz="1000" b="1" i="0" u="none" kern="1200" baseline="0" dirty="0">
                <a:solidFill>
                  <a:srgbClr val="1E35BF"/>
                </a:solidFill>
                <a:effectLst/>
                <a:latin typeface="Arial" panose="020B0604020202020204" pitchFamily="34" charset="0"/>
                <a:ea typeface="Times New Roman"/>
                <a:cs typeface="Times New Roman"/>
              </a:rPr>
              <a:t>New syndicates:</a:t>
            </a:r>
            <a:endParaRPr kumimoji="0" lang="en-GB" sz="1000" b="0" i="0" u="none" kern="1200" baseline="0" dirty="0">
              <a:solidFill>
                <a:srgbClr val="1E35BF"/>
              </a:solidFill>
              <a:effectLst/>
              <a:latin typeface="Arial" panose="020B0604020202020204" pitchFamily="34" charset="0"/>
              <a:ea typeface="Times New Roman"/>
              <a:cs typeface="Times New Roman"/>
            </a:endParaRPr>
          </a:p>
          <a:p>
            <a:pPr>
              <a:spcAft>
                <a:spcPts val="0"/>
              </a:spcAft>
            </a:pPr>
            <a:r>
              <a:rPr kumimoji="0" lang="en-GB" sz="1000" b="0" i="0" u="none" kern="1200" baseline="0" dirty="0">
                <a:solidFill>
                  <a:srgbClr val="1E35BF"/>
                </a:solidFill>
                <a:effectLst/>
                <a:latin typeface="Arial" panose="020B0604020202020204" pitchFamily="34" charset="0"/>
                <a:ea typeface="Times New Roman"/>
                <a:cs typeface="Times New Roman"/>
              </a:rPr>
              <a:t> </a:t>
            </a:r>
          </a:p>
          <a:p>
            <a:pPr marL="342900" lvl="0" indent="-342900">
              <a:spcAft>
                <a:spcPts val="0"/>
              </a:spcAft>
              <a:buFont typeface="Wingdings" panose="05000000000000000000" pitchFamily="2" charset="2"/>
              <a:buChar char="Ø"/>
            </a:pPr>
            <a:r>
              <a:rPr lang="en-GB" sz="1000" dirty="0"/>
              <a:t>1947 -Pembroke Managing Agency Limited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000" dirty="0"/>
              <a:t>1975 -</a:t>
            </a:r>
            <a:r>
              <a:rPr lang="en-GB" sz="1000" baseline="0" dirty="0"/>
              <a:t> </a:t>
            </a:r>
            <a:r>
              <a:rPr lang="en-GB" sz="1000" dirty="0" err="1"/>
              <a:t>Coverys</a:t>
            </a:r>
            <a:r>
              <a:rPr lang="en-GB" sz="1000" dirty="0"/>
              <a:t> Managing Agency Limited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000" dirty="0"/>
              <a:t>1980 -</a:t>
            </a:r>
            <a:r>
              <a:rPr lang="en-GB" sz="1000" baseline="0" dirty="0"/>
              <a:t> </a:t>
            </a:r>
            <a:r>
              <a:rPr lang="en-GB" sz="1000" dirty="0" err="1"/>
              <a:t>Asta</a:t>
            </a:r>
            <a:r>
              <a:rPr lang="en-GB" sz="1000" dirty="0"/>
              <a:t> Managing Agency Limited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000" dirty="0"/>
              <a:t>3268 -</a:t>
            </a:r>
            <a:r>
              <a:rPr lang="en-GB" sz="1000" baseline="0" dirty="0"/>
              <a:t> </a:t>
            </a:r>
            <a:r>
              <a:rPr lang="en-GB" sz="1000" dirty="0" err="1"/>
              <a:t>Asta</a:t>
            </a:r>
            <a:r>
              <a:rPr lang="en-GB" sz="1000" dirty="0"/>
              <a:t> Managing Agency Limited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000" dirty="0"/>
              <a:t>5623 - Beazley </a:t>
            </a:r>
            <a:r>
              <a:rPr lang="en-GB" sz="1000" dirty="0" err="1"/>
              <a:t>Furlonge</a:t>
            </a:r>
            <a:r>
              <a:rPr lang="en-GB" sz="1000" dirty="0"/>
              <a:t> Limited</a:t>
            </a:r>
          </a:p>
          <a:p>
            <a:pPr marL="342900" lvl="0" indent="-342900">
              <a:spcAft>
                <a:spcPts val="0"/>
              </a:spcAft>
              <a:buFont typeface="Wingdings" panose="05000000000000000000" pitchFamily="2" charset="2"/>
              <a:buChar char="Ø"/>
            </a:pPr>
            <a:r>
              <a:rPr lang="en-GB" sz="1000" dirty="0"/>
              <a:t>6131 - </a:t>
            </a:r>
            <a:r>
              <a:rPr lang="en-GB" sz="1000" dirty="0" err="1"/>
              <a:t>Asta</a:t>
            </a:r>
            <a:r>
              <a:rPr lang="en-GB" sz="1000" dirty="0"/>
              <a:t> Managing Agency Limited</a:t>
            </a:r>
          </a:p>
          <a:p>
            <a:pPr marL="342900" lvl="0" indent="-342900">
              <a:spcAft>
                <a:spcPts val="0"/>
              </a:spcAft>
              <a:buFont typeface="Wingdings" panose="05000000000000000000" pitchFamily="2" charset="2"/>
              <a:buChar char="Ø"/>
            </a:pPr>
            <a:r>
              <a:rPr lang="en-GB" sz="1000" dirty="0"/>
              <a:t>6132 - Barbican Managing Agency Limited</a:t>
            </a:r>
          </a:p>
          <a:p>
            <a:pPr marL="342900" lvl="0" indent="-342900">
              <a:spcAft>
                <a:spcPts val="0"/>
              </a:spcAft>
              <a:buFont typeface="Wingdings" panose="05000000000000000000" pitchFamily="2" charset="2"/>
              <a:buChar char="Ø"/>
            </a:pPr>
            <a:r>
              <a:rPr lang="en-GB" sz="1000" dirty="0"/>
              <a:t>6133 - Apollo Syndicate Management Limited</a:t>
            </a:r>
            <a:endParaRPr kumimoji="0" lang="en-GB" sz="1000" b="0" i="0" u="none" kern="1200" baseline="0" dirty="0">
              <a:solidFill>
                <a:srgbClr val="1E35BF"/>
              </a:solidFill>
              <a:effectLst/>
              <a:latin typeface="Arial" panose="020B0604020202020204" pitchFamily="34" charset="0"/>
              <a:ea typeface="Times New Roman"/>
              <a:cs typeface="Times New Roman"/>
            </a:endParaRPr>
          </a:p>
          <a:p>
            <a:pPr eaLnBrk="1" hangingPunct="1">
              <a:lnSpc>
                <a:spcPct val="90000"/>
              </a:lnSpc>
              <a:spcBef>
                <a:spcPct val="0"/>
              </a:spcBef>
            </a:pPr>
            <a:endParaRPr lang="en-GB" altLang="en-US" sz="1000" b="1" dirty="0">
              <a:latin typeface="Arial" pitchFamily="34" charset="0"/>
              <a:cs typeface="Arial" pitchFamily="34" charset="0"/>
            </a:endParaRPr>
          </a:p>
          <a:p>
            <a:pPr eaLnBrk="1" hangingPunct="1">
              <a:lnSpc>
                <a:spcPct val="90000"/>
              </a:lnSpc>
              <a:spcBef>
                <a:spcPct val="0"/>
              </a:spcBef>
            </a:pPr>
            <a:endParaRPr lang="en-GB" altLang="en-US" sz="1600" b="1" dirty="0">
              <a:latin typeface="Arial" pitchFamily="34" charset="0"/>
              <a:cs typeface="Arial" pitchFamily="34" charset="0"/>
            </a:endParaRPr>
          </a:p>
        </p:txBody>
      </p:sp>
      <p:sp>
        <p:nvSpPr>
          <p:cNvPr id="4" name="Slide Number Placeholder 3"/>
          <p:cNvSpPr>
            <a:spLocks noGrp="1"/>
          </p:cNvSpPr>
          <p:nvPr>
            <p:ph type="sldNum" sz="quarter" idx="10"/>
          </p:nvPr>
        </p:nvSpPr>
        <p:spPr>
          <a:xfrm>
            <a:off x="6325785" y="9649639"/>
            <a:ext cx="341760" cy="276999"/>
          </a:xfrm>
        </p:spPr>
        <p:txBody>
          <a:bodyPr/>
          <a:lstStyle/>
          <a:p>
            <a:fld id="{5D6805EC-C5D3-4FCC-8B7C-480EC75C7913}" type="slidenum">
              <a:rPr lang="en-GB" smtClean="0">
                <a:solidFill>
                  <a:prstClr val="black"/>
                </a:solidFill>
                <a:latin typeface="Calibri"/>
              </a:rPr>
              <a:pPr/>
              <a:t>3</a:t>
            </a:fld>
            <a:endParaRPr lang="en-GB" dirty="0">
              <a:solidFill>
                <a:prstClr val="black"/>
              </a:solidFill>
              <a:latin typeface="Calibri"/>
            </a:endParaRPr>
          </a:p>
        </p:txBody>
      </p:sp>
    </p:spTree>
    <p:extLst>
      <p:ext uri="{BB962C8B-B14F-4D97-AF65-F5344CB8AC3E}">
        <p14:creationId xmlns:p14="http://schemas.microsoft.com/office/powerpoint/2010/main" val="1487219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528638"/>
            <a:ext cx="5759450" cy="4319587"/>
          </a:xfrm>
        </p:spPr>
      </p:sp>
      <p:sp>
        <p:nvSpPr>
          <p:cNvPr id="3" name="Notes Placeholder 2"/>
          <p:cNvSpPr>
            <a:spLocks noGrp="1"/>
          </p:cNvSpPr>
          <p:nvPr>
            <p:ph type="body" idx="1"/>
          </p:nvPr>
        </p:nvSpPr>
        <p:spPr/>
        <p:txBody>
          <a:bodyPr/>
          <a:lstStyle/>
          <a:p>
            <a:r>
              <a:rPr lang="en-GB" dirty="0"/>
              <a:t>Updated by:</a:t>
            </a:r>
            <a:r>
              <a:rPr lang="en-GB" baseline="0" dirty="0"/>
              <a:t> Tom Hazzard</a:t>
            </a:r>
            <a:endParaRPr lang="en-GB" dirty="0"/>
          </a:p>
          <a:p>
            <a:r>
              <a:rPr lang="en-GB" sz="1200" dirty="0"/>
              <a:t>Last updated: Annual</a:t>
            </a:r>
            <a:r>
              <a:rPr lang="en-GB" sz="1200" baseline="0" dirty="0"/>
              <a:t> report, 22</a:t>
            </a:r>
            <a:r>
              <a:rPr lang="en-GB" sz="1200" baseline="30000" dirty="0"/>
              <a:t>nd</a:t>
            </a:r>
            <a:r>
              <a:rPr lang="en-GB" sz="1200" baseline="0" dirty="0"/>
              <a:t> March 2018</a:t>
            </a:r>
          </a:p>
          <a:p>
            <a:endParaRPr kumimoji="0" lang="en-GB" sz="1200" b="1" i="0" u="none" strike="noStrike" kern="1200" cap="none" spc="0" normalizeH="0" baseline="0" noProof="0" dirty="0">
              <a:ln>
                <a:noFill/>
              </a:ln>
              <a:solidFill>
                <a:srgbClr val="0F0FC8"/>
              </a:solidFill>
              <a:effectLst/>
              <a:uLnTx/>
              <a:uFillTx/>
              <a:latin typeface="NeueHaasGroteskDisp Std" pitchFamily="34" charset="0"/>
              <a:ea typeface="+mn-ea"/>
              <a:cs typeface="+mn-cs"/>
            </a:endParaRPr>
          </a:p>
        </p:txBody>
      </p:sp>
      <p:sp>
        <p:nvSpPr>
          <p:cNvPr id="4" name="Slide Number Placeholder 3"/>
          <p:cNvSpPr>
            <a:spLocks noGrp="1"/>
          </p:cNvSpPr>
          <p:nvPr>
            <p:ph type="sldNum" sz="quarter" idx="10"/>
          </p:nvPr>
        </p:nvSpPr>
        <p:spPr/>
        <p:txBody>
          <a:bodyPr/>
          <a:lstStyle/>
          <a:p>
            <a:fld id="{5D6805EC-C5D3-4FCC-8B7C-480EC75C7913}" type="slidenum">
              <a:rPr lang="en-GB">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938994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Updated by:</a:t>
            </a:r>
            <a:r>
              <a:rPr lang="en-GB" baseline="0" dirty="0"/>
              <a:t> Marketing Team</a:t>
            </a:r>
          </a:p>
          <a:p>
            <a:r>
              <a:rPr lang="en-GB" baseline="0" dirty="0"/>
              <a:t>Last updated: 22</a:t>
            </a:r>
            <a:r>
              <a:rPr lang="en-GB" baseline="30000" dirty="0"/>
              <a:t>nd</a:t>
            </a:r>
            <a:r>
              <a:rPr lang="en-GB" baseline="0" dirty="0"/>
              <a:t> March 2018</a:t>
            </a:r>
            <a:endParaRPr lang="en-GB" dirty="0"/>
          </a:p>
        </p:txBody>
      </p:sp>
      <p:sp>
        <p:nvSpPr>
          <p:cNvPr id="4" name="Slide Number Placeholder 3"/>
          <p:cNvSpPr>
            <a:spLocks noGrp="1"/>
          </p:cNvSpPr>
          <p:nvPr>
            <p:ph type="sldNum" sz="quarter" idx="10"/>
          </p:nvPr>
        </p:nvSpPr>
        <p:spPr/>
        <p:txBody>
          <a:bodyPr/>
          <a:lstStyle/>
          <a:p>
            <a:fld id="{00334089-7CA6-4A22-8158-3786D3B6CED4}"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4104403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930275" y="739775"/>
            <a:ext cx="4937125" cy="3703638"/>
          </a:xfrm>
          <a:ln/>
        </p:spPr>
      </p:sp>
      <p:sp>
        <p:nvSpPr>
          <p:cNvPr id="72707" name="Notes Placeholder 2"/>
          <p:cNvSpPr>
            <a:spLocks noGrp="1"/>
          </p:cNvSpPr>
          <p:nvPr>
            <p:ph type="body" idx="1"/>
          </p:nvPr>
        </p:nvSpPr>
        <p:spPr>
          <a:noFill/>
        </p:spPr>
        <p:txBody>
          <a:bodyPr/>
          <a:lstStyle/>
          <a:p>
            <a:pPr marL="0" marR="0" indent="0" algn="l" defTabSz="914178" rtl="0" eaLnBrk="1" fontAlgn="auto" latinLnBrk="0" hangingPunct="1">
              <a:lnSpc>
                <a:spcPct val="100000"/>
              </a:lnSpc>
              <a:spcBef>
                <a:spcPts val="0"/>
              </a:spcBef>
              <a:spcAft>
                <a:spcPts val="0"/>
              </a:spcAft>
              <a:buClrTx/>
              <a:buSzTx/>
              <a:buFontTx/>
              <a:buNone/>
              <a:tabLst/>
              <a:defRPr/>
            </a:pPr>
            <a:r>
              <a:rPr lang="en-GB" altLang="en-US" sz="1200" dirty="0"/>
              <a:t>Last updated:</a:t>
            </a:r>
            <a:r>
              <a:rPr lang="en-GB" altLang="en-US" sz="1200" baseline="0" dirty="0"/>
              <a:t> March 2018</a:t>
            </a:r>
            <a:endParaRPr lang="en-GB" altLang="en-US" sz="1200" dirty="0"/>
          </a:p>
          <a:p>
            <a:pPr marL="0" marR="0" indent="0" algn="l" defTabSz="914178" rtl="0" eaLnBrk="1" fontAlgn="auto" latinLnBrk="0" hangingPunct="1">
              <a:lnSpc>
                <a:spcPct val="100000"/>
              </a:lnSpc>
              <a:spcBef>
                <a:spcPts val="0"/>
              </a:spcBef>
              <a:spcAft>
                <a:spcPts val="0"/>
              </a:spcAft>
              <a:buClrTx/>
              <a:buSzTx/>
              <a:buFontTx/>
              <a:buNone/>
              <a:tabLst/>
              <a:defRPr/>
            </a:pPr>
            <a:r>
              <a:rPr lang="en-GB" altLang="en-US" sz="1200" dirty="0"/>
              <a:t>Last updated by: </a:t>
            </a:r>
            <a:r>
              <a:rPr lang="en-GB" sz="1200" kern="1200" dirty="0">
                <a:solidFill>
                  <a:schemeClr val="tx1"/>
                </a:solidFill>
                <a:effectLst/>
                <a:latin typeface="+mn-lt"/>
                <a:ea typeface="+mn-ea"/>
                <a:cs typeface="+mn-cs"/>
              </a:rPr>
              <a:t>Daniel de </a:t>
            </a:r>
            <a:r>
              <a:rPr lang="en-GB" sz="1200" kern="1200" dirty="0" err="1">
                <a:solidFill>
                  <a:schemeClr val="tx1"/>
                </a:solidFill>
                <a:effectLst/>
                <a:latin typeface="+mn-lt"/>
                <a:ea typeface="+mn-ea"/>
                <a:cs typeface="+mn-cs"/>
              </a:rPr>
              <a:t>Búrca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Zohir</a:t>
            </a:r>
            <a:r>
              <a:rPr lang="en-GB" sz="1200" kern="1200" dirty="0">
                <a:solidFill>
                  <a:schemeClr val="tx1"/>
                </a:solidFill>
                <a:effectLst/>
                <a:latin typeface="+mn-lt"/>
                <a:ea typeface="+mn-ea"/>
                <a:cs typeface="+mn-cs"/>
              </a:rPr>
              <a:t> Uddin </a:t>
            </a:r>
            <a:endParaRPr lang="en-GB" altLang="en-US" sz="1200" dirty="0"/>
          </a:p>
          <a:p>
            <a:endParaRPr lang="en-GB" altLang="en-US" dirty="0"/>
          </a:p>
        </p:txBody>
      </p:sp>
      <p:sp>
        <p:nvSpPr>
          <p:cNvPr id="72708" name="Slide Number Placeholder 3"/>
          <p:cNvSpPr>
            <a:spLocks noGrp="1"/>
          </p:cNvSpPr>
          <p:nvPr>
            <p:ph type="sldNum" sz="quarter" idx="5"/>
          </p:nvPr>
        </p:nvSpPr>
        <p:spPr>
          <a:noFill/>
        </p:spPr>
        <p:txBody>
          <a:bodyPr/>
          <a:lstStyle>
            <a:lvl1pPr defTabSz="912813" eaLnBrk="0" hangingPunct="0">
              <a:spcBef>
                <a:spcPct val="30000"/>
              </a:spcBef>
              <a:defRPr sz="1200">
                <a:solidFill>
                  <a:schemeClr val="tx1"/>
                </a:solidFill>
                <a:latin typeface="Arial" charset="0"/>
              </a:defRPr>
            </a:lvl1pPr>
            <a:lvl2pPr marL="742950" indent="-285750" defTabSz="912813" eaLnBrk="0" hangingPunct="0">
              <a:spcBef>
                <a:spcPct val="30000"/>
              </a:spcBef>
              <a:defRPr sz="1200">
                <a:solidFill>
                  <a:schemeClr val="tx1"/>
                </a:solidFill>
                <a:latin typeface="Arial" charset="0"/>
              </a:defRPr>
            </a:lvl2pPr>
            <a:lvl3pPr marL="1143000" indent="-228600" defTabSz="912813" eaLnBrk="0" hangingPunct="0">
              <a:spcBef>
                <a:spcPct val="30000"/>
              </a:spcBef>
              <a:defRPr sz="1200">
                <a:solidFill>
                  <a:schemeClr val="tx1"/>
                </a:solidFill>
                <a:latin typeface="Arial" charset="0"/>
              </a:defRPr>
            </a:lvl3pPr>
            <a:lvl4pPr marL="1600200" indent="-228600" defTabSz="912813" eaLnBrk="0" hangingPunct="0">
              <a:spcBef>
                <a:spcPct val="30000"/>
              </a:spcBef>
              <a:defRPr sz="1200">
                <a:solidFill>
                  <a:schemeClr val="tx1"/>
                </a:solidFill>
                <a:latin typeface="Arial" charset="0"/>
              </a:defRPr>
            </a:lvl4pPr>
            <a:lvl5pPr marL="2057400" indent="-228600"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0C60A77-2545-40E5-95E1-FB2BB035EBCD}" type="slidenum">
              <a:rPr lang="en-GB" altLang="en-US">
                <a:solidFill>
                  <a:srgbClr val="000000"/>
                </a:solidFill>
              </a:rPr>
              <a:pPr eaLnBrk="1" hangingPunct="1">
                <a:spcBef>
                  <a:spcPct val="0"/>
                </a:spcBef>
              </a:pPr>
              <a:t>6</a:t>
            </a:fld>
            <a:endParaRPr lang="en-GB" altLang="en-US" dirty="0">
              <a:solidFill>
                <a:srgbClr val="000000"/>
              </a:solidFill>
            </a:endParaRPr>
          </a:p>
        </p:txBody>
      </p:sp>
    </p:spTree>
    <p:extLst>
      <p:ext uri="{BB962C8B-B14F-4D97-AF65-F5344CB8AC3E}">
        <p14:creationId xmlns:p14="http://schemas.microsoft.com/office/powerpoint/2010/main" val="3231841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xfrm>
            <a:off x="1143000" y="685800"/>
            <a:ext cx="4572000" cy="3429000"/>
          </a:xfrm>
          <a:ln/>
        </p:spPr>
      </p:sp>
      <p:sp>
        <p:nvSpPr>
          <p:cNvPr id="146435" name="Notes Placeholder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Last updated: Annual report,</a:t>
            </a:r>
            <a:r>
              <a:rPr lang="en-GB" sz="1800" baseline="0" dirty="0"/>
              <a:t> 22</a:t>
            </a:r>
            <a:r>
              <a:rPr lang="en-GB" sz="1800" baseline="30000" dirty="0"/>
              <a:t>nd</a:t>
            </a:r>
            <a:r>
              <a:rPr lang="en-GB" sz="1800" baseline="0" dirty="0"/>
              <a:t> March 2018</a:t>
            </a:r>
            <a:endParaRPr lang="en-GB" sz="1800" dirty="0"/>
          </a:p>
          <a:p>
            <a:r>
              <a:rPr lang="en-GB" sz="1800" dirty="0"/>
              <a:t>Updated by:</a:t>
            </a:r>
            <a:r>
              <a:rPr lang="en-GB" sz="1800" baseline="0" dirty="0"/>
              <a:t> Jake Tomlin, Tom Hazzard</a:t>
            </a:r>
            <a:endParaRPr lang="en-GB" altLang="en-US" sz="1800" dirty="0"/>
          </a:p>
          <a:p>
            <a:endParaRPr lang="en-GB" altLang="en-US" sz="1800" i="0" dirty="0"/>
          </a:p>
          <a:p>
            <a:pPr marL="285750" indent="-285750">
              <a:buFont typeface="Arial" panose="020B0604020202020204" pitchFamily="34" charset="0"/>
              <a:buChar char="•"/>
              <a:defRPr sz="1600">
                <a:latin typeface="Helvetica"/>
                <a:ea typeface="Helvetica"/>
                <a:cs typeface="Helvetica"/>
                <a:sym typeface="Helvetica"/>
              </a:defRPr>
            </a:pPr>
            <a:r>
              <a:rPr lang="en-GB" sz="1800" i="0" dirty="0"/>
              <a:t>Over the years, the Lloyd’s market has helped customers around the world withstand shock, recover and rebuild. We’re proud to continue this essential service today.</a:t>
            </a:r>
          </a:p>
          <a:p>
            <a:pPr marL="285750" indent="-285750">
              <a:buFont typeface="Arial" panose="020B0604020202020204" pitchFamily="34" charset="0"/>
              <a:buChar char="•"/>
              <a:defRPr sz="1600">
                <a:latin typeface="Helvetica"/>
                <a:ea typeface="Helvetica"/>
                <a:cs typeface="Helvetica"/>
                <a:sym typeface="Helvetica"/>
              </a:defRPr>
            </a:pPr>
            <a:r>
              <a:rPr lang="en-GB" sz="1800" i="0" dirty="0"/>
              <a:t>Built for an interconnected economy, Lloyd’s insures people, businesses and communities in more than 200 countries and territories.</a:t>
            </a:r>
          </a:p>
          <a:p>
            <a:pPr marL="285750" indent="-285750">
              <a:buFont typeface="Arial" panose="020B0604020202020204" pitchFamily="34" charset="0"/>
              <a:buChar char="•"/>
              <a:defRPr sz="1600">
                <a:latin typeface="Helvetica"/>
                <a:ea typeface="Helvetica"/>
                <a:cs typeface="Helvetica"/>
                <a:sym typeface="Helvetica"/>
              </a:defRPr>
            </a:pPr>
            <a:r>
              <a:rPr lang="en-GB" sz="1800" i="0" dirty="0"/>
              <a:t>This number will continue to grow as Lloyd’s works to develop the insurance industry in new and emerging markets.</a:t>
            </a:r>
          </a:p>
          <a:p>
            <a:pPr marL="285750" indent="-285750">
              <a:buFont typeface="Arial" panose="020B0604020202020204" pitchFamily="34" charset="0"/>
              <a:buChar char="•"/>
              <a:defRPr sz="1600">
                <a:latin typeface="Helvetica"/>
                <a:ea typeface="Helvetica"/>
                <a:cs typeface="Helvetica"/>
                <a:sym typeface="Helvetica"/>
              </a:defRPr>
            </a:pPr>
            <a:r>
              <a:rPr lang="en-GB" sz="1800" i="0" dirty="0"/>
              <a:t>Our global network is underpinned by the quality and expertise of local </a:t>
            </a:r>
            <a:r>
              <a:rPr lang="en-GB" sz="1800" i="0" dirty="0" err="1"/>
              <a:t>coverholders</a:t>
            </a:r>
            <a:r>
              <a:rPr lang="en-GB" sz="1800" i="0" dirty="0"/>
              <a:t>, brokers and underwriters who know the risk landscape in detail and whose expertise can provide the tailored, highly-specialised cover you need.</a:t>
            </a:r>
          </a:p>
          <a:p>
            <a:endParaRPr lang="en-GB" altLang="en-US" sz="1800" dirty="0"/>
          </a:p>
        </p:txBody>
      </p:sp>
      <p:sp>
        <p:nvSpPr>
          <p:cNvPr id="14643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BEC6AA4-7246-490E-9740-0686C9A0A947}" type="slidenum">
              <a:rPr lang="en-GB" altLang="en-US" smtClean="0">
                <a:solidFill>
                  <a:srgbClr val="000000"/>
                </a:solidFill>
              </a:rPr>
              <a:pPr eaLnBrk="1" hangingPunct="1">
                <a:spcBef>
                  <a:spcPct val="0"/>
                </a:spcBef>
              </a:pPr>
              <a:t>7</a:t>
            </a:fld>
            <a:endParaRPr lang="en-GB" altLang="en-US">
              <a:solidFill>
                <a:srgbClr val="000000"/>
              </a:solidFill>
            </a:endParaRPr>
          </a:p>
        </p:txBody>
      </p:sp>
    </p:spTree>
    <p:extLst>
      <p:ext uri="{BB962C8B-B14F-4D97-AF65-F5344CB8AC3E}">
        <p14:creationId xmlns:p14="http://schemas.microsoft.com/office/powerpoint/2010/main" val="1671103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Updated by Tom Hazzard/</a:t>
            </a:r>
            <a:r>
              <a:rPr lang="en-GB" baseline="0" dirty="0"/>
              <a:t> Nigel Williamson/ Claims Team</a:t>
            </a:r>
            <a:endParaRPr lang="en-GB" dirty="0"/>
          </a:p>
          <a:p>
            <a:r>
              <a:rPr lang="en-GB" dirty="0"/>
              <a:t>Last updated: Annual report,</a:t>
            </a:r>
            <a:r>
              <a:rPr lang="en-GB" baseline="0" dirty="0"/>
              <a:t> 22nd March 2018</a:t>
            </a:r>
            <a:endParaRPr lang="en-GB" dirty="0"/>
          </a:p>
          <a:p>
            <a:endParaRPr lang="en-GB" baseline="0" dirty="0"/>
          </a:p>
          <a:p>
            <a:endParaRPr lang="en-GB"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789C"/>
                </a:solidFill>
                <a:effectLst/>
                <a:uLnTx/>
                <a:uFillTx/>
                <a:latin typeface="Arial"/>
                <a:ea typeface="+mn-ea"/>
                <a:cs typeface="Arial" pitchFamily="34" charset="0"/>
              </a:rPr>
              <a:t>CLAIMS IN THE </a:t>
            </a:r>
            <a:r>
              <a:rPr kumimoji="0" lang="en-GB" altLang="en-US" sz="1800" b="1" i="0" u="none" strike="noStrike" kern="1200" cap="none" spc="0" normalizeH="0" baseline="0" noProof="0" dirty="0">
                <a:ln>
                  <a:noFill/>
                </a:ln>
                <a:solidFill>
                  <a:srgbClr val="00789C"/>
                </a:solidFill>
                <a:effectLst/>
                <a:uLnTx/>
                <a:uFillTx/>
                <a:latin typeface="Arial" charset="0"/>
                <a:ea typeface="+mn-ea"/>
                <a:cs typeface="Arial" pitchFamily="34" charset="0"/>
              </a:rPr>
              <a:t>21</a:t>
            </a:r>
            <a:r>
              <a:rPr kumimoji="0" lang="en-GB" altLang="en-US" sz="1800" b="1" i="0" u="none" strike="noStrike" kern="1200" cap="none" spc="0" normalizeH="0" baseline="30000" noProof="0" dirty="0">
                <a:ln>
                  <a:noFill/>
                </a:ln>
                <a:solidFill>
                  <a:srgbClr val="00789C"/>
                </a:solidFill>
                <a:effectLst/>
                <a:uLnTx/>
                <a:uFillTx/>
                <a:latin typeface="Arial" charset="0"/>
                <a:ea typeface="+mn-ea"/>
                <a:cs typeface="Arial" pitchFamily="34" charset="0"/>
              </a:rPr>
              <a:t>st</a:t>
            </a:r>
            <a:r>
              <a:rPr kumimoji="0" lang="en-GB" altLang="en-US" sz="1800" b="1" i="0" u="none" strike="noStrike" kern="1200" cap="none" spc="0" normalizeH="0" baseline="0" noProof="0" dirty="0">
                <a:ln>
                  <a:noFill/>
                </a:ln>
                <a:solidFill>
                  <a:srgbClr val="00789C"/>
                </a:solidFill>
                <a:effectLst/>
                <a:uLnTx/>
                <a:uFillTx/>
                <a:latin typeface="Arial" charset="0"/>
                <a:ea typeface="+mn-ea"/>
                <a:cs typeface="Arial" pitchFamily="34" charset="0"/>
              </a:rPr>
              <a:t> CENTURY – </a:t>
            </a:r>
            <a:r>
              <a:rPr kumimoji="0" lang="en-GB" altLang="en-US" sz="1800" b="1" i="0" u="none" strike="noStrike" kern="1200" cap="none" spc="0" normalizeH="0" baseline="0" noProof="0" dirty="0">
                <a:ln>
                  <a:noFill/>
                </a:ln>
                <a:solidFill>
                  <a:srgbClr val="FF0000"/>
                </a:solidFill>
                <a:effectLst/>
                <a:uLnTx/>
                <a:uFillTx/>
                <a:latin typeface="Arial" charset="0"/>
                <a:ea typeface="+mn-ea"/>
                <a:cs typeface="Arial" pitchFamily="34" charset="0"/>
              </a:rPr>
              <a:t>net or gross??</a:t>
            </a:r>
            <a:endParaRPr kumimoji="0" lang="en-GB" altLang="en-US" sz="2000" b="1" i="0" u="none" strike="noStrike" kern="1200" cap="none" spc="0" normalizeH="0" baseline="0" noProof="0" dirty="0">
              <a:ln>
                <a:noFill/>
              </a:ln>
              <a:solidFill>
                <a:srgbClr val="FF0000"/>
              </a:solidFill>
              <a:effectLst/>
              <a:uLnTx/>
              <a:uFillTx/>
              <a:latin typeface="Arial" charset="0"/>
              <a:ea typeface="+mn-ea"/>
              <a:cs typeface="Arial" pitchFamily="34" charset="0"/>
            </a:endParaRPr>
          </a:p>
          <a:p>
            <a:endParaRPr lang="en-GB" baseline="0" dirty="0"/>
          </a:p>
          <a:p>
            <a:pPr marL="342900" marR="0" lvl="0" indent="-342900" algn="l" defTabSz="914400" rtl="0" eaLnBrk="1" fontAlgn="base" latinLnBrk="0" hangingPunct="1">
              <a:lnSpc>
                <a:spcPct val="100000"/>
              </a:lnSpc>
              <a:spcBef>
                <a:spcPct val="0"/>
              </a:spcBef>
              <a:spcAft>
                <a:spcPts val="1200"/>
              </a:spcAft>
              <a:buClr>
                <a:srgbClr val="007EA3"/>
              </a:buClr>
              <a:buSzPct val="90000"/>
              <a:buFont typeface="Wingdings" panose="05000000000000000000" pitchFamily="2" charset="2"/>
              <a:buChar char="Ø"/>
              <a:tabLst/>
              <a:defRPr/>
            </a:pPr>
            <a:r>
              <a:rPr kumimoji="0" lang="en-US" altLang="en-US" sz="1200" b="1" i="0" u="none" strike="noStrike" kern="1200" cap="none" spc="0" normalizeH="0" baseline="0" noProof="0" dirty="0">
                <a:ln>
                  <a:noFill/>
                </a:ln>
                <a:solidFill>
                  <a:srgbClr val="007EA3"/>
                </a:solidFill>
                <a:effectLst/>
                <a:uLnTx/>
                <a:uFillTx/>
                <a:latin typeface="Arial" pitchFamily="34" charset="0"/>
                <a:ea typeface="+mn-ea"/>
                <a:cs typeface="Arial" pitchFamily="34" charset="0"/>
              </a:rPr>
              <a:t>2001</a:t>
            </a:r>
            <a:r>
              <a:rPr kumimoji="0" lang="en-US" alt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Lloyd’s incurred a loss of </a:t>
            </a:r>
            <a:r>
              <a:rPr kumimoji="0" lang="en-US" alt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$4.2 billion</a:t>
            </a:r>
            <a:r>
              <a:rPr kumimoji="0" lang="en-US" alt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its largest loss and larger than any insurer, from the World Trade Center terrorist attacks  </a:t>
            </a:r>
          </a:p>
          <a:p>
            <a:pPr marL="342900" marR="0" lvl="0" indent="-342900" algn="l" defTabSz="914400" rtl="0" eaLnBrk="1" fontAlgn="base" latinLnBrk="0" hangingPunct="1">
              <a:lnSpc>
                <a:spcPct val="100000"/>
              </a:lnSpc>
              <a:spcBef>
                <a:spcPct val="0"/>
              </a:spcBef>
              <a:spcAft>
                <a:spcPts val="1200"/>
              </a:spcAft>
              <a:buClr>
                <a:srgbClr val="007EA3"/>
              </a:buClr>
              <a:buSzPct val="90000"/>
              <a:buFont typeface="Wingdings" panose="05000000000000000000" pitchFamily="2" charset="2"/>
              <a:buChar char="Ø"/>
              <a:tabLst/>
              <a:defRPr/>
            </a:pPr>
            <a:r>
              <a:rPr kumimoji="0" lang="en-US" altLang="en-US" sz="1200" b="1" i="0" u="none" strike="noStrike" kern="1200" cap="none" spc="0" normalizeH="0" baseline="0" noProof="0" dirty="0">
                <a:ln>
                  <a:noFill/>
                </a:ln>
                <a:solidFill>
                  <a:srgbClr val="007EA3"/>
                </a:solidFill>
                <a:effectLst/>
                <a:uLnTx/>
                <a:uFillTx/>
                <a:latin typeface="Arial" pitchFamily="34" charset="0"/>
                <a:ea typeface="+mn-ea"/>
                <a:cs typeface="Arial" pitchFamily="34" charset="0"/>
              </a:rPr>
              <a:t>2005</a:t>
            </a:r>
            <a:r>
              <a:rPr kumimoji="0" lang="en-US" alt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a devastating hurricane season in the Gulf of Mexico. Lloyd’s pays out </a:t>
            </a:r>
            <a:r>
              <a:rPr kumimoji="0" lang="en-US" alt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$6.8 billion </a:t>
            </a:r>
            <a:r>
              <a:rPr kumimoji="0" lang="en-US" alt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to help States get back on their feet. </a:t>
            </a:r>
          </a:p>
          <a:p>
            <a:pPr marL="342900" marR="0" lvl="0" indent="-342900" algn="l" defTabSz="914400" rtl="0" eaLnBrk="1" fontAlgn="base" latinLnBrk="0" hangingPunct="1">
              <a:lnSpc>
                <a:spcPct val="100000"/>
              </a:lnSpc>
              <a:spcBef>
                <a:spcPct val="0"/>
              </a:spcBef>
              <a:spcAft>
                <a:spcPts val="1200"/>
              </a:spcAft>
              <a:buClr>
                <a:srgbClr val="007EA3"/>
              </a:buClr>
              <a:buSzPct val="90000"/>
              <a:buFont typeface="Wingdings" panose="05000000000000000000" pitchFamily="2" charset="2"/>
              <a:buChar char="Ø"/>
              <a:tabLst/>
              <a:defRPr/>
            </a:pPr>
            <a:r>
              <a:rPr kumimoji="0" lang="en-US" altLang="en-US" sz="1200" b="1" i="0" u="none" strike="noStrike" kern="1200" cap="none" spc="0" normalizeH="0" baseline="0" noProof="0" dirty="0">
                <a:ln>
                  <a:noFill/>
                </a:ln>
                <a:solidFill>
                  <a:srgbClr val="007EA3"/>
                </a:solidFill>
                <a:effectLst/>
                <a:uLnTx/>
                <a:uFillTx/>
                <a:latin typeface="Arial" pitchFamily="34" charset="0"/>
                <a:ea typeface="+mn-ea"/>
                <a:cs typeface="Arial" pitchFamily="34" charset="0"/>
              </a:rPr>
              <a:t>2011</a:t>
            </a:r>
            <a:r>
              <a:rPr kumimoji="0" lang="en-US" alt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Lloyd’s incurred </a:t>
            </a:r>
            <a:r>
              <a:rPr kumimoji="0" lang="en-US" alt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$20 billion</a:t>
            </a:r>
            <a:r>
              <a:rPr kumimoji="0" lang="en-US" alt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claims due to the unprecedented level of natural catastrophes</a:t>
            </a:r>
          </a:p>
          <a:p>
            <a:pPr marL="342900" marR="0" lvl="0" indent="-342900" algn="l" defTabSz="914400" rtl="0" eaLnBrk="1" fontAlgn="base" latinLnBrk="0" hangingPunct="1">
              <a:lnSpc>
                <a:spcPct val="100000"/>
              </a:lnSpc>
              <a:spcBef>
                <a:spcPct val="0"/>
              </a:spcBef>
              <a:spcAft>
                <a:spcPts val="1200"/>
              </a:spcAft>
              <a:buClr>
                <a:srgbClr val="007EA3"/>
              </a:buClr>
              <a:buSzPct val="90000"/>
              <a:buFont typeface="Wingdings" panose="05000000000000000000" pitchFamily="2" charset="2"/>
              <a:buChar char="Ø"/>
              <a:tabLst/>
              <a:defRPr/>
            </a:pPr>
            <a:r>
              <a:rPr kumimoji="0" lang="en-US" altLang="en-US" sz="1200" b="1" i="0" u="none" strike="noStrike" kern="1200" cap="none" spc="0" normalizeH="0" baseline="0" noProof="0" dirty="0">
                <a:ln>
                  <a:noFill/>
                </a:ln>
                <a:solidFill>
                  <a:srgbClr val="007EA3"/>
                </a:solidFill>
                <a:effectLst/>
                <a:uLnTx/>
                <a:uFillTx/>
                <a:latin typeface="Arial" pitchFamily="34" charset="0"/>
                <a:ea typeface="+mn-ea"/>
                <a:cs typeface="Arial" pitchFamily="34" charset="0"/>
              </a:rPr>
              <a:t>2012</a:t>
            </a:r>
            <a:r>
              <a:rPr kumimoji="0" lang="en-US" alt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Lloyd’s incurred </a:t>
            </a:r>
            <a:r>
              <a:rPr kumimoji="0" lang="en-GB" alt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$2.2 billion</a:t>
            </a:r>
            <a:r>
              <a:rPr kumimoji="0" lang="en-GB" alt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in claims from Superstorm Sandy in the Caribbean and North America</a:t>
            </a:r>
          </a:p>
          <a:p>
            <a:pPr marL="342900" marR="0" lvl="0" indent="-342900" algn="l" defTabSz="914400" rtl="0" eaLnBrk="0" fontAlgn="base" latinLnBrk="0" hangingPunct="0">
              <a:lnSpc>
                <a:spcPct val="100000"/>
              </a:lnSpc>
              <a:spcBef>
                <a:spcPct val="0"/>
              </a:spcBef>
              <a:spcAft>
                <a:spcPts val="1200"/>
              </a:spcAft>
              <a:buClr>
                <a:srgbClr val="007EA3"/>
              </a:buClr>
              <a:buSzPct val="90000"/>
              <a:buFont typeface="Wingdings" panose="05000000000000000000" pitchFamily="2" charset="2"/>
              <a:buChar char="Ø"/>
              <a:tabLst/>
              <a:defRPr/>
            </a:pPr>
            <a:r>
              <a:rPr kumimoji="0" lang="en-GB" sz="1200" b="1" i="0" u="none" strike="noStrike" kern="1200" cap="none" spc="0" normalizeH="0" baseline="0" noProof="0" dirty="0">
                <a:ln>
                  <a:noFill/>
                </a:ln>
                <a:solidFill>
                  <a:srgbClr val="007EA3"/>
                </a:solidFill>
                <a:effectLst/>
                <a:uLnTx/>
                <a:uFillTx/>
                <a:latin typeface="Arial" charset="0"/>
                <a:ea typeface="+mn-ea"/>
                <a:cs typeface="Arial" charset="0"/>
              </a:rPr>
              <a:t>2014</a:t>
            </a:r>
            <a:r>
              <a:rPr kumimoji="0" lang="en-GB" sz="1200" b="1" i="0" u="none" strike="noStrike" kern="1200" cap="none" spc="0" normalizeH="0" baseline="0" noProof="0" dirty="0">
                <a:ln>
                  <a:noFill/>
                </a:ln>
                <a:solidFill>
                  <a:srgbClr val="000000"/>
                </a:solidFill>
                <a:effectLst/>
                <a:uLnTx/>
                <a:uFillTx/>
                <a:latin typeface="Arial" charset="0"/>
                <a:ea typeface="+mn-ea"/>
                <a:cs typeface="Arial" charset="0"/>
              </a:rPr>
              <a:t> - £12bn paid claims </a:t>
            </a:r>
            <a:r>
              <a:rPr kumimoji="0" lang="en-GB" sz="1200" b="0" i="0" u="none" strike="noStrike" kern="1200" cap="none" spc="0" normalizeH="0" baseline="0" noProof="0" dirty="0">
                <a:ln>
                  <a:noFill/>
                </a:ln>
                <a:solidFill>
                  <a:srgbClr val="000000"/>
                </a:solidFill>
                <a:effectLst/>
                <a:uLnTx/>
                <a:uFillTx/>
                <a:latin typeface="Arial" charset="0"/>
                <a:ea typeface="+mn-ea"/>
                <a:cs typeface="Arial" charset="0"/>
              </a:rPr>
              <a:t>(gross claims paid)</a:t>
            </a:r>
            <a:endParaRPr kumimoji="0" lang="en-GB" sz="1200" b="1" i="0" u="none" strike="noStrike" kern="1200" cap="none" spc="0" normalizeH="0" baseline="0" noProof="0" dirty="0">
              <a:ln>
                <a:noFill/>
              </a:ln>
              <a:solidFill>
                <a:srgbClr val="000000"/>
              </a:solidFill>
              <a:effectLst/>
              <a:uLnTx/>
              <a:uFillTx/>
              <a:latin typeface="Arial" charset="0"/>
              <a:ea typeface="+mn-ea"/>
              <a:cs typeface="Arial" charset="0"/>
            </a:endParaRPr>
          </a:p>
          <a:p>
            <a:pPr marL="342900" marR="0" lvl="0" indent="-342900" algn="l" defTabSz="914400" rtl="0" eaLnBrk="0" fontAlgn="base" latinLnBrk="0" hangingPunct="0">
              <a:lnSpc>
                <a:spcPct val="100000"/>
              </a:lnSpc>
              <a:spcBef>
                <a:spcPct val="0"/>
              </a:spcBef>
              <a:spcAft>
                <a:spcPts val="1200"/>
              </a:spcAft>
              <a:buClr>
                <a:srgbClr val="007EA3"/>
              </a:buClr>
              <a:buSzPct val="90000"/>
              <a:buFont typeface="Wingdings" panose="05000000000000000000" pitchFamily="2" charset="2"/>
              <a:buChar char="Ø"/>
              <a:tabLst/>
              <a:defRPr/>
            </a:pPr>
            <a:r>
              <a:rPr kumimoji="0" lang="en-GB" sz="1200" b="1" i="0" u="none" strike="noStrike" kern="1200" cap="none" spc="0" normalizeH="0" baseline="0" noProof="0" dirty="0">
                <a:ln>
                  <a:noFill/>
                </a:ln>
                <a:solidFill>
                  <a:srgbClr val="007EA3"/>
                </a:solidFill>
                <a:effectLst/>
                <a:uLnTx/>
                <a:uFillTx/>
                <a:latin typeface="Arial" charset="0"/>
                <a:ea typeface="+mn-ea"/>
                <a:cs typeface="Arial" charset="0"/>
              </a:rPr>
              <a:t>2015</a:t>
            </a:r>
            <a:r>
              <a:rPr kumimoji="0" lang="en-GB" sz="1200" b="1" i="0" u="none" strike="noStrike" kern="1200" cap="none" spc="0" normalizeH="0" baseline="0" noProof="0" dirty="0">
                <a:ln>
                  <a:noFill/>
                </a:ln>
                <a:solidFill>
                  <a:srgbClr val="FF0000"/>
                </a:solidFill>
                <a:effectLst/>
                <a:uLnTx/>
                <a:uFillTx/>
                <a:latin typeface="Arial" charset="0"/>
                <a:ea typeface="+mn-ea"/>
                <a:cs typeface="Arial" charset="0"/>
              </a:rPr>
              <a:t> </a:t>
            </a:r>
            <a:r>
              <a:rPr kumimoji="0" lang="en-GB" sz="1200" b="1" i="0" u="none" strike="noStrike" kern="1200" cap="none" spc="0" normalizeH="0" baseline="0" noProof="0" dirty="0">
                <a:ln>
                  <a:noFill/>
                </a:ln>
                <a:solidFill>
                  <a:srgbClr val="000000"/>
                </a:solidFill>
                <a:effectLst/>
                <a:uLnTx/>
                <a:uFillTx/>
                <a:latin typeface="Arial" charset="0"/>
                <a:ea typeface="+mn-ea"/>
                <a:cs typeface="Arial" charset="0"/>
              </a:rPr>
              <a:t>- £11bn paid claims </a:t>
            </a:r>
            <a:r>
              <a:rPr kumimoji="0" lang="en-GB" sz="1200" b="0" i="0" u="none" strike="noStrike" kern="1200" cap="none" spc="0" normalizeH="0" baseline="0" noProof="0" dirty="0">
                <a:ln>
                  <a:noFill/>
                </a:ln>
                <a:solidFill>
                  <a:srgbClr val="000000"/>
                </a:solidFill>
                <a:effectLst/>
                <a:uLnTx/>
                <a:uFillTx/>
                <a:latin typeface="Arial" charset="0"/>
                <a:ea typeface="+mn-ea"/>
                <a:cs typeface="Arial" charset="0"/>
              </a:rPr>
              <a:t>(gross claims paid)</a:t>
            </a:r>
            <a:endParaRPr kumimoji="0" lang="en-GB" sz="1200" b="1" i="0" u="none" strike="noStrike" kern="1200" cap="none" spc="0" normalizeH="0" baseline="0" noProof="0" dirty="0">
              <a:ln>
                <a:noFill/>
              </a:ln>
              <a:solidFill>
                <a:srgbClr val="000000"/>
              </a:solidFill>
              <a:effectLst/>
              <a:uLnTx/>
              <a:uFillTx/>
              <a:latin typeface="Arial" charset="0"/>
              <a:ea typeface="+mn-ea"/>
              <a:cs typeface="Arial" charset="0"/>
            </a:endParaRPr>
          </a:p>
          <a:p>
            <a:pPr marL="342900" marR="0" lvl="0" indent="-342900" algn="l" defTabSz="914400" rtl="0" eaLnBrk="0" fontAlgn="base" latinLnBrk="0" hangingPunct="0">
              <a:lnSpc>
                <a:spcPct val="100000"/>
              </a:lnSpc>
              <a:spcBef>
                <a:spcPct val="0"/>
              </a:spcBef>
              <a:spcAft>
                <a:spcPts val="1200"/>
              </a:spcAft>
              <a:buClr>
                <a:srgbClr val="007EA3"/>
              </a:buClr>
              <a:buSzPct val="90000"/>
              <a:buFont typeface="Wingdings" panose="05000000000000000000" pitchFamily="2" charset="2"/>
              <a:buChar char="Ø"/>
              <a:tabLst/>
              <a:defRPr/>
            </a:pPr>
            <a:r>
              <a:rPr kumimoji="0" lang="en-GB" sz="1200" b="1" i="0" u="none" strike="noStrike" kern="1200" cap="none" spc="0" normalizeH="0" baseline="0" noProof="0" dirty="0">
                <a:ln>
                  <a:noFill/>
                </a:ln>
                <a:solidFill>
                  <a:srgbClr val="000000"/>
                </a:solidFill>
                <a:effectLst/>
                <a:uLnTx/>
                <a:uFillTx/>
                <a:latin typeface="Arial" charset="0"/>
                <a:ea typeface="+mn-ea"/>
                <a:cs typeface="Arial" charset="0"/>
              </a:rPr>
              <a:t>2016 - £14bn paid claims </a:t>
            </a:r>
            <a:r>
              <a:rPr kumimoji="0" lang="en-GB" sz="1200" b="0" i="0" u="none" strike="noStrike" kern="1200" cap="none" spc="0" normalizeH="0" baseline="0" noProof="0" dirty="0">
                <a:ln>
                  <a:noFill/>
                </a:ln>
                <a:solidFill>
                  <a:srgbClr val="000000"/>
                </a:solidFill>
                <a:effectLst/>
                <a:uLnTx/>
                <a:uFillTx/>
                <a:latin typeface="Arial" charset="0"/>
                <a:ea typeface="+mn-ea"/>
                <a:cs typeface="Arial" charset="0"/>
              </a:rPr>
              <a:t>(gross claims paid)</a:t>
            </a:r>
            <a:endParaRPr kumimoji="0" lang="en-GB" sz="1200" b="1" i="0" u="none" strike="noStrike" kern="1200" cap="none" spc="0" normalizeH="0" baseline="0" noProof="0" dirty="0">
              <a:ln>
                <a:noFill/>
              </a:ln>
              <a:solidFill>
                <a:srgbClr val="000000"/>
              </a:solidFill>
              <a:effectLst/>
              <a:uLnTx/>
              <a:uFillTx/>
              <a:latin typeface="Arial" charset="0"/>
              <a:ea typeface="+mn-ea"/>
              <a:cs typeface="Arial" charset="0"/>
            </a:endParaRPr>
          </a:p>
          <a:p>
            <a:pPr marL="342900" marR="0" lvl="0" indent="-342900" algn="l" defTabSz="914400" rtl="0" eaLnBrk="0" fontAlgn="base" latinLnBrk="0" hangingPunct="0">
              <a:lnSpc>
                <a:spcPct val="100000"/>
              </a:lnSpc>
              <a:spcBef>
                <a:spcPct val="0"/>
              </a:spcBef>
              <a:spcAft>
                <a:spcPts val="1200"/>
              </a:spcAft>
              <a:buClr>
                <a:srgbClr val="007EA3"/>
              </a:buClr>
              <a:buSzPct val="90000"/>
              <a:buFont typeface="Wingdings" panose="05000000000000000000" pitchFamily="2" charset="2"/>
              <a:buChar char="Ø"/>
              <a:tabLst/>
              <a:defRPr/>
            </a:pPr>
            <a:r>
              <a:rPr kumimoji="0" lang="en-GB" sz="1200" b="1" i="0" u="none" strike="noStrike" kern="1200" cap="none" spc="0" normalizeH="0" baseline="0" noProof="0" dirty="0">
                <a:ln>
                  <a:noFill/>
                </a:ln>
                <a:solidFill>
                  <a:srgbClr val="000000"/>
                </a:solidFill>
                <a:effectLst/>
                <a:uLnTx/>
                <a:uFillTx/>
                <a:latin typeface="Arial" charset="0"/>
                <a:ea typeface="+mn-ea"/>
                <a:cs typeface="Arial" charset="0"/>
              </a:rPr>
              <a:t>2017 - £18bn paid claims </a:t>
            </a:r>
            <a:r>
              <a:rPr kumimoji="0" lang="en-GB" sz="1200" b="0" i="0" u="none" strike="noStrike" kern="1200" cap="none" spc="0" normalizeH="0" baseline="0" noProof="0" dirty="0">
                <a:ln>
                  <a:noFill/>
                </a:ln>
                <a:solidFill>
                  <a:srgbClr val="000000"/>
                </a:solidFill>
                <a:effectLst/>
                <a:uLnTx/>
                <a:uFillTx/>
                <a:latin typeface="Arial" charset="0"/>
                <a:ea typeface="+mn-ea"/>
                <a:cs typeface="Arial" charset="0"/>
              </a:rPr>
              <a:t>(gross claims paid)</a:t>
            </a:r>
            <a:endParaRPr kumimoji="0" lang="en-GB" sz="1200" b="1"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0"/>
              </a:spcBef>
              <a:spcAft>
                <a:spcPts val="1200"/>
              </a:spcAft>
              <a:buClr>
                <a:srgbClr val="007EA3"/>
              </a:buClr>
              <a:buSzPct val="90000"/>
              <a:buFont typeface="Wingdings" panose="05000000000000000000" pitchFamily="2" charset="2"/>
              <a:buNone/>
              <a:tabLst/>
              <a:defRPr/>
            </a:pPr>
            <a:r>
              <a:rPr kumimoji="0" lang="en-GB" sz="1200" b="1" i="0" u="none" strike="noStrike" kern="1200" cap="none" spc="0" normalizeH="0" baseline="0" noProof="0" dirty="0">
                <a:ln>
                  <a:noFill/>
                </a:ln>
                <a:solidFill>
                  <a:srgbClr val="000000"/>
                </a:solidFill>
                <a:effectLst/>
                <a:uLnTx/>
                <a:uFillTx/>
                <a:latin typeface="Arial" charset="0"/>
                <a:ea typeface="+mn-ea"/>
                <a:cs typeface="Arial" charset="0"/>
              </a:rPr>
              <a:t> </a:t>
            </a:r>
          </a:p>
          <a:p>
            <a:r>
              <a:rPr lang="en-GB" sz="1000" b="1" kern="1200" dirty="0">
                <a:solidFill>
                  <a:schemeClr val="tx1"/>
                </a:solidFill>
                <a:effectLst/>
                <a:latin typeface="+mn-lt"/>
                <a:ea typeface="+mn-ea"/>
                <a:cs typeface="+mn-cs"/>
              </a:rPr>
              <a:t>2015 </a:t>
            </a:r>
            <a:r>
              <a:rPr lang="en-GB" sz="1000" kern="1200" dirty="0">
                <a:solidFill>
                  <a:schemeClr val="tx1"/>
                </a:solidFill>
                <a:effectLst/>
                <a:latin typeface="+mn-lt"/>
                <a:ea typeface="+mn-ea"/>
                <a:cs typeface="+mn-cs"/>
              </a:rPr>
              <a:t>– </a:t>
            </a:r>
          </a:p>
          <a:p>
            <a:pPr marL="171450" indent="-171450">
              <a:buFont typeface="Wingdings" panose="05000000000000000000" pitchFamily="2" charset="2"/>
              <a:buChar char="Ø"/>
            </a:pPr>
            <a:r>
              <a:rPr lang="en-GB" sz="1000" kern="1200" dirty="0">
                <a:solidFill>
                  <a:schemeClr val="tx1"/>
                </a:solidFill>
                <a:effectLst/>
                <a:latin typeface="+mn-lt"/>
                <a:ea typeface="+mn-ea"/>
                <a:cs typeface="+mn-cs"/>
              </a:rPr>
              <a:t>Approximately £280 million (gross) worth of claims arose from </a:t>
            </a:r>
            <a:r>
              <a:rPr lang="en-GB" sz="1000" b="1" kern="1200" dirty="0">
                <a:solidFill>
                  <a:schemeClr val="tx1"/>
                </a:solidFill>
                <a:effectLst/>
                <a:latin typeface="+mn-lt"/>
                <a:ea typeface="+mn-ea"/>
                <a:cs typeface="+mn-cs"/>
              </a:rPr>
              <a:t>catastrophe events</a:t>
            </a:r>
            <a:r>
              <a:rPr lang="en-GB" sz="1000" kern="1200" dirty="0">
                <a:solidFill>
                  <a:schemeClr val="tx1"/>
                </a:solidFill>
                <a:effectLst/>
                <a:latin typeface="+mn-lt"/>
                <a:ea typeface="+mn-ea"/>
                <a:cs typeface="+mn-cs"/>
              </a:rPr>
              <a:t>; they made up less than 5% of the total number of open claims processed. </a:t>
            </a:r>
          </a:p>
          <a:p>
            <a:pPr marL="285750" indent="-285750">
              <a:buFont typeface="Wingdings" panose="05000000000000000000" pitchFamily="2" charset="2"/>
              <a:buChar char="Ø"/>
            </a:pPr>
            <a:r>
              <a:rPr lang="en-GB" sz="1200" dirty="0">
                <a:effectLst/>
              </a:rPr>
              <a:t>Claims were processed from risks placed with Lloyd’s across </a:t>
            </a:r>
            <a:r>
              <a:rPr lang="en-GB" sz="1200" b="1" dirty="0">
                <a:effectLst/>
              </a:rPr>
              <a:t>233 countries </a:t>
            </a:r>
            <a:r>
              <a:rPr lang="en-GB" sz="1200" dirty="0">
                <a:effectLst/>
              </a:rPr>
              <a:t>and all seven continents. </a:t>
            </a:r>
          </a:p>
          <a:p>
            <a:pPr marL="285750" indent="-285750">
              <a:buFont typeface="Wingdings" panose="05000000000000000000" pitchFamily="2" charset="2"/>
              <a:buChar char="Ø"/>
            </a:pPr>
            <a:r>
              <a:rPr lang="en-GB" sz="1200" dirty="0">
                <a:effectLst/>
              </a:rPr>
              <a:t>Approximately 40% of the number of claims paid were on risks placed outside of the USA or UK. </a:t>
            </a:r>
          </a:p>
          <a:p>
            <a:pPr marL="285750" indent="-285750">
              <a:buFont typeface="Wingdings" panose="05000000000000000000" pitchFamily="2" charset="2"/>
              <a:buChar char="Ø"/>
            </a:pPr>
            <a:r>
              <a:rPr lang="en-GB" sz="1200" dirty="0">
                <a:effectLst/>
              </a:rPr>
              <a:t>Property and Marine claims make up 40% of all claims paid in 2015, with Casualty and Property claims making up over half by volume.</a:t>
            </a:r>
          </a:p>
          <a:p>
            <a:endParaRPr lang="en-GB" sz="1200" dirty="0"/>
          </a:p>
          <a:p>
            <a:r>
              <a:rPr lang="en-GB" sz="1200" b="1" dirty="0"/>
              <a:t>2016</a:t>
            </a:r>
            <a:r>
              <a:rPr lang="en-GB" sz="1200" dirty="0"/>
              <a:t> saw major claims increase due primarily to the Fort McMurray fires in Alberta, Canada.</a:t>
            </a:r>
          </a:p>
          <a:p>
            <a:endParaRPr lang="en-GB" sz="1200" dirty="0">
              <a:effectLst/>
            </a:endParaRPr>
          </a:p>
          <a:p>
            <a:r>
              <a:rPr lang="en-GB" sz="1200" b="1" dirty="0">
                <a:effectLst/>
              </a:rPr>
              <a:t>2017 </a:t>
            </a:r>
            <a:r>
              <a:rPr lang="en-GB" sz="1200" b="0" dirty="0">
                <a:effectLst/>
              </a:rPr>
              <a:t>saw</a:t>
            </a:r>
            <a:r>
              <a:rPr lang="en-GB" sz="1200" b="0" baseline="0" dirty="0">
                <a:effectLst/>
              </a:rPr>
              <a:t> further increases in claims payments due to major claims for</a:t>
            </a:r>
            <a:r>
              <a:rPr lang="en-GB" sz="1200" b="1" dirty="0">
                <a:effectLst/>
              </a:rPr>
              <a:t> </a:t>
            </a:r>
            <a:r>
              <a:rPr lang="en-GB" sz="1200" b="0" dirty="0">
                <a:effectLst/>
              </a:rPr>
              <a:t>h</a:t>
            </a:r>
            <a:r>
              <a:rPr lang="en-GB" dirty="0"/>
              <a:t>urricanes Harvey, Irma and Maria, among other events, there were also devastating wildfires in California, an earthquake in Mexico, monsoon flooding in Bangladesh and a mudslide in Colombia.</a:t>
            </a:r>
            <a:endParaRPr kumimoji="0" lang="en-GB" sz="1200" b="1" i="0" u="none" strike="noStrike" kern="1200" cap="none" spc="0" normalizeH="0" baseline="0" noProof="0" dirty="0">
              <a:ln>
                <a:noFill/>
              </a:ln>
              <a:solidFill>
                <a:srgbClr val="FF0000"/>
              </a:solidFill>
              <a:effectLst/>
              <a:uLnTx/>
              <a:uFillTx/>
              <a:latin typeface="Arial" charset="0"/>
              <a:ea typeface="+mn-ea"/>
              <a:cs typeface="Arial" charset="0"/>
            </a:endParaRPr>
          </a:p>
          <a:p>
            <a:endParaRPr lang="en-GB" dirty="0"/>
          </a:p>
        </p:txBody>
      </p:sp>
      <p:sp>
        <p:nvSpPr>
          <p:cNvPr id="4" name="Slide Number Placeholder 3"/>
          <p:cNvSpPr>
            <a:spLocks noGrp="1"/>
          </p:cNvSpPr>
          <p:nvPr>
            <p:ph type="sldNum" sz="quarter" idx="10"/>
          </p:nvPr>
        </p:nvSpPr>
        <p:spPr/>
        <p:txBody>
          <a:bodyPr/>
          <a:lstStyle/>
          <a:p>
            <a:fld id="{5D6805EC-C5D3-4FCC-8B7C-480EC75C7913}"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719730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528638"/>
            <a:ext cx="5759450" cy="43195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Updated by Jake Tomlin, Tom Hazzard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Last updated: Annual Report, 22</a:t>
            </a:r>
            <a:r>
              <a:rPr kumimoji="0" lang="en-GB" sz="1200" b="0" i="0" u="none" strike="noStrike" kern="1200" cap="none" spc="0" normalizeH="0" baseline="30000" noProof="0" dirty="0">
                <a:ln>
                  <a:noFill/>
                </a:ln>
                <a:solidFill>
                  <a:prstClr val="black"/>
                </a:solidFill>
                <a:effectLst/>
                <a:uLnTx/>
                <a:uFillTx/>
                <a:latin typeface="+mn-lt"/>
                <a:ea typeface="+mn-ea"/>
                <a:cs typeface="+mn-cs"/>
              </a:rPr>
              <a:t>nd</a:t>
            </a:r>
            <a:r>
              <a:rPr kumimoji="0" lang="en-GB" sz="1200" b="0" i="0" u="none" strike="noStrike" kern="1200" cap="none" spc="0" normalizeH="0" baseline="0" noProof="0" dirty="0">
                <a:ln>
                  <a:noFill/>
                </a:ln>
                <a:solidFill>
                  <a:prstClr val="black"/>
                </a:solidFill>
                <a:effectLst/>
                <a:uLnTx/>
                <a:uFillTx/>
                <a:latin typeface="+mn-lt"/>
                <a:ea typeface="+mn-ea"/>
                <a:cs typeface="+mn-cs"/>
              </a:rPr>
              <a:t> March 2018</a:t>
            </a:r>
          </a:p>
          <a:p>
            <a:endParaRPr lang="en-GB" baseline="0" dirty="0"/>
          </a:p>
          <a:p>
            <a:pPr marL="171450" indent="-171450">
              <a:buFont typeface="Arial" panose="020B0604020202020204" pitchFamily="34" charset="0"/>
              <a:buChar char="•"/>
            </a:pPr>
            <a:r>
              <a:rPr lang="en-GB" baseline="0" dirty="0"/>
              <a:t>Lloyd’s covers more than 60 lines of insurance and reinsurance.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market insures complex and specialist </a:t>
            </a:r>
            <a:r>
              <a:rPr lang="en-GB" b="0" dirty="0"/>
              <a:t>risks </a:t>
            </a:r>
            <a:r>
              <a:rPr lang="en-GB" b="0" baseline="0" dirty="0"/>
              <a:t>for companies large and small</a:t>
            </a:r>
            <a:endParaRPr lang="en-GB" b="0" dirty="0"/>
          </a:p>
          <a:p>
            <a:endParaRPr lang="en-GB" dirty="0"/>
          </a:p>
        </p:txBody>
      </p:sp>
      <p:sp>
        <p:nvSpPr>
          <p:cNvPr id="4" name="Slide Number Placeholder 3"/>
          <p:cNvSpPr>
            <a:spLocks noGrp="1"/>
          </p:cNvSpPr>
          <p:nvPr>
            <p:ph type="sldNum" sz="quarter" idx="10"/>
          </p:nvPr>
        </p:nvSpPr>
        <p:spPr/>
        <p:txBody>
          <a:bodyPr/>
          <a:lstStyle/>
          <a:p>
            <a:fld id="{5D6805EC-C5D3-4FCC-8B7C-480EC75C7913}"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3804499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lvl1pPr defTabSz="887413" eaLnBrk="0" hangingPunct="0">
              <a:spcBef>
                <a:spcPct val="30000"/>
              </a:spcBef>
              <a:defRPr sz="1200">
                <a:solidFill>
                  <a:schemeClr val="tx1"/>
                </a:solidFill>
                <a:latin typeface="Arial" pitchFamily="34" charset="0"/>
                <a:cs typeface="Arial" pitchFamily="34" charset="0"/>
              </a:defRPr>
            </a:lvl1pPr>
            <a:lvl2pPr marL="741363" indent="-284163" defTabSz="887413" eaLnBrk="0" hangingPunct="0">
              <a:spcBef>
                <a:spcPct val="30000"/>
              </a:spcBef>
              <a:defRPr sz="1200">
                <a:solidFill>
                  <a:schemeClr val="tx1"/>
                </a:solidFill>
                <a:latin typeface="Arial" pitchFamily="34" charset="0"/>
                <a:cs typeface="Arial" pitchFamily="34" charset="0"/>
              </a:defRPr>
            </a:lvl2pPr>
            <a:lvl3pPr marL="1141413" indent="-227013" defTabSz="887413" eaLnBrk="0" hangingPunct="0">
              <a:spcBef>
                <a:spcPct val="30000"/>
              </a:spcBef>
              <a:defRPr sz="1200">
                <a:solidFill>
                  <a:schemeClr val="tx1"/>
                </a:solidFill>
                <a:latin typeface="Arial" pitchFamily="34" charset="0"/>
                <a:cs typeface="Arial" pitchFamily="34" charset="0"/>
              </a:defRPr>
            </a:lvl3pPr>
            <a:lvl4pPr marL="1598613" indent="-227013" defTabSz="887413" eaLnBrk="0" hangingPunct="0">
              <a:spcBef>
                <a:spcPct val="30000"/>
              </a:spcBef>
              <a:defRPr sz="1200">
                <a:solidFill>
                  <a:schemeClr val="tx1"/>
                </a:solidFill>
                <a:latin typeface="Arial" pitchFamily="34" charset="0"/>
                <a:cs typeface="Arial" pitchFamily="34" charset="0"/>
              </a:defRPr>
            </a:lvl4pPr>
            <a:lvl5pPr marL="2055813" indent="-227013" defTabSz="887413" eaLnBrk="0" hangingPunct="0">
              <a:spcBef>
                <a:spcPct val="30000"/>
              </a:spcBef>
              <a:defRPr sz="1200">
                <a:solidFill>
                  <a:schemeClr val="tx1"/>
                </a:solidFill>
                <a:latin typeface="Arial" pitchFamily="34" charset="0"/>
                <a:cs typeface="Arial" pitchFamily="34" charset="0"/>
              </a:defRPr>
            </a:lvl5pPr>
            <a:lvl6pPr marL="2513013" indent="-227013" defTabSz="887413" eaLnBrk="0" fontAlgn="base" hangingPunct="0">
              <a:spcBef>
                <a:spcPct val="30000"/>
              </a:spcBef>
              <a:spcAft>
                <a:spcPct val="0"/>
              </a:spcAft>
              <a:defRPr sz="1200">
                <a:solidFill>
                  <a:schemeClr val="tx1"/>
                </a:solidFill>
                <a:latin typeface="Arial" pitchFamily="34" charset="0"/>
                <a:cs typeface="Arial" pitchFamily="34" charset="0"/>
              </a:defRPr>
            </a:lvl6pPr>
            <a:lvl7pPr marL="2970213" indent="-227013" defTabSz="887413" eaLnBrk="0" fontAlgn="base" hangingPunct="0">
              <a:spcBef>
                <a:spcPct val="30000"/>
              </a:spcBef>
              <a:spcAft>
                <a:spcPct val="0"/>
              </a:spcAft>
              <a:defRPr sz="1200">
                <a:solidFill>
                  <a:schemeClr val="tx1"/>
                </a:solidFill>
                <a:latin typeface="Arial" pitchFamily="34" charset="0"/>
                <a:cs typeface="Arial" pitchFamily="34" charset="0"/>
              </a:defRPr>
            </a:lvl7pPr>
            <a:lvl8pPr marL="3427413" indent="-227013" defTabSz="887413" eaLnBrk="0" fontAlgn="base" hangingPunct="0">
              <a:spcBef>
                <a:spcPct val="30000"/>
              </a:spcBef>
              <a:spcAft>
                <a:spcPct val="0"/>
              </a:spcAft>
              <a:defRPr sz="1200">
                <a:solidFill>
                  <a:schemeClr val="tx1"/>
                </a:solidFill>
                <a:latin typeface="Arial" pitchFamily="34" charset="0"/>
                <a:cs typeface="Arial" pitchFamily="34" charset="0"/>
              </a:defRPr>
            </a:lvl8pPr>
            <a:lvl9pPr marL="3884613" indent="-227013" defTabSz="887413"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D98E280-3BEC-4771-B9C7-65AD899540A9}" type="slidenum">
              <a:rPr lang="en-GB" altLang="en-US" smtClean="0">
                <a:solidFill>
                  <a:srgbClr val="000000"/>
                </a:solidFill>
              </a:rPr>
              <a:pPr eaLnBrk="1" hangingPunct="1">
                <a:spcBef>
                  <a:spcPct val="0"/>
                </a:spcBef>
              </a:pPr>
              <a:t>10</a:t>
            </a:fld>
            <a:endParaRPr lang="en-GB" altLang="en-US">
              <a:solidFill>
                <a:srgbClr val="000000"/>
              </a:solidFill>
            </a:endParaRPr>
          </a:p>
        </p:txBody>
      </p:sp>
      <p:sp>
        <p:nvSpPr>
          <p:cNvPr id="232451" name="Rectangle 2"/>
          <p:cNvSpPr>
            <a:spLocks noGrp="1" noRot="1" noChangeAspect="1" noChangeArrowheads="1" noTextEdit="1"/>
          </p:cNvSpPr>
          <p:nvPr>
            <p:ph type="sldImg"/>
          </p:nvPr>
        </p:nvSpPr>
        <p:spPr>
          <a:xfrm>
            <a:off x="965200" y="736600"/>
            <a:ext cx="4948238" cy="3711575"/>
          </a:xfrm>
          <a:ln/>
        </p:spPr>
      </p:sp>
      <p:sp>
        <p:nvSpPr>
          <p:cNvPr id="232452" name="Rectangle 4"/>
          <p:cNvSpPr>
            <a:spLocks noGrp="1" noChangeArrowheads="1"/>
          </p:cNvSpPr>
          <p:nvPr>
            <p:ph type="body" idx="1"/>
          </p:nvPr>
        </p:nvSpPr>
        <p:spPr>
          <a:noFill/>
        </p:spPr>
        <p:txBody>
          <a:bodyPr/>
          <a:lstStyle/>
          <a:p>
            <a:pPr marL="285750" indent="-285750" defTabSz="914400">
              <a:spcBef>
                <a:spcPts val="600"/>
              </a:spcBef>
              <a:spcAft>
                <a:spcPts val="600"/>
              </a:spcAft>
              <a:buFont typeface="Arial" panose="020B0604020202020204" pitchFamily="34" charset="0"/>
              <a:buChar char="•"/>
            </a:pPr>
            <a:r>
              <a:rPr lang="es-MX" sz="1600" b="1" dirty="0">
                <a:solidFill>
                  <a:prstClr val="black"/>
                </a:solidFill>
              </a:rPr>
              <a:t>Eslabón 1- Primas</a:t>
            </a:r>
            <a:r>
              <a:rPr lang="es-MX" sz="1600" dirty="0">
                <a:solidFill>
                  <a:prstClr val="black"/>
                </a:solidFill>
              </a:rPr>
              <a:t> – mantenido en fondos a nivel de sindicato en nombre de los miembros</a:t>
            </a:r>
          </a:p>
          <a:p>
            <a:pPr marL="795619" lvl="1" indent="-342900" defTabSz="914400">
              <a:spcBef>
                <a:spcPts val="600"/>
              </a:spcBef>
              <a:spcAft>
                <a:spcPts val="600"/>
              </a:spcAft>
              <a:buFont typeface="Wingdings" panose="05000000000000000000" pitchFamily="2" charset="2"/>
              <a:buChar char="§"/>
            </a:pPr>
            <a:r>
              <a:rPr lang="es-MX" sz="1600" dirty="0">
                <a:solidFill>
                  <a:prstClr val="black"/>
                </a:solidFill>
              </a:rPr>
              <a:t>En términos de la compañía: Las cuentas de perdidas y ganancias</a:t>
            </a:r>
          </a:p>
          <a:p>
            <a:pPr marL="285750" indent="-285750" defTabSz="914400">
              <a:spcBef>
                <a:spcPts val="600"/>
              </a:spcBef>
              <a:spcAft>
                <a:spcPts val="600"/>
              </a:spcAft>
              <a:buFont typeface="Arial" panose="020B0604020202020204" pitchFamily="34" charset="0"/>
              <a:buChar char="•"/>
            </a:pPr>
            <a:r>
              <a:rPr lang="es-MX" sz="1600" b="1" dirty="0">
                <a:solidFill>
                  <a:prstClr val="black"/>
                </a:solidFill>
              </a:rPr>
              <a:t>Eslabón 2 – Capital regulatorio – mantenido a nivel de miembros </a:t>
            </a:r>
          </a:p>
          <a:p>
            <a:pPr marL="795619" lvl="1" indent="-342900" defTabSz="914400">
              <a:spcBef>
                <a:spcPts val="600"/>
              </a:spcBef>
              <a:spcAft>
                <a:spcPts val="600"/>
              </a:spcAft>
              <a:buFont typeface="Wingdings" panose="05000000000000000000" pitchFamily="2" charset="2"/>
              <a:buChar char="§"/>
            </a:pPr>
            <a:r>
              <a:rPr lang="es-MX" sz="1600" dirty="0">
                <a:solidFill>
                  <a:prstClr val="black"/>
                </a:solidFill>
              </a:rPr>
              <a:t>Fondos en </a:t>
            </a:r>
            <a:r>
              <a:rPr lang="es-MX" sz="1600" dirty="0" err="1">
                <a:solidFill>
                  <a:prstClr val="black"/>
                </a:solidFill>
              </a:rPr>
              <a:t>Lloyd's</a:t>
            </a:r>
            <a:r>
              <a:rPr lang="es-MX" sz="1600" dirty="0">
                <a:solidFill>
                  <a:prstClr val="black"/>
                </a:solidFill>
              </a:rPr>
              <a:t>: activos depositados en </a:t>
            </a:r>
            <a:r>
              <a:rPr lang="es-MX" sz="1600" dirty="0" err="1">
                <a:solidFill>
                  <a:prstClr val="black"/>
                </a:solidFill>
              </a:rPr>
              <a:t>Lloyd's</a:t>
            </a:r>
            <a:r>
              <a:rPr lang="es-MX" sz="1600" dirty="0">
                <a:solidFill>
                  <a:prstClr val="black"/>
                </a:solidFill>
              </a:rPr>
              <a:t> y mantenidos a nivel de miembro como capital regulatorio </a:t>
            </a:r>
          </a:p>
          <a:p>
            <a:pPr marL="795619" lvl="1" indent="-342900" defTabSz="914400">
              <a:spcBef>
                <a:spcPts val="600"/>
              </a:spcBef>
              <a:spcAft>
                <a:spcPts val="600"/>
              </a:spcAft>
              <a:buFont typeface="Wingdings" panose="05000000000000000000" pitchFamily="2" charset="2"/>
              <a:buChar char="§"/>
            </a:pPr>
            <a:r>
              <a:rPr lang="es-MX" sz="1600" dirty="0">
                <a:solidFill>
                  <a:prstClr val="black"/>
                </a:solidFill>
              </a:rPr>
              <a:t>En términos de la compañía: 'El balance' ...... 'Cuando se ha ido, se ha ido‘</a:t>
            </a:r>
          </a:p>
          <a:p>
            <a:pPr marL="285750" lvl="1" indent="-285750" defTabSz="914400">
              <a:spcBef>
                <a:spcPts val="600"/>
              </a:spcBef>
              <a:spcAft>
                <a:spcPts val="600"/>
              </a:spcAft>
              <a:buFont typeface="Arial" panose="020B0604020202020204" pitchFamily="34" charset="0"/>
              <a:buChar char="•"/>
            </a:pPr>
            <a:r>
              <a:rPr lang="es-MX" sz="1600" b="1" dirty="0">
                <a:solidFill>
                  <a:prstClr val="black"/>
                </a:solidFill>
              </a:rPr>
              <a:t>Eslabón 3 – El Fondo Central </a:t>
            </a:r>
          </a:p>
          <a:p>
            <a:pPr marL="795619" lvl="1" indent="-342900" defTabSz="914400">
              <a:spcBef>
                <a:spcPts val="600"/>
              </a:spcBef>
              <a:spcAft>
                <a:spcPts val="600"/>
              </a:spcAft>
              <a:buFont typeface="Wingdings" panose="05000000000000000000" pitchFamily="2" charset="2"/>
              <a:buChar char="§"/>
            </a:pPr>
            <a:r>
              <a:rPr lang="es-MX" sz="1600" dirty="0">
                <a:solidFill>
                  <a:prstClr val="black"/>
                </a:solidFill>
              </a:rPr>
              <a:t>El fondo mutuo establecido para proteger a los titulares de pólizas en caso de que se agote el fondo en Lloyds de un miembro: tenga en cuenta la posibilidad de que un miembro "recargue" </a:t>
            </a:r>
          </a:p>
          <a:p>
            <a:pPr marL="795619" lvl="1" indent="-342900" defTabSz="914400">
              <a:spcBef>
                <a:spcPts val="600"/>
              </a:spcBef>
              <a:spcAft>
                <a:spcPts val="600"/>
              </a:spcAft>
              <a:buFont typeface="Wingdings" panose="05000000000000000000" pitchFamily="2" charset="2"/>
              <a:buChar char="§"/>
            </a:pPr>
            <a:r>
              <a:rPr lang="es-MX" sz="1600" dirty="0">
                <a:solidFill>
                  <a:prstClr val="black"/>
                </a:solidFill>
              </a:rPr>
              <a:t>Sin equivalente en las compañía</a:t>
            </a:r>
          </a:p>
          <a:p>
            <a:pPr marL="795619" lvl="1" indent="-342900" defTabSz="914400">
              <a:spcBef>
                <a:spcPts val="600"/>
              </a:spcBef>
              <a:spcAft>
                <a:spcPts val="600"/>
              </a:spcAft>
              <a:buFont typeface="Wingdings" panose="05000000000000000000" pitchFamily="2" charset="2"/>
              <a:buChar char="§"/>
            </a:pPr>
            <a:r>
              <a:rPr lang="es-MX" sz="1600" dirty="0">
                <a:solidFill>
                  <a:prstClr val="black"/>
                </a:solidFill>
              </a:rPr>
              <a:t>Fuerte contribuyente a la calificación de </a:t>
            </a:r>
            <a:r>
              <a:rPr lang="es-MX" sz="1600" dirty="0" err="1">
                <a:solidFill>
                  <a:prstClr val="black"/>
                </a:solidFill>
              </a:rPr>
              <a:t>Lloyd’s</a:t>
            </a:r>
            <a:endParaRPr lang="en-GB" dirty="0">
              <a:solidFill>
                <a:prstClr val="black"/>
              </a:solidFill>
            </a:endParaRPr>
          </a:p>
          <a:p>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11040918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tags" Target="../tags/tag1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ext Style 1 + Bright blu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182" cy="6857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3329" tIns="41665" rIns="83329" bIns="41665" rtlCol="0" anchor="ctr"/>
          <a:lstStyle/>
          <a:p>
            <a:pPr algn="ctr" defTabSz="833293"/>
            <a:endParaRPr lang="en-GB" sz="1600" dirty="0">
              <a:solidFill>
                <a:srgbClr val="FFFFFF"/>
              </a:solidFill>
            </a:endParaRPr>
          </a:p>
        </p:txBody>
      </p:sp>
      <p:sp>
        <p:nvSpPr>
          <p:cNvPr id="2" name="Title 1"/>
          <p:cNvSpPr>
            <a:spLocks noGrp="1"/>
          </p:cNvSpPr>
          <p:nvPr>
            <p:ph type="title"/>
          </p:nvPr>
        </p:nvSpPr>
        <p:spPr>
          <a:xfrm>
            <a:off x="404999" y="540000"/>
            <a:ext cx="8334900" cy="972000"/>
          </a:xfrm>
        </p:spPr>
        <p:txBody>
          <a:bodyPr>
            <a:noAutofit/>
          </a:bodyPr>
          <a:lstStyle>
            <a:lvl1pPr>
              <a:defRPr>
                <a:solidFill>
                  <a:schemeClr val="bg1"/>
                </a:solidFill>
              </a:defRPr>
            </a:lvl1pPr>
          </a:lstStyle>
          <a:p>
            <a:r>
              <a:rPr lang="en-US" noProof="0"/>
              <a:t>Click to edit Master title style</a:t>
            </a:r>
            <a:endParaRPr lang="en-GB" noProof="0" dirty="0"/>
          </a:p>
        </p:txBody>
      </p:sp>
      <p:cxnSp>
        <p:nvCxnSpPr>
          <p:cNvPr id="25" name="Straight Connector 24"/>
          <p:cNvCxnSpPr/>
          <p:nvPr userDrawn="1"/>
        </p:nvCxnSpPr>
        <p:spPr>
          <a:xfrm>
            <a:off x="404999" y="6318000"/>
            <a:ext cx="83349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404550" y="1512000"/>
            <a:ext cx="83349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404550" y="540000"/>
            <a:ext cx="83349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5000" y="6"/>
            <a:ext cx="1021366" cy="410469"/>
          </a:xfrm>
          <a:prstGeom prst="rect">
            <a:avLst/>
          </a:prstGeom>
        </p:spPr>
      </p:pic>
      <p:sp>
        <p:nvSpPr>
          <p:cNvPr id="8" name="Text Placeholder 7"/>
          <p:cNvSpPr>
            <a:spLocks noGrp="1"/>
          </p:cNvSpPr>
          <p:nvPr>
            <p:ph type="body" sz="quarter" idx="13"/>
          </p:nvPr>
        </p:nvSpPr>
        <p:spPr>
          <a:xfrm>
            <a:off x="404999" y="1089609"/>
            <a:ext cx="8334900" cy="422405"/>
          </a:xfrm>
        </p:spPr>
        <p:txBody>
          <a:bodyPr tIns="32807" bIns="0">
            <a:noAutofit/>
          </a:bodyPr>
          <a:lstStyle>
            <a:lvl1pPr>
              <a:defRPr sz="1500">
                <a:solidFill>
                  <a:schemeClr val="bg1"/>
                </a:solidFill>
              </a:defRPr>
            </a:lvl1pPr>
          </a:lstStyle>
          <a:p>
            <a:pPr lvl="0"/>
            <a:r>
              <a:rPr lang="en-US" noProof="0"/>
              <a:t>Click to edit Master text styles</a:t>
            </a:r>
          </a:p>
        </p:txBody>
      </p:sp>
      <p:sp>
        <p:nvSpPr>
          <p:cNvPr id="17" name="TextBox 16"/>
          <p:cNvSpPr txBox="1">
            <a:spLocks/>
          </p:cNvSpPr>
          <p:nvPr userDrawn="1"/>
        </p:nvSpPr>
        <p:spPr>
          <a:xfrm>
            <a:off x="6682501" y="6400253"/>
            <a:ext cx="2057400" cy="246221"/>
          </a:xfrm>
          <a:prstGeom prst="rect">
            <a:avLst/>
          </a:prstGeom>
        </p:spPr>
        <p:txBody>
          <a:bodyPr vert="horz" lIns="0" tIns="34286" rIns="0" bIns="34286" rtlCol="0" anchor="ctr">
            <a:noAutofit/>
          </a:bodyPr>
          <a:lstStyle>
            <a:defPPr>
              <a:defRPr lang="en-US"/>
            </a:defPPr>
            <a:lvl1pPr algn="r">
              <a:defRPr sz="1000">
                <a:solidFill>
                  <a:schemeClr val="accent1"/>
                </a:solidFill>
              </a:defRPr>
            </a:lvl1pPr>
          </a:lstStyle>
          <a:p>
            <a:pPr defTabSz="833293"/>
            <a:fld id="{377EB79C-4237-4EDF-B16A-CF67A8C936B9}" type="slidenum">
              <a:rPr lang="en-GB" sz="800" smtClean="0">
                <a:solidFill>
                  <a:prstClr val="white"/>
                </a:solidFill>
              </a:rPr>
              <a:pPr defTabSz="833293"/>
              <a:t>‹Nº›</a:t>
            </a:fld>
            <a:endParaRPr lang="en-GB" sz="800" dirty="0">
              <a:solidFill>
                <a:prstClr val="white"/>
              </a:solidFill>
            </a:endParaRPr>
          </a:p>
        </p:txBody>
      </p:sp>
      <p:sp>
        <p:nvSpPr>
          <p:cNvPr id="21" name="Rectangle 20"/>
          <p:cNvSpPr>
            <a:spLocks/>
          </p:cNvSpPr>
          <p:nvPr userDrawn="1"/>
        </p:nvSpPr>
        <p:spPr>
          <a:xfrm>
            <a:off x="404550" y="6418173"/>
            <a:ext cx="3086100" cy="210379"/>
          </a:xfrm>
          <a:prstGeom prst="rect">
            <a:avLst/>
          </a:prstGeom>
        </p:spPr>
        <p:txBody>
          <a:bodyPr vert="horz" lIns="0" tIns="41665" rIns="0" bIns="41665" rtlCol="0" anchor="ctr">
            <a:noAutofit/>
          </a:bodyPr>
          <a:lstStyle/>
          <a:p>
            <a:pPr defTabSz="833293"/>
            <a:r>
              <a:rPr lang="en-GB" sz="800" dirty="0">
                <a:solidFill>
                  <a:prstClr val="white"/>
                </a:solidFill>
              </a:rPr>
              <a:t>© Lloyd’s</a:t>
            </a:r>
          </a:p>
        </p:txBody>
      </p:sp>
      <p:sp>
        <p:nvSpPr>
          <p:cNvPr id="14" name="Content Placeholder 2"/>
          <p:cNvSpPr>
            <a:spLocks noGrp="1"/>
          </p:cNvSpPr>
          <p:nvPr>
            <p:ph idx="1"/>
          </p:nvPr>
        </p:nvSpPr>
        <p:spPr>
          <a:xfrm>
            <a:off x="404550" y="1692000"/>
            <a:ext cx="8334900" cy="4428000"/>
          </a:xfrm>
        </p:spPr>
        <p:txBody>
          <a:bodyPr/>
          <a:lstStyle>
            <a:lvl1pPr>
              <a:spcBef>
                <a:spcPts val="1094"/>
              </a:spcBef>
              <a:defRPr sz="1800">
                <a:solidFill>
                  <a:schemeClr val="bg1"/>
                </a:solidFill>
              </a:defRPr>
            </a:lvl1pPr>
            <a:lvl2pPr>
              <a:spcBef>
                <a:spcPts val="547"/>
              </a:spcBef>
              <a:defRPr sz="1800">
                <a:solidFill>
                  <a:schemeClr val="bg1"/>
                </a:solidFill>
              </a:defRPr>
            </a:lvl2pPr>
            <a:lvl3pPr marL="377967" indent="-377967">
              <a:spcBef>
                <a:spcPts val="0"/>
              </a:spcBef>
              <a:defRPr sz="1800">
                <a:solidFill>
                  <a:schemeClr val="bg1"/>
                </a:solidFill>
              </a:defRPr>
            </a:lvl3pPr>
            <a:lvl4pPr marL="705346" indent="-328068">
              <a:spcBef>
                <a:spcPts val="0"/>
              </a:spcBef>
              <a:defRPr sz="1800">
                <a:solidFill>
                  <a:schemeClr val="bg1"/>
                </a:solidFill>
              </a:defRPr>
            </a:lvl4pPr>
            <a:lvl5pPr marL="1033414" indent="-328068">
              <a:spcBef>
                <a:spcPts val="0"/>
              </a:spcBef>
              <a:defRPr sz="1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273982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6" name="Text Placeholder 7"/>
          <p:cNvSpPr>
            <a:spLocks noGrp="1"/>
          </p:cNvSpPr>
          <p:nvPr>
            <p:ph type="body" sz="quarter" idx="13"/>
            <p:custDataLst>
              <p:tags r:id="rId1"/>
            </p:custDataLst>
          </p:nvPr>
        </p:nvSpPr>
        <p:spPr bwMode="auto">
          <a:xfrm>
            <a:off x="404999" y="1089609"/>
            <a:ext cx="8334900" cy="422405"/>
          </a:xfr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32807" rIns="0" bIns="0" anchor="t" anchorCtr="0">
            <a:noAutofit/>
          </a:bodyPr>
          <a:lstStyle>
            <a:lvl1pPr marL="0" indent="0" algn="l">
              <a:lnSpc>
                <a:spcPct val="100000"/>
              </a:lnSpc>
              <a:spcBef>
                <a:spcPts val="910"/>
              </a:spcBef>
              <a:spcAft>
                <a:spcPts val="364"/>
              </a:spcAft>
              <a:defRPr kumimoji="0" sz="1500" b="0" i="0" u="none" baseline="0">
                <a:solidFill>
                  <a:srgbClr val="000000"/>
                </a:solidFill>
                <a:latin typeface="Arial" panose="020B0604020202020204" pitchFamily="34" charset="0"/>
              </a:defRPr>
            </a:lvl1pPr>
          </a:lstStyle>
          <a:p>
            <a:pPr lvl="0"/>
            <a:r>
              <a:rPr lang="en-US" noProof="0"/>
              <a:t>Click to edit Master text styles</a:t>
            </a:r>
          </a:p>
        </p:txBody>
      </p:sp>
    </p:spTree>
    <p:extLst>
      <p:ext uri="{BB962C8B-B14F-4D97-AF65-F5344CB8AC3E}">
        <p14:creationId xmlns:p14="http://schemas.microsoft.com/office/powerpoint/2010/main" val="686699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4999" y="540000"/>
            <a:ext cx="8334900" cy="972000"/>
          </a:xfrm>
        </p:spPr>
        <p:txBody>
          <a:bodyPr>
            <a:noAutofit/>
          </a:bodyPr>
          <a:lstStyle/>
          <a:p>
            <a:r>
              <a:rPr lang="en-US" noProof="0"/>
              <a:t>Click to edit Master title style</a:t>
            </a:r>
            <a:endParaRPr lang="en-GB" noProof="0" dirty="0"/>
          </a:p>
        </p:txBody>
      </p:sp>
      <p:sp>
        <p:nvSpPr>
          <p:cNvPr id="3" name="Content Placeholder 2"/>
          <p:cNvSpPr>
            <a:spLocks noGrp="1"/>
          </p:cNvSpPr>
          <p:nvPr>
            <p:ph idx="1"/>
            <p:custDataLst>
              <p:tags r:id="rId1"/>
            </p:custDataLst>
          </p:nvPr>
        </p:nvSpPr>
        <p:spPr>
          <a:xfrm>
            <a:off x="404550" y="1692007"/>
            <a:ext cx="8334900" cy="4428001"/>
          </a:xfrm>
        </p:spPr>
        <p:txBody>
          <a:bodyPr vert="horz"/>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3"/>
            <p:custDataLst>
              <p:tags r:id="rId2"/>
            </p:custDataLst>
          </p:nvPr>
        </p:nvSpPr>
        <p:spPr>
          <a:xfrm>
            <a:off x="404999" y="1089609"/>
            <a:ext cx="8334900" cy="422405"/>
          </a:xfrm>
        </p:spPr>
        <p:txBody>
          <a:bodyPr tIns="32807" bIns="0">
            <a:noAutofit/>
          </a:bodyPr>
          <a:lstStyle>
            <a:lvl1pPr>
              <a:defRPr sz="1500">
                <a:solidFill>
                  <a:schemeClr val="tx1"/>
                </a:solidFill>
              </a:defRPr>
            </a:lvl1pPr>
          </a:lstStyle>
          <a:p>
            <a:pPr lvl="0"/>
            <a:r>
              <a:rPr lang="en-US" noProof="0"/>
              <a:t>Click to edit Master text styles</a:t>
            </a:r>
          </a:p>
        </p:txBody>
      </p:sp>
    </p:spTree>
    <p:extLst>
      <p:ext uri="{BB962C8B-B14F-4D97-AF65-F5344CB8AC3E}">
        <p14:creationId xmlns:p14="http://schemas.microsoft.com/office/powerpoint/2010/main" val="322788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ext Style 1 + Bright blu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182" cy="6857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3329" tIns="41665" rIns="83329" bIns="41665" rtlCol="0" anchor="ctr"/>
          <a:lstStyle/>
          <a:p>
            <a:pPr algn="ctr" defTabSz="833293"/>
            <a:endParaRPr lang="en-GB" sz="1600" dirty="0">
              <a:solidFill>
                <a:srgbClr val="FFFFFF"/>
              </a:solidFill>
            </a:endParaRPr>
          </a:p>
        </p:txBody>
      </p:sp>
      <p:sp>
        <p:nvSpPr>
          <p:cNvPr id="2" name="Title 1"/>
          <p:cNvSpPr>
            <a:spLocks noGrp="1"/>
          </p:cNvSpPr>
          <p:nvPr>
            <p:ph type="title"/>
          </p:nvPr>
        </p:nvSpPr>
        <p:spPr>
          <a:xfrm>
            <a:off x="404999" y="540000"/>
            <a:ext cx="8334900" cy="972000"/>
          </a:xfrm>
        </p:spPr>
        <p:txBody>
          <a:bodyPr>
            <a:noAutofit/>
          </a:bodyPr>
          <a:lstStyle>
            <a:lvl1pPr>
              <a:defRPr>
                <a:solidFill>
                  <a:schemeClr val="bg1"/>
                </a:solidFill>
              </a:defRPr>
            </a:lvl1pPr>
          </a:lstStyle>
          <a:p>
            <a:r>
              <a:rPr lang="en-US" noProof="0"/>
              <a:t>Click to edit Master title style</a:t>
            </a:r>
            <a:endParaRPr lang="en-GB" noProof="0" dirty="0"/>
          </a:p>
        </p:txBody>
      </p:sp>
      <p:cxnSp>
        <p:nvCxnSpPr>
          <p:cNvPr id="25" name="Straight Connector 24"/>
          <p:cNvCxnSpPr/>
          <p:nvPr userDrawn="1"/>
        </p:nvCxnSpPr>
        <p:spPr>
          <a:xfrm>
            <a:off x="404999" y="6318000"/>
            <a:ext cx="83349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404550" y="1512000"/>
            <a:ext cx="83349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404550" y="540000"/>
            <a:ext cx="83349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5000" y="6"/>
            <a:ext cx="1021366" cy="410469"/>
          </a:xfrm>
          <a:prstGeom prst="rect">
            <a:avLst/>
          </a:prstGeom>
        </p:spPr>
      </p:pic>
      <p:sp>
        <p:nvSpPr>
          <p:cNvPr id="8" name="Text Placeholder 7"/>
          <p:cNvSpPr>
            <a:spLocks noGrp="1"/>
          </p:cNvSpPr>
          <p:nvPr>
            <p:ph type="body" sz="quarter" idx="13"/>
          </p:nvPr>
        </p:nvSpPr>
        <p:spPr>
          <a:xfrm>
            <a:off x="404999" y="1089609"/>
            <a:ext cx="8334900" cy="422405"/>
          </a:xfrm>
        </p:spPr>
        <p:txBody>
          <a:bodyPr tIns="32807" bIns="0">
            <a:noAutofit/>
          </a:bodyPr>
          <a:lstStyle>
            <a:lvl1pPr>
              <a:defRPr sz="1500">
                <a:solidFill>
                  <a:schemeClr val="bg1"/>
                </a:solidFill>
              </a:defRPr>
            </a:lvl1pPr>
          </a:lstStyle>
          <a:p>
            <a:pPr lvl="0"/>
            <a:r>
              <a:rPr lang="en-US" noProof="0"/>
              <a:t>Click to edit Master text styles</a:t>
            </a:r>
          </a:p>
        </p:txBody>
      </p:sp>
      <p:sp>
        <p:nvSpPr>
          <p:cNvPr id="17" name="TextBox 16"/>
          <p:cNvSpPr txBox="1">
            <a:spLocks/>
          </p:cNvSpPr>
          <p:nvPr userDrawn="1"/>
        </p:nvSpPr>
        <p:spPr>
          <a:xfrm>
            <a:off x="6682501" y="6400253"/>
            <a:ext cx="2057400" cy="246221"/>
          </a:xfrm>
          <a:prstGeom prst="rect">
            <a:avLst/>
          </a:prstGeom>
        </p:spPr>
        <p:txBody>
          <a:bodyPr vert="horz" lIns="0" tIns="34286" rIns="0" bIns="34286" rtlCol="0" anchor="ctr">
            <a:noAutofit/>
          </a:bodyPr>
          <a:lstStyle>
            <a:defPPr>
              <a:defRPr lang="en-US"/>
            </a:defPPr>
            <a:lvl1pPr algn="r">
              <a:defRPr sz="1000">
                <a:solidFill>
                  <a:schemeClr val="accent1"/>
                </a:solidFill>
              </a:defRPr>
            </a:lvl1pPr>
          </a:lstStyle>
          <a:p>
            <a:pPr defTabSz="833293"/>
            <a:fld id="{377EB79C-4237-4EDF-B16A-CF67A8C936B9}" type="slidenum">
              <a:rPr lang="en-GB" sz="800" smtClean="0">
                <a:solidFill>
                  <a:prstClr val="white"/>
                </a:solidFill>
              </a:rPr>
              <a:pPr defTabSz="833293"/>
              <a:t>‹Nº›</a:t>
            </a:fld>
            <a:endParaRPr lang="en-GB" sz="800" dirty="0">
              <a:solidFill>
                <a:prstClr val="white"/>
              </a:solidFill>
            </a:endParaRPr>
          </a:p>
        </p:txBody>
      </p:sp>
      <p:sp>
        <p:nvSpPr>
          <p:cNvPr id="21" name="Rectangle 20"/>
          <p:cNvSpPr>
            <a:spLocks/>
          </p:cNvSpPr>
          <p:nvPr userDrawn="1"/>
        </p:nvSpPr>
        <p:spPr>
          <a:xfrm>
            <a:off x="404550" y="6418173"/>
            <a:ext cx="3086100" cy="210379"/>
          </a:xfrm>
          <a:prstGeom prst="rect">
            <a:avLst/>
          </a:prstGeom>
        </p:spPr>
        <p:txBody>
          <a:bodyPr vert="horz" lIns="0" tIns="41665" rIns="0" bIns="41665" rtlCol="0" anchor="ctr">
            <a:noAutofit/>
          </a:bodyPr>
          <a:lstStyle/>
          <a:p>
            <a:pPr defTabSz="833293"/>
            <a:r>
              <a:rPr lang="en-GB" sz="800" dirty="0">
                <a:solidFill>
                  <a:prstClr val="white"/>
                </a:solidFill>
              </a:rPr>
              <a:t>© Lloyd’s</a:t>
            </a:r>
          </a:p>
        </p:txBody>
      </p:sp>
      <p:sp>
        <p:nvSpPr>
          <p:cNvPr id="14" name="Content Placeholder 2"/>
          <p:cNvSpPr>
            <a:spLocks noGrp="1"/>
          </p:cNvSpPr>
          <p:nvPr>
            <p:ph idx="1"/>
          </p:nvPr>
        </p:nvSpPr>
        <p:spPr>
          <a:xfrm>
            <a:off x="404550" y="1692000"/>
            <a:ext cx="8334900" cy="4428000"/>
          </a:xfrm>
        </p:spPr>
        <p:txBody>
          <a:bodyPr/>
          <a:lstStyle>
            <a:lvl1pPr>
              <a:spcBef>
                <a:spcPts val="1094"/>
              </a:spcBef>
              <a:defRPr sz="1800">
                <a:solidFill>
                  <a:schemeClr val="bg1"/>
                </a:solidFill>
              </a:defRPr>
            </a:lvl1pPr>
            <a:lvl2pPr>
              <a:spcBef>
                <a:spcPts val="547"/>
              </a:spcBef>
              <a:defRPr sz="1800">
                <a:solidFill>
                  <a:schemeClr val="bg1"/>
                </a:solidFill>
              </a:defRPr>
            </a:lvl2pPr>
            <a:lvl3pPr marL="377967" indent="-377967">
              <a:spcBef>
                <a:spcPts val="0"/>
              </a:spcBef>
              <a:defRPr sz="1800">
                <a:solidFill>
                  <a:schemeClr val="bg1"/>
                </a:solidFill>
              </a:defRPr>
            </a:lvl3pPr>
            <a:lvl4pPr marL="705346" indent="-328068">
              <a:spcBef>
                <a:spcPts val="0"/>
              </a:spcBef>
              <a:defRPr sz="1800">
                <a:solidFill>
                  <a:schemeClr val="bg1"/>
                </a:solidFill>
              </a:defRPr>
            </a:lvl4pPr>
            <a:lvl5pPr marL="1033414" indent="-328068">
              <a:spcBef>
                <a:spcPts val="0"/>
              </a:spcBef>
              <a:defRPr sz="1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3498375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480"/>
            <a:ext cx="2133600" cy="365125"/>
          </a:xfrm>
          <a:prstGeom prst="rect">
            <a:avLst/>
          </a:prstGeom>
        </p:spPr>
        <p:txBody>
          <a:bodyPr/>
          <a:lstStyle/>
          <a:p>
            <a:fld id="{A5D6C7D7-463B-4D4F-AF9E-A3240E107773}" type="datetimeFigureOut">
              <a:rPr lang="en-GB" smtClean="0">
                <a:solidFill>
                  <a:prstClr val="black">
                    <a:tint val="75000"/>
                  </a:prstClr>
                </a:solidFill>
              </a:rPr>
              <a:pPr/>
              <a:t>05/09/2019</a:t>
            </a:fld>
            <a:endParaRPr lang="en-GB">
              <a:solidFill>
                <a:prstClr val="black">
                  <a:tint val="75000"/>
                </a:prstClr>
              </a:solidFill>
            </a:endParaRPr>
          </a:p>
        </p:txBody>
      </p:sp>
      <p:sp>
        <p:nvSpPr>
          <p:cNvPr id="3" name="Footer Placeholder 2"/>
          <p:cNvSpPr>
            <a:spLocks noGrp="1"/>
          </p:cNvSpPr>
          <p:nvPr>
            <p:ph type="ftr" sz="quarter" idx="11"/>
          </p:nvPr>
        </p:nvSpPr>
        <p:spPr>
          <a:xfrm>
            <a:off x="3124200" y="6356480"/>
            <a:ext cx="2895600" cy="365125"/>
          </a:xfrm>
          <a:prstGeom prst="rect">
            <a:avLst/>
          </a:prstGeom>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a:xfrm>
            <a:off x="6553200" y="6356480"/>
            <a:ext cx="2133600" cy="365125"/>
          </a:xfrm>
          <a:prstGeom prst="rect">
            <a:avLst/>
          </a:prstGeom>
        </p:spPr>
        <p:txBody>
          <a:bodyPr/>
          <a:lstStyle/>
          <a:p>
            <a:fld id="{0CDD482F-A18F-4C57-8EEE-F24433972602}"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1889680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6" name="Text Placeholder 7"/>
          <p:cNvSpPr>
            <a:spLocks noGrp="1"/>
          </p:cNvSpPr>
          <p:nvPr>
            <p:ph type="body" sz="quarter" idx="13"/>
            <p:custDataLst>
              <p:tags r:id="rId1"/>
            </p:custDataLst>
          </p:nvPr>
        </p:nvSpPr>
        <p:spPr bwMode="auto">
          <a:xfrm>
            <a:off x="404999" y="1095212"/>
            <a:ext cx="8334900" cy="339843"/>
          </a:xfr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35998" rIns="0" bIns="71958" anchor="t" anchorCtr="0">
            <a:spAutoFit/>
          </a:bodyPr>
          <a:lstStyle>
            <a:lvl1pPr marL="0" indent="0" algn="l">
              <a:lnSpc>
                <a:spcPct val="100000"/>
              </a:lnSpc>
              <a:spcBef>
                <a:spcPts val="900"/>
              </a:spcBef>
              <a:spcAft>
                <a:spcPts val="450"/>
              </a:spcAft>
              <a:defRPr kumimoji="0" sz="1500" b="0" i="0" u="none" baseline="0">
                <a:solidFill>
                  <a:srgbClr val="000000"/>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365979030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accent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450" y="0"/>
            <a:ext cx="9144900" cy="6858000"/>
          </a:xfrm>
        </p:spPr>
        <p:txBody>
          <a:bodyPr/>
          <a:lstStyle/>
          <a:p>
            <a:r>
              <a:rPr lang="en-US" noProof="0"/>
              <a:t>Click icon to add picture</a:t>
            </a:r>
            <a:endParaRPr lang="en-GB" noProof="0" dirty="0"/>
          </a:p>
        </p:txBody>
      </p:sp>
      <p:sp>
        <p:nvSpPr>
          <p:cNvPr id="2" name="Title 1"/>
          <p:cNvSpPr>
            <a:spLocks noGrp="1"/>
          </p:cNvSpPr>
          <p:nvPr>
            <p:ph type="ctrTitle"/>
          </p:nvPr>
        </p:nvSpPr>
        <p:spPr>
          <a:xfrm>
            <a:off x="404550" y="1512000"/>
            <a:ext cx="8334375" cy="699404"/>
          </a:xfrm>
        </p:spPr>
        <p:txBody>
          <a:bodyPr anchor="t">
            <a:noAutofit/>
          </a:bodyPr>
          <a:lstStyle>
            <a:lvl1pPr algn="l">
              <a:defRPr sz="3000" b="0">
                <a:solidFill>
                  <a:schemeClr val="bg1"/>
                </a:solidFill>
              </a:defRPr>
            </a:lvl1pPr>
            <a:lvl2pPr>
              <a:lnSpc>
                <a:spcPct val="90000"/>
              </a:lnSpc>
              <a:defRPr sz="3000">
                <a:latin typeface="+mj-lt"/>
              </a:defRPr>
            </a:lvl2pPr>
          </a:lstStyle>
          <a:p>
            <a:pPr lvl="0"/>
            <a:r>
              <a:rPr lang="en-US" noProof="0"/>
              <a:t>Click to edit Master title style</a:t>
            </a:r>
            <a:endParaRPr lang="en-GB" noProof="0" dirty="0"/>
          </a:p>
        </p:txBody>
      </p:sp>
      <p:sp>
        <p:nvSpPr>
          <p:cNvPr id="3" name="Subtitle 2"/>
          <p:cNvSpPr>
            <a:spLocks noGrp="1"/>
          </p:cNvSpPr>
          <p:nvPr>
            <p:ph type="subTitle" idx="1"/>
          </p:nvPr>
        </p:nvSpPr>
        <p:spPr>
          <a:xfrm>
            <a:off x="404550" y="2232000"/>
            <a:ext cx="8334375" cy="303536"/>
          </a:xfrm>
        </p:spPr>
        <p:txBody>
          <a:bodyPr tIns="0" bIns="72000">
            <a:spAutoFit/>
          </a:bodyPr>
          <a:lstStyle>
            <a:lvl1pPr marL="0" indent="0" algn="l">
              <a:spcBef>
                <a:spcPts val="0"/>
              </a:spcBef>
              <a:buNone/>
              <a:defRPr sz="1500">
                <a:solidFill>
                  <a:schemeClr val="bg1"/>
                </a:solidFill>
              </a:defRPr>
            </a:lvl1pPr>
            <a:lvl2pPr marL="0" indent="0" algn="l">
              <a:spcBef>
                <a:spcPts val="0"/>
              </a:spcBef>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US" noProof="0"/>
              <a:t>Click to edit Master subtitle style</a:t>
            </a:r>
            <a:endParaRPr lang="en-GB" noProof="0" dirty="0"/>
          </a:p>
        </p:txBody>
      </p:sp>
      <p:sp>
        <p:nvSpPr>
          <p:cNvPr id="5" name="Footer Placeholder 4"/>
          <p:cNvSpPr>
            <a:spLocks noGrp="1"/>
          </p:cNvSpPr>
          <p:nvPr>
            <p:ph type="ftr" sz="quarter" idx="11"/>
          </p:nvPr>
        </p:nvSpPr>
        <p:spPr>
          <a:xfrm>
            <a:off x="404999" y="6384850"/>
            <a:ext cx="3086100" cy="276999"/>
          </a:xfrm>
        </p:spPr>
        <p:txBody>
          <a:bodyPr/>
          <a:lstStyle>
            <a:lvl1pPr>
              <a:defRPr>
                <a:solidFill>
                  <a:schemeClr val="bg1"/>
                </a:solidFill>
              </a:defRPr>
            </a:lvl1pPr>
            <a:lvl2pPr marL="0" algn="l">
              <a:defRPr sz="900"/>
            </a:lvl2pPr>
          </a:lstStyle>
          <a:p>
            <a:r>
              <a:rPr dirty="0">
                <a:solidFill>
                  <a:prstClr val="white"/>
                </a:solidFill>
              </a:rPr>
              <a:t>© Lloyd’s</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4550" y="0"/>
            <a:ext cx="1009032" cy="540000"/>
          </a:xfrm>
          <a:prstGeom prst="rect">
            <a:avLst/>
          </a:prstGeom>
        </p:spPr>
      </p:pic>
      <p:cxnSp>
        <p:nvCxnSpPr>
          <p:cNvPr id="17" name="Straight Connector 16"/>
          <p:cNvCxnSpPr/>
          <p:nvPr userDrawn="1"/>
        </p:nvCxnSpPr>
        <p:spPr>
          <a:xfrm>
            <a:off x="404550" y="1512000"/>
            <a:ext cx="83349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04999" y="6318000"/>
            <a:ext cx="83349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35892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slideLayout" Target="../slideLayouts/slideLayout5.xml"/><Relationship Id="rId7" Type="http://schemas.openxmlformats.org/officeDocument/2006/relationships/tags" Target="../tags/tag10.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11" Type="http://schemas.openxmlformats.org/officeDocument/2006/relationships/image" Target="../media/image1.emf"/><Relationship Id="rId5" Type="http://schemas.openxmlformats.org/officeDocument/2006/relationships/slideLayout" Target="../slideLayouts/slideLayout7.xml"/><Relationship Id="rId10" Type="http://schemas.openxmlformats.org/officeDocument/2006/relationships/tags" Target="../tags/tag13.xml"/><Relationship Id="rId4" Type="http://schemas.openxmlformats.org/officeDocument/2006/relationships/slideLayout" Target="../slideLayouts/slideLayout6.xml"/><Relationship Id="rId9" Type="http://schemas.openxmlformats.org/officeDocument/2006/relationships/tags" Target="../tags/tag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4999" y="540000"/>
            <a:ext cx="8334900" cy="972000"/>
          </a:xfrm>
          <a:prstGeom prst="rect">
            <a:avLst/>
          </a:prstGeom>
        </p:spPr>
        <p:txBody>
          <a:bodyPr vert="horz" lIns="0" tIns="196841" rIns="0" bIns="65614" rtlCol="0" anchor="t">
            <a:noAutofit/>
          </a:bodyPr>
          <a:lstStyle/>
          <a:p>
            <a:r>
              <a:rPr lang="en-US"/>
              <a:t>Click to edit Master title style</a:t>
            </a:r>
            <a:endParaRPr lang="en-GB" dirty="0"/>
          </a:p>
        </p:txBody>
      </p:sp>
      <p:sp>
        <p:nvSpPr>
          <p:cNvPr id="3" name="Text Placeholder 2"/>
          <p:cNvSpPr>
            <a:spLocks noGrp="1"/>
          </p:cNvSpPr>
          <p:nvPr>
            <p:ph type="body" idx="1"/>
            <p:custDataLst>
              <p:tags r:id="rId3"/>
            </p:custDataLst>
          </p:nvPr>
        </p:nvSpPr>
        <p:spPr>
          <a:xfrm>
            <a:off x="404550" y="1692000"/>
            <a:ext cx="8334900" cy="4428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Box 16"/>
          <p:cNvSpPr txBox="1">
            <a:spLocks/>
          </p:cNvSpPr>
          <p:nvPr userDrawn="1"/>
        </p:nvSpPr>
        <p:spPr>
          <a:xfrm>
            <a:off x="6682051" y="6418173"/>
            <a:ext cx="2057400" cy="210379"/>
          </a:xfrm>
          <a:prstGeom prst="rect">
            <a:avLst/>
          </a:prstGeom>
        </p:spPr>
        <p:txBody>
          <a:bodyPr vert="horz" lIns="0" tIns="34286" rIns="0" bIns="34286" rtlCol="0" anchor="ctr">
            <a:noAutofit/>
          </a:bodyPr>
          <a:lstStyle>
            <a:defPPr>
              <a:defRPr lang="en-US"/>
            </a:defPPr>
            <a:lvl1pPr algn="r">
              <a:defRPr sz="1000">
                <a:solidFill>
                  <a:schemeClr val="accent1"/>
                </a:solidFill>
              </a:defRPr>
            </a:lvl1pPr>
          </a:lstStyle>
          <a:p>
            <a:pPr defTabSz="833293"/>
            <a:fld id="{377EB79C-4237-4EDF-B16A-CF67A8C936B9}" type="slidenum">
              <a:rPr lang="en-GB" sz="800" smtClean="0">
                <a:solidFill>
                  <a:srgbClr val="1E35BF"/>
                </a:solidFill>
              </a:rPr>
              <a:pPr defTabSz="833293"/>
              <a:t>‹Nº›</a:t>
            </a:fld>
            <a:endParaRPr lang="en-GB" sz="800" dirty="0">
              <a:solidFill>
                <a:srgbClr val="1E35BF"/>
              </a:solidFill>
            </a:endParaRPr>
          </a:p>
        </p:txBody>
      </p:sp>
      <p:pic>
        <p:nvPicPr>
          <p:cNvPr id="24" name="Picture 2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05000" y="6"/>
            <a:ext cx="1021366" cy="410469"/>
          </a:xfrm>
          <a:prstGeom prst="rect">
            <a:avLst/>
          </a:prstGeom>
        </p:spPr>
      </p:pic>
      <p:cxnSp>
        <p:nvCxnSpPr>
          <p:cNvPr id="26" name="Straight Connector 25"/>
          <p:cNvCxnSpPr/>
          <p:nvPr userDrawn="1"/>
        </p:nvCxnSpPr>
        <p:spPr>
          <a:xfrm>
            <a:off x="404999" y="540000"/>
            <a:ext cx="83349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404999" y="1512000"/>
            <a:ext cx="83349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04999" y="6318000"/>
            <a:ext cx="83349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empower - DO NOT DELETE!!!" hidden="1"/>
          <p:cNvSpPr/>
          <p:nvPr>
            <p:custDataLst>
              <p:tags r:id="rId4"/>
            </p:custDataLst>
          </p:nvPr>
        </p:nvSpPr>
        <p:spPr>
          <a:xfrm>
            <a:off x="-57873" y="-57873"/>
            <a:ext cx="0" cy="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3329" tIns="41665" rIns="83329" bIns="41665" rtlCol="0" anchor="ctr"/>
          <a:lstStyle/>
          <a:p>
            <a:pPr algn="ctr" defTabSz="833293"/>
            <a:endParaRPr lang="en-GB" sz="1600" dirty="0" err="1">
              <a:solidFill>
                <a:prstClr val="white"/>
              </a:solidFill>
            </a:endParaRPr>
          </a:p>
        </p:txBody>
      </p:sp>
      <p:sp>
        <p:nvSpPr>
          <p:cNvPr id="18" name="empower - DO NOT DELETE!!!" hidden="1"/>
          <p:cNvSpPr/>
          <p:nvPr>
            <p:custDataLst>
              <p:tags r:id="rId5"/>
            </p:custDataLst>
          </p:nvPr>
        </p:nvSpPr>
        <p:spPr>
          <a:xfrm>
            <a:off x="-57873" y="-57873"/>
            <a:ext cx="0" cy="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3329" tIns="41665" rIns="83329" bIns="41665" rtlCol="0" anchor="ctr"/>
          <a:lstStyle/>
          <a:p>
            <a:pPr algn="ctr" defTabSz="833293"/>
            <a:endParaRPr lang="en-GB" sz="1600" dirty="0" err="1">
              <a:solidFill>
                <a:prstClr val="white"/>
              </a:solidFill>
            </a:endParaRPr>
          </a:p>
        </p:txBody>
      </p:sp>
      <p:sp>
        <p:nvSpPr>
          <p:cNvPr id="25" name="empower - DO NOT DELETE!!!" hidden="1"/>
          <p:cNvSpPr/>
          <p:nvPr userDrawn="1">
            <p:custDataLst>
              <p:tags r:id="rId6"/>
            </p:custDataLst>
          </p:nvPr>
        </p:nvSpPr>
        <p:spPr>
          <a:xfrm>
            <a:off x="-57873" y="-57873"/>
            <a:ext cx="0" cy="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3329" tIns="41665" rIns="83329" bIns="41665" rtlCol="0" anchor="ctr"/>
          <a:lstStyle/>
          <a:p>
            <a:pPr algn="ctr" defTabSz="833293"/>
            <a:endParaRPr lang="en-GB" sz="1600" dirty="0" err="1">
              <a:solidFill>
                <a:prstClr val="white"/>
              </a:solidFill>
            </a:endParaRPr>
          </a:p>
        </p:txBody>
      </p:sp>
      <p:sp>
        <p:nvSpPr>
          <p:cNvPr id="7" name="Rectangle 6"/>
          <p:cNvSpPr>
            <a:spLocks/>
          </p:cNvSpPr>
          <p:nvPr userDrawn="1"/>
        </p:nvSpPr>
        <p:spPr>
          <a:xfrm>
            <a:off x="404550" y="6418173"/>
            <a:ext cx="3086100" cy="210379"/>
          </a:xfrm>
          <a:prstGeom prst="rect">
            <a:avLst/>
          </a:prstGeom>
        </p:spPr>
        <p:txBody>
          <a:bodyPr vert="horz" lIns="0" tIns="41665" rIns="0" bIns="41665" rtlCol="0" anchor="ctr">
            <a:noAutofit/>
          </a:bodyPr>
          <a:lstStyle/>
          <a:p>
            <a:pPr defTabSz="833293"/>
            <a:r>
              <a:rPr lang="en-GB" sz="800" dirty="0">
                <a:solidFill>
                  <a:srgbClr val="1E35BF"/>
                </a:solidFill>
              </a:rPr>
              <a:t>© Lloyd’s</a:t>
            </a:r>
          </a:p>
        </p:txBody>
      </p:sp>
      <p:sp>
        <p:nvSpPr>
          <p:cNvPr id="4" name="MSIPCMContentMarking" descr="{&quot;HashCode&quot;:-829928686,&quot;Placement&quot;:&quot;Footer&quot;}">
            <a:extLst>
              <a:ext uri="{FF2B5EF4-FFF2-40B4-BE49-F238E27FC236}">
                <a16:creationId xmlns:a16="http://schemas.microsoft.com/office/drawing/2014/main" id="{B6AB0B01-A123-4DAA-9E52-F8C5DF57460C}"/>
              </a:ext>
            </a:extLst>
          </p:cNvPr>
          <p:cNvSpPr txBox="1"/>
          <p:nvPr userDrawn="1"/>
        </p:nvSpPr>
        <p:spPr>
          <a:xfrm>
            <a:off x="3739052" y="6595656"/>
            <a:ext cx="1665897" cy="262344"/>
          </a:xfrm>
          <a:prstGeom prst="rect">
            <a:avLst/>
          </a:prstGeom>
          <a:noFill/>
        </p:spPr>
        <p:txBody>
          <a:bodyPr vert="horz" wrap="square" lIns="0" tIns="0" rIns="0" bIns="0" rtlCol="0" anchor="ctr" anchorCtr="1">
            <a:spAutoFit/>
          </a:bodyPr>
          <a:lstStyle/>
          <a:p>
            <a:pPr algn="ctr" rtl="0" eaLnBrk="1" fontAlgn="auto" hangingPunct="1">
              <a:lnSpc>
                <a:spcPct val="100000"/>
              </a:lnSpc>
              <a:spcBef>
                <a:spcPts val="0"/>
              </a:spcBef>
              <a:spcAft>
                <a:spcPts val="0"/>
              </a:spcAft>
            </a:pPr>
            <a:r>
              <a:rPr lang="en-US" sz="1000" b="0" i="0" u="none" baseline="0">
                <a:solidFill>
                  <a:srgbClr val="000000"/>
                </a:solidFill>
                <a:latin typeface="Calibri" panose="020F0502020204030204" pitchFamily="34" charset="0"/>
              </a:rPr>
              <a:t>Classification: Confidential</a:t>
            </a:r>
            <a:endParaRPr lang="en-US" sz="1000" b="0" i="0" u="non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088697362"/>
      </p:ext>
    </p:extLst>
  </p:cSld>
  <p:clrMap bg1="lt1" tx1="dk1" bg2="lt2" tx2="dk2" accent1="accent1" accent2="accent2" accent3="accent3" accent4="accent4" accent5="accent5" accent6="accent6" hlink="hlink" folHlink="folHlink"/>
  <p:sldLayoutIdLst>
    <p:sldLayoutId id="2147483706" r:id="rId1"/>
  </p:sldLayoutIdLst>
  <p:hf sldNum="0" hdr="0" dt="0"/>
  <p:txStyles>
    <p:titleStyle>
      <a:lvl1pPr algn="l" defTabSz="685740" rtl="0" eaLnBrk="1" latinLnBrk="0" hangingPunct="1">
        <a:lnSpc>
          <a:spcPct val="100000"/>
        </a:lnSpc>
        <a:spcBef>
          <a:spcPct val="0"/>
        </a:spcBef>
        <a:buNone/>
        <a:defRPr sz="2200" kern="1200">
          <a:solidFill>
            <a:schemeClr val="accent1"/>
          </a:solidFill>
          <a:latin typeface="+mj-lt"/>
          <a:ea typeface="+mj-ea"/>
          <a:cs typeface="+mj-cs"/>
        </a:defRPr>
      </a:lvl1pPr>
    </p:titleStyle>
    <p:bodyStyle>
      <a:lvl1pPr marL="0" indent="0" algn="l" defTabSz="685740" rtl="0" eaLnBrk="1" latinLnBrk="0" hangingPunct="1">
        <a:lnSpc>
          <a:spcPct val="100000"/>
        </a:lnSpc>
        <a:spcBef>
          <a:spcPts val="1094"/>
        </a:spcBef>
        <a:spcAft>
          <a:spcPts val="547"/>
        </a:spcAft>
        <a:buFontTx/>
        <a:buNone/>
        <a:defRPr sz="1300" kern="1200">
          <a:solidFill>
            <a:schemeClr val="accent1"/>
          </a:solidFill>
          <a:latin typeface="+mn-lt"/>
          <a:ea typeface="+mn-ea"/>
          <a:cs typeface="+mn-cs"/>
        </a:defRPr>
      </a:lvl1pPr>
      <a:lvl2pPr marL="0" indent="0" algn="l" defTabSz="685740" rtl="0" eaLnBrk="1" latinLnBrk="0" hangingPunct="1">
        <a:lnSpc>
          <a:spcPct val="100000"/>
        </a:lnSpc>
        <a:spcBef>
          <a:spcPts val="547"/>
        </a:spcBef>
        <a:spcAft>
          <a:spcPts val="547"/>
        </a:spcAft>
        <a:buFontTx/>
        <a:buNone/>
        <a:defRPr sz="1300" kern="1200">
          <a:solidFill>
            <a:schemeClr val="tx1"/>
          </a:solidFill>
          <a:latin typeface="+mn-lt"/>
          <a:ea typeface="+mn-ea"/>
          <a:cs typeface="+mn-cs"/>
        </a:defRPr>
      </a:lvl2pPr>
      <a:lvl3pPr marL="262454" indent="-262454" algn="l" defTabSz="685740" rtl="0" eaLnBrk="1" latinLnBrk="0" hangingPunct="1">
        <a:lnSpc>
          <a:spcPct val="100000"/>
        </a:lnSpc>
        <a:spcBef>
          <a:spcPts val="0"/>
        </a:spcBef>
        <a:spcAft>
          <a:spcPts val="547"/>
        </a:spcAft>
        <a:buFont typeface="Arial" panose="020B0604020202020204" pitchFamily="34" charset="0"/>
        <a:buChar char="—"/>
        <a:defRPr sz="1300" kern="1200">
          <a:solidFill>
            <a:schemeClr val="tx1"/>
          </a:solidFill>
          <a:latin typeface="+mn-lt"/>
          <a:ea typeface="+mn-ea"/>
          <a:cs typeface="+mn-cs"/>
        </a:defRPr>
      </a:lvl3pPr>
      <a:lvl4pPr marL="459295" indent="-196841" algn="l" defTabSz="685740" rtl="0" eaLnBrk="1" latinLnBrk="0" hangingPunct="1">
        <a:lnSpc>
          <a:spcPct val="100000"/>
        </a:lnSpc>
        <a:spcBef>
          <a:spcPts val="0"/>
        </a:spcBef>
        <a:spcAft>
          <a:spcPts val="547"/>
        </a:spcAft>
        <a:buFont typeface="Arial" panose="020B0604020202020204" pitchFamily="34" charset="0"/>
        <a:buChar char="–"/>
        <a:defRPr sz="1300" kern="1200">
          <a:solidFill>
            <a:schemeClr val="tx1"/>
          </a:solidFill>
          <a:latin typeface="+mn-lt"/>
          <a:ea typeface="+mn-ea"/>
          <a:cs typeface="+mn-cs"/>
        </a:defRPr>
      </a:lvl4pPr>
      <a:lvl5pPr marL="656136" indent="-196841" algn="l" defTabSz="685740" rtl="0" eaLnBrk="1" latinLnBrk="0" hangingPunct="1">
        <a:lnSpc>
          <a:spcPct val="100000"/>
        </a:lnSpc>
        <a:spcBef>
          <a:spcPts val="0"/>
        </a:spcBef>
        <a:spcAft>
          <a:spcPts val="547"/>
        </a:spcAft>
        <a:buFont typeface="Arial" panose="020B0604020202020204" pitchFamily="34" charset="0"/>
        <a:buChar char="–"/>
        <a:defRPr sz="1300" kern="1200">
          <a:solidFill>
            <a:schemeClr val="tx1"/>
          </a:solidFill>
          <a:latin typeface="+mn-lt"/>
          <a:ea typeface="+mn-ea"/>
          <a:cs typeface="+mn-cs"/>
        </a:defRPr>
      </a:lvl5pPr>
      <a:lvl6pPr marL="1885786" indent="-171435" algn="l" defTabSz="68574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8657" indent="-171435" algn="l" defTabSz="68574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1527" indent="-171435" algn="l" defTabSz="68574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4398" indent="-171435" algn="l" defTabSz="68574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740" rtl="0" eaLnBrk="1" latinLnBrk="0" hangingPunct="1">
        <a:defRPr sz="1300" kern="1200">
          <a:solidFill>
            <a:schemeClr val="tx1"/>
          </a:solidFill>
          <a:latin typeface="+mn-lt"/>
          <a:ea typeface="+mn-ea"/>
          <a:cs typeface="+mn-cs"/>
        </a:defRPr>
      </a:lvl1pPr>
      <a:lvl2pPr marL="342870" algn="l" defTabSz="685740" rtl="0" eaLnBrk="1" latinLnBrk="0" hangingPunct="1">
        <a:defRPr sz="1300" kern="1200">
          <a:solidFill>
            <a:schemeClr val="tx1"/>
          </a:solidFill>
          <a:latin typeface="+mn-lt"/>
          <a:ea typeface="+mn-ea"/>
          <a:cs typeface="+mn-cs"/>
        </a:defRPr>
      </a:lvl2pPr>
      <a:lvl3pPr marL="685740" algn="l" defTabSz="685740" rtl="0" eaLnBrk="1" latinLnBrk="0" hangingPunct="1">
        <a:defRPr sz="1300" kern="1200">
          <a:solidFill>
            <a:schemeClr val="tx1"/>
          </a:solidFill>
          <a:latin typeface="+mn-lt"/>
          <a:ea typeface="+mn-ea"/>
          <a:cs typeface="+mn-cs"/>
        </a:defRPr>
      </a:lvl3pPr>
      <a:lvl4pPr marL="1028611" algn="l" defTabSz="685740" rtl="0" eaLnBrk="1" latinLnBrk="0" hangingPunct="1">
        <a:defRPr sz="1300" kern="1200">
          <a:solidFill>
            <a:schemeClr val="tx1"/>
          </a:solidFill>
          <a:latin typeface="+mn-lt"/>
          <a:ea typeface="+mn-ea"/>
          <a:cs typeface="+mn-cs"/>
        </a:defRPr>
      </a:lvl4pPr>
      <a:lvl5pPr marL="1371481" algn="l" defTabSz="685740" rtl="0" eaLnBrk="1" latinLnBrk="0" hangingPunct="1">
        <a:defRPr sz="1300" kern="1200">
          <a:solidFill>
            <a:schemeClr val="tx1"/>
          </a:solidFill>
          <a:latin typeface="+mn-lt"/>
          <a:ea typeface="+mn-ea"/>
          <a:cs typeface="+mn-cs"/>
        </a:defRPr>
      </a:lvl5pPr>
      <a:lvl6pPr marL="1714351" algn="l" defTabSz="685740" rtl="0" eaLnBrk="1" latinLnBrk="0" hangingPunct="1">
        <a:defRPr sz="1300" kern="1200">
          <a:solidFill>
            <a:schemeClr val="tx1"/>
          </a:solidFill>
          <a:latin typeface="+mn-lt"/>
          <a:ea typeface="+mn-ea"/>
          <a:cs typeface="+mn-cs"/>
        </a:defRPr>
      </a:lvl6pPr>
      <a:lvl7pPr marL="2057221" algn="l" defTabSz="685740" rtl="0" eaLnBrk="1" latinLnBrk="0" hangingPunct="1">
        <a:defRPr sz="1300" kern="1200">
          <a:solidFill>
            <a:schemeClr val="tx1"/>
          </a:solidFill>
          <a:latin typeface="+mn-lt"/>
          <a:ea typeface="+mn-ea"/>
          <a:cs typeface="+mn-cs"/>
        </a:defRPr>
      </a:lvl7pPr>
      <a:lvl8pPr marL="2400093" algn="l" defTabSz="685740" rtl="0" eaLnBrk="1" latinLnBrk="0" hangingPunct="1">
        <a:defRPr sz="1300" kern="1200">
          <a:solidFill>
            <a:schemeClr val="tx1"/>
          </a:solidFill>
          <a:latin typeface="+mn-lt"/>
          <a:ea typeface="+mn-ea"/>
          <a:cs typeface="+mn-cs"/>
        </a:defRPr>
      </a:lvl8pPr>
      <a:lvl9pPr marL="2742962" algn="l" defTabSz="685740" rtl="0" eaLnBrk="1" latinLnBrk="0" hangingPunct="1">
        <a:defRPr sz="13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68">
          <p15:clr>
            <a:srgbClr val="F26B43"/>
          </p15:clr>
        </p15:guide>
        <p15:guide id="2" pos="3160">
          <p15:clr>
            <a:srgbClr val="F26B43"/>
          </p15:clr>
        </p15:guide>
        <p15:guide id="3" orient="horz" pos="374">
          <p15:clr>
            <a:srgbClr val="F26B43"/>
          </p15:clr>
        </p15:guide>
        <p15:guide id="4" orient="horz" pos="1047">
          <p15:clr>
            <a:srgbClr val="F26B43"/>
          </p15:clr>
        </p15:guide>
        <p15:guide id="5" pos="280">
          <p15:clr>
            <a:srgbClr val="F26B43"/>
          </p15:clr>
        </p15:guide>
        <p15:guide id="6" pos="6040">
          <p15:clr>
            <a:srgbClr val="F26B43"/>
          </p15:clr>
        </p15:guide>
        <p15:guide id="7" orient="horz" pos="4230">
          <p15:clr>
            <a:srgbClr val="F26B43"/>
          </p15:clr>
        </p15:guide>
        <p15:guide id="8" orient="horz" pos="436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4999" y="540000"/>
            <a:ext cx="8334900" cy="972000"/>
          </a:xfrm>
          <a:prstGeom prst="rect">
            <a:avLst/>
          </a:prstGeom>
        </p:spPr>
        <p:txBody>
          <a:bodyPr vert="horz" lIns="0" tIns="196841" rIns="0" bIns="65614" rtlCol="0" anchor="t">
            <a:noAutofit/>
          </a:bodyPr>
          <a:lstStyle/>
          <a:p>
            <a:r>
              <a:rPr lang="en-US"/>
              <a:t>Click to edit Master title style</a:t>
            </a:r>
            <a:endParaRPr lang="en-GB" dirty="0"/>
          </a:p>
        </p:txBody>
      </p:sp>
      <p:sp>
        <p:nvSpPr>
          <p:cNvPr id="3" name="Text Placeholder 2"/>
          <p:cNvSpPr>
            <a:spLocks noGrp="1"/>
          </p:cNvSpPr>
          <p:nvPr>
            <p:ph type="body" idx="1"/>
            <p:custDataLst>
              <p:tags r:id="rId3"/>
            </p:custDataLst>
          </p:nvPr>
        </p:nvSpPr>
        <p:spPr>
          <a:xfrm>
            <a:off x="404550" y="1692000"/>
            <a:ext cx="8334900" cy="4428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Box 16"/>
          <p:cNvSpPr txBox="1">
            <a:spLocks/>
          </p:cNvSpPr>
          <p:nvPr userDrawn="1"/>
        </p:nvSpPr>
        <p:spPr>
          <a:xfrm>
            <a:off x="6682051" y="6418173"/>
            <a:ext cx="2057400" cy="210379"/>
          </a:xfrm>
          <a:prstGeom prst="rect">
            <a:avLst/>
          </a:prstGeom>
        </p:spPr>
        <p:txBody>
          <a:bodyPr vert="horz" lIns="0" tIns="34286" rIns="0" bIns="34286" rtlCol="0" anchor="ctr">
            <a:noAutofit/>
          </a:bodyPr>
          <a:lstStyle>
            <a:defPPr>
              <a:defRPr lang="en-US"/>
            </a:defPPr>
            <a:lvl1pPr algn="r">
              <a:defRPr sz="1000">
                <a:solidFill>
                  <a:schemeClr val="accent1"/>
                </a:solidFill>
              </a:defRPr>
            </a:lvl1pPr>
          </a:lstStyle>
          <a:p>
            <a:pPr defTabSz="833293"/>
            <a:fld id="{377EB79C-4237-4EDF-B16A-CF67A8C936B9}" type="slidenum">
              <a:rPr lang="en-GB" sz="800" smtClean="0">
                <a:solidFill>
                  <a:srgbClr val="1E35BF"/>
                </a:solidFill>
              </a:rPr>
              <a:pPr defTabSz="833293"/>
              <a:t>‹Nº›</a:t>
            </a:fld>
            <a:endParaRPr lang="en-GB" sz="800" dirty="0">
              <a:solidFill>
                <a:srgbClr val="1E35BF"/>
              </a:solidFill>
            </a:endParaRPr>
          </a:p>
        </p:txBody>
      </p:sp>
      <p:pic>
        <p:nvPicPr>
          <p:cNvPr id="24" name="Picture 2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05000" y="6"/>
            <a:ext cx="1021366" cy="410469"/>
          </a:xfrm>
          <a:prstGeom prst="rect">
            <a:avLst/>
          </a:prstGeom>
        </p:spPr>
      </p:pic>
      <p:cxnSp>
        <p:nvCxnSpPr>
          <p:cNvPr id="26" name="Straight Connector 25"/>
          <p:cNvCxnSpPr/>
          <p:nvPr userDrawn="1"/>
        </p:nvCxnSpPr>
        <p:spPr>
          <a:xfrm>
            <a:off x="404999" y="540000"/>
            <a:ext cx="83349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404999" y="1512000"/>
            <a:ext cx="83349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04999" y="6318000"/>
            <a:ext cx="83349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empower - DO NOT DELETE!!!" hidden="1"/>
          <p:cNvSpPr/>
          <p:nvPr>
            <p:custDataLst>
              <p:tags r:id="rId4"/>
            </p:custDataLst>
          </p:nvPr>
        </p:nvSpPr>
        <p:spPr>
          <a:xfrm>
            <a:off x="-57873" y="-57873"/>
            <a:ext cx="0" cy="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3329" tIns="41665" rIns="83329" bIns="41665" rtlCol="0" anchor="ctr"/>
          <a:lstStyle/>
          <a:p>
            <a:pPr algn="ctr" defTabSz="833293"/>
            <a:endParaRPr lang="en-GB" sz="1600" dirty="0" err="1">
              <a:solidFill>
                <a:prstClr val="white"/>
              </a:solidFill>
            </a:endParaRPr>
          </a:p>
        </p:txBody>
      </p:sp>
      <p:sp>
        <p:nvSpPr>
          <p:cNvPr id="18" name="empower - DO NOT DELETE!!!" hidden="1"/>
          <p:cNvSpPr/>
          <p:nvPr>
            <p:custDataLst>
              <p:tags r:id="rId5"/>
            </p:custDataLst>
          </p:nvPr>
        </p:nvSpPr>
        <p:spPr>
          <a:xfrm>
            <a:off x="-57873" y="-57873"/>
            <a:ext cx="0" cy="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3329" tIns="41665" rIns="83329" bIns="41665" rtlCol="0" anchor="ctr"/>
          <a:lstStyle/>
          <a:p>
            <a:pPr algn="ctr" defTabSz="833293"/>
            <a:endParaRPr lang="en-GB" sz="1600" dirty="0" err="1">
              <a:solidFill>
                <a:prstClr val="white"/>
              </a:solidFill>
            </a:endParaRPr>
          </a:p>
        </p:txBody>
      </p:sp>
      <p:sp>
        <p:nvSpPr>
          <p:cNvPr id="25" name="empower - DO NOT DELETE!!!" hidden="1"/>
          <p:cNvSpPr/>
          <p:nvPr userDrawn="1">
            <p:custDataLst>
              <p:tags r:id="rId6"/>
            </p:custDataLst>
          </p:nvPr>
        </p:nvSpPr>
        <p:spPr>
          <a:xfrm>
            <a:off x="-57873" y="-57873"/>
            <a:ext cx="0" cy="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3329" tIns="41665" rIns="83329" bIns="41665" rtlCol="0" anchor="ctr"/>
          <a:lstStyle/>
          <a:p>
            <a:pPr algn="ctr" defTabSz="833293"/>
            <a:endParaRPr lang="en-GB" sz="1600" dirty="0" err="1">
              <a:solidFill>
                <a:prstClr val="white"/>
              </a:solidFill>
            </a:endParaRPr>
          </a:p>
        </p:txBody>
      </p:sp>
      <p:sp>
        <p:nvSpPr>
          <p:cNvPr id="7" name="Rectangle 6"/>
          <p:cNvSpPr>
            <a:spLocks/>
          </p:cNvSpPr>
          <p:nvPr userDrawn="1"/>
        </p:nvSpPr>
        <p:spPr>
          <a:xfrm>
            <a:off x="404550" y="6418173"/>
            <a:ext cx="3086100" cy="210379"/>
          </a:xfrm>
          <a:prstGeom prst="rect">
            <a:avLst/>
          </a:prstGeom>
        </p:spPr>
        <p:txBody>
          <a:bodyPr vert="horz" lIns="0" tIns="41665" rIns="0" bIns="41665" rtlCol="0" anchor="ctr">
            <a:noAutofit/>
          </a:bodyPr>
          <a:lstStyle/>
          <a:p>
            <a:pPr defTabSz="833293"/>
            <a:r>
              <a:rPr lang="en-GB" sz="800" dirty="0">
                <a:solidFill>
                  <a:srgbClr val="1E35BF"/>
                </a:solidFill>
              </a:rPr>
              <a:t>© Lloyd’s</a:t>
            </a:r>
          </a:p>
        </p:txBody>
      </p:sp>
      <p:sp>
        <p:nvSpPr>
          <p:cNvPr id="4" name="MSIPCMContentMarking" descr="{&quot;HashCode&quot;:-829928686,&quot;Placement&quot;:&quot;Footer&quot;}">
            <a:extLst>
              <a:ext uri="{FF2B5EF4-FFF2-40B4-BE49-F238E27FC236}">
                <a16:creationId xmlns:a16="http://schemas.microsoft.com/office/drawing/2014/main" id="{1AC27814-F9B9-4211-8BB7-8AA779F67B05}"/>
              </a:ext>
            </a:extLst>
          </p:cNvPr>
          <p:cNvSpPr txBox="1"/>
          <p:nvPr userDrawn="1"/>
        </p:nvSpPr>
        <p:spPr>
          <a:xfrm>
            <a:off x="3739052" y="6595656"/>
            <a:ext cx="1665897" cy="262344"/>
          </a:xfrm>
          <a:prstGeom prst="rect">
            <a:avLst/>
          </a:prstGeom>
          <a:noFill/>
        </p:spPr>
        <p:txBody>
          <a:bodyPr vert="horz" wrap="square" lIns="0" tIns="0" rIns="0" bIns="0" rtlCol="0" anchor="ctr" anchorCtr="1">
            <a:spAutoFit/>
          </a:bodyPr>
          <a:lstStyle/>
          <a:p>
            <a:pPr algn="ctr" rtl="0" eaLnBrk="1" fontAlgn="auto" hangingPunct="1">
              <a:lnSpc>
                <a:spcPct val="100000"/>
              </a:lnSpc>
              <a:spcBef>
                <a:spcPts val="0"/>
              </a:spcBef>
              <a:spcAft>
                <a:spcPts val="0"/>
              </a:spcAft>
            </a:pPr>
            <a:r>
              <a:rPr lang="en-US" sz="1000" b="0" i="0" u="none" baseline="0">
                <a:solidFill>
                  <a:srgbClr val="000000"/>
                </a:solidFill>
                <a:latin typeface="Calibri" panose="020F0502020204030204" pitchFamily="34" charset="0"/>
              </a:rPr>
              <a:t>Classification: Confidential</a:t>
            </a:r>
            <a:endParaRPr lang="en-US" sz="1000" b="0" i="0" u="non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248019264"/>
      </p:ext>
    </p:extLst>
  </p:cSld>
  <p:clrMap bg1="lt1" tx1="dk1" bg2="lt2" tx2="dk2" accent1="accent1" accent2="accent2" accent3="accent3" accent4="accent4" accent5="accent5" accent6="accent6" hlink="hlink" folHlink="folHlink"/>
  <p:sldLayoutIdLst>
    <p:sldLayoutId id="2147483708" r:id="rId1"/>
  </p:sldLayoutIdLst>
  <p:hf sldNum="0" hdr="0" dt="0"/>
  <p:txStyles>
    <p:titleStyle>
      <a:lvl1pPr algn="l" defTabSz="685740" rtl="0" eaLnBrk="1" latinLnBrk="0" hangingPunct="1">
        <a:lnSpc>
          <a:spcPct val="100000"/>
        </a:lnSpc>
        <a:spcBef>
          <a:spcPct val="0"/>
        </a:spcBef>
        <a:buNone/>
        <a:defRPr sz="2200" kern="1200">
          <a:solidFill>
            <a:schemeClr val="accent1"/>
          </a:solidFill>
          <a:latin typeface="+mj-lt"/>
          <a:ea typeface="+mj-ea"/>
          <a:cs typeface="+mj-cs"/>
        </a:defRPr>
      </a:lvl1pPr>
    </p:titleStyle>
    <p:bodyStyle>
      <a:lvl1pPr marL="0" indent="0" algn="l" defTabSz="685740" rtl="0" eaLnBrk="1" latinLnBrk="0" hangingPunct="1">
        <a:lnSpc>
          <a:spcPct val="100000"/>
        </a:lnSpc>
        <a:spcBef>
          <a:spcPts val="1094"/>
        </a:spcBef>
        <a:spcAft>
          <a:spcPts val="547"/>
        </a:spcAft>
        <a:buFontTx/>
        <a:buNone/>
        <a:defRPr sz="1300" kern="1200">
          <a:solidFill>
            <a:schemeClr val="accent1"/>
          </a:solidFill>
          <a:latin typeface="+mn-lt"/>
          <a:ea typeface="+mn-ea"/>
          <a:cs typeface="+mn-cs"/>
        </a:defRPr>
      </a:lvl1pPr>
      <a:lvl2pPr marL="0" indent="0" algn="l" defTabSz="685740" rtl="0" eaLnBrk="1" latinLnBrk="0" hangingPunct="1">
        <a:lnSpc>
          <a:spcPct val="100000"/>
        </a:lnSpc>
        <a:spcBef>
          <a:spcPts val="547"/>
        </a:spcBef>
        <a:spcAft>
          <a:spcPts val="547"/>
        </a:spcAft>
        <a:buFontTx/>
        <a:buNone/>
        <a:defRPr sz="1300" kern="1200">
          <a:solidFill>
            <a:schemeClr val="tx1"/>
          </a:solidFill>
          <a:latin typeface="+mn-lt"/>
          <a:ea typeface="+mn-ea"/>
          <a:cs typeface="+mn-cs"/>
        </a:defRPr>
      </a:lvl2pPr>
      <a:lvl3pPr marL="262454" indent="-262454" algn="l" defTabSz="685740" rtl="0" eaLnBrk="1" latinLnBrk="0" hangingPunct="1">
        <a:lnSpc>
          <a:spcPct val="100000"/>
        </a:lnSpc>
        <a:spcBef>
          <a:spcPts val="0"/>
        </a:spcBef>
        <a:spcAft>
          <a:spcPts val="547"/>
        </a:spcAft>
        <a:buFont typeface="Arial" panose="020B0604020202020204" pitchFamily="34" charset="0"/>
        <a:buChar char="—"/>
        <a:defRPr sz="1300" kern="1200">
          <a:solidFill>
            <a:schemeClr val="tx1"/>
          </a:solidFill>
          <a:latin typeface="+mn-lt"/>
          <a:ea typeface="+mn-ea"/>
          <a:cs typeface="+mn-cs"/>
        </a:defRPr>
      </a:lvl3pPr>
      <a:lvl4pPr marL="459295" indent="-196841" algn="l" defTabSz="685740" rtl="0" eaLnBrk="1" latinLnBrk="0" hangingPunct="1">
        <a:lnSpc>
          <a:spcPct val="100000"/>
        </a:lnSpc>
        <a:spcBef>
          <a:spcPts val="0"/>
        </a:spcBef>
        <a:spcAft>
          <a:spcPts val="547"/>
        </a:spcAft>
        <a:buFont typeface="Arial" panose="020B0604020202020204" pitchFamily="34" charset="0"/>
        <a:buChar char="–"/>
        <a:defRPr sz="1300" kern="1200">
          <a:solidFill>
            <a:schemeClr val="tx1"/>
          </a:solidFill>
          <a:latin typeface="+mn-lt"/>
          <a:ea typeface="+mn-ea"/>
          <a:cs typeface="+mn-cs"/>
        </a:defRPr>
      </a:lvl4pPr>
      <a:lvl5pPr marL="656136" indent="-196841" algn="l" defTabSz="685740" rtl="0" eaLnBrk="1" latinLnBrk="0" hangingPunct="1">
        <a:lnSpc>
          <a:spcPct val="100000"/>
        </a:lnSpc>
        <a:spcBef>
          <a:spcPts val="0"/>
        </a:spcBef>
        <a:spcAft>
          <a:spcPts val="547"/>
        </a:spcAft>
        <a:buFont typeface="Arial" panose="020B0604020202020204" pitchFamily="34" charset="0"/>
        <a:buChar char="–"/>
        <a:defRPr sz="1300" kern="1200">
          <a:solidFill>
            <a:schemeClr val="tx1"/>
          </a:solidFill>
          <a:latin typeface="+mn-lt"/>
          <a:ea typeface="+mn-ea"/>
          <a:cs typeface="+mn-cs"/>
        </a:defRPr>
      </a:lvl5pPr>
      <a:lvl6pPr marL="1885786" indent="-171435" algn="l" defTabSz="68574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8657" indent="-171435" algn="l" defTabSz="68574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1527" indent="-171435" algn="l" defTabSz="68574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4398" indent="-171435" algn="l" defTabSz="68574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740" rtl="0" eaLnBrk="1" latinLnBrk="0" hangingPunct="1">
        <a:defRPr sz="1300" kern="1200">
          <a:solidFill>
            <a:schemeClr val="tx1"/>
          </a:solidFill>
          <a:latin typeface="+mn-lt"/>
          <a:ea typeface="+mn-ea"/>
          <a:cs typeface="+mn-cs"/>
        </a:defRPr>
      </a:lvl1pPr>
      <a:lvl2pPr marL="342870" algn="l" defTabSz="685740" rtl="0" eaLnBrk="1" latinLnBrk="0" hangingPunct="1">
        <a:defRPr sz="1300" kern="1200">
          <a:solidFill>
            <a:schemeClr val="tx1"/>
          </a:solidFill>
          <a:latin typeface="+mn-lt"/>
          <a:ea typeface="+mn-ea"/>
          <a:cs typeface="+mn-cs"/>
        </a:defRPr>
      </a:lvl2pPr>
      <a:lvl3pPr marL="685740" algn="l" defTabSz="685740" rtl="0" eaLnBrk="1" latinLnBrk="0" hangingPunct="1">
        <a:defRPr sz="1300" kern="1200">
          <a:solidFill>
            <a:schemeClr val="tx1"/>
          </a:solidFill>
          <a:latin typeface="+mn-lt"/>
          <a:ea typeface="+mn-ea"/>
          <a:cs typeface="+mn-cs"/>
        </a:defRPr>
      </a:lvl3pPr>
      <a:lvl4pPr marL="1028611" algn="l" defTabSz="685740" rtl="0" eaLnBrk="1" latinLnBrk="0" hangingPunct="1">
        <a:defRPr sz="1300" kern="1200">
          <a:solidFill>
            <a:schemeClr val="tx1"/>
          </a:solidFill>
          <a:latin typeface="+mn-lt"/>
          <a:ea typeface="+mn-ea"/>
          <a:cs typeface="+mn-cs"/>
        </a:defRPr>
      </a:lvl4pPr>
      <a:lvl5pPr marL="1371481" algn="l" defTabSz="685740" rtl="0" eaLnBrk="1" latinLnBrk="0" hangingPunct="1">
        <a:defRPr sz="1300" kern="1200">
          <a:solidFill>
            <a:schemeClr val="tx1"/>
          </a:solidFill>
          <a:latin typeface="+mn-lt"/>
          <a:ea typeface="+mn-ea"/>
          <a:cs typeface="+mn-cs"/>
        </a:defRPr>
      </a:lvl5pPr>
      <a:lvl6pPr marL="1714351" algn="l" defTabSz="685740" rtl="0" eaLnBrk="1" latinLnBrk="0" hangingPunct="1">
        <a:defRPr sz="1300" kern="1200">
          <a:solidFill>
            <a:schemeClr val="tx1"/>
          </a:solidFill>
          <a:latin typeface="+mn-lt"/>
          <a:ea typeface="+mn-ea"/>
          <a:cs typeface="+mn-cs"/>
        </a:defRPr>
      </a:lvl6pPr>
      <a:lvl7pPr marL="2057221" algn="l" defTabSz="685740" rtl="0" eaLnBrk="1" latinLnBrk="0" hangingPunct="1">
        <a:defRPr sz="1300" kern="1200">
          <a:solidFill>
            <a:schemeClr val="tx1"/>
          </a:solidFill>
          <a:latin typeface="+mn-lt"/>
          <a:ea typeface="+mn-ea"/>
          <a:cs typeface="+mn-cs"/>
        </a:defRPr>
      </a:lvl7pPr>
      <a:lvl8pPr marL="2400093" algn="l" defTabSz="685740" rtl="0" eaLnBrk="1" latinLnBrk="0" hangingPunct="1">
        <a:defRPr sz="1300" kern="1200">
          <a:solidFill>
            <a:schemeClr val="tx1"/>
          </a:solidFill>
          <a:latin typeface="+mn-lt"/>
          <a:ea typeface="+mn-ea"/>
          <a:cs typeface="+mn-cs"/>
        </a:defRPr>
      </a:lvl8pPr>
      <a:lvl9pPr marL="2742962" algn="l" defTabSz="685740" rtl="0" eaLnBrk="1" latinLnBrk="0" hangingPunct="1">
        <a:defRPr sz="13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68">
          <p15:clr>
            <a:srgbClr val="F26B43"/>
          </p15:clr>
        </p15:guide>
        <p15:guide id="2" pos="3160">
          <p15:clr>
            <a:srgbClr val="F26B43"/>
          </p15:clr>
        </p15:guide>
        <p15:guide id="3" orient="horz" pos="374">
          <p15:clr>
            <a:srgbClr val="F26B43"/>
          </p15:clr>
        </p15:guide>
        <p15:guide id="4" orient="horz" pos="1047">
          <p15:clr>
            <a:srgbClr val="F26B43"/>
          </p15:clr>
        </p15:guide>
        <p15:guide id="5" pos="280">
          <p15:clr>
            <a:srgbClr val="F26B43"/>
          </p15:clr>
        </p15:guide>
        <p15:guide id="6" pos="6040">
          <p15:clr>
            <a:srgbClr val="F26B43"/>
          </p15:clr>
        </p15:guide>
        <p15:guide id="7" orient="horz" pos="4230">
          <p15:clr>
            <a:srgbClr val="F26B43"/>
          </p15:clr>
        </p15:guide>
        <p15:guide id="8" orient="horz" pos="43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4999" y="540000"/>
            <a:ext cx="8334900" cy="972000"/>
          </a:xfrm>
          <a:prstGeom prst="rect">
            <a:avLst/>
          </a:prstGeom>
        </p:spPr>
        <p:txBody>
          <a:bodyPr vert="horz" lIns="0" tIns="196841" rIns="0" bIns="65614" rtlCol="0" anchor="t">
            <a:noAutofit/>
          </a:bodyPr>
          <a:lstStyle/>
          <a:p>
            <a:r>
              <a:rPr lang="en-US"/>
              <a:t>Click to edit Master title style</a:t>
            </a:r>
            <a:endParaRPr lang="en-GB" dirty="0"/>
          </a:p>
        </p:txBody>
      </p:sp>
      <p:sp>
        <p:nvSpPr>
          <p:cNvPr id="3" name="Text Placeholder 2"/>
          <p:cNvSpPr>
            <a:spLocks noGrp="1"/>
          </p:cNvSpPr>
          <p:nvPr>
            <p:ph type="body" idx="1"/>
            <p:custDataLst>
              <p:tags r:id="rId7"/>
            </p:custDataLst>
          </p:nvPr>
        </p:nvSpPr>
        <p:spPr>
          <a:xfrm>
            <a:off x="404550" y="1692000"/>
            <a:ext cx="8334900" cy="4428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Box 16"/>
          <p:cNvSpPr txBox="1">
            <a:spLocks/>
          </p:cNvSpPr>
          <p:nvPr userDrawn="1"/>
        </p:nvSpPr>
        <p:spPr>
          <a:xfrm>
            <a:off x="6682051" y="6418173"/>
            <a:ext cx="2057400" cy="210379"/>
          </a:xfrm>
          <a:prstGeom prst="rect">
            <a:avLst/>
          </a:prstGeom>
        </p:spPr>
        <p:txBody>
          <a:bodyPr vert="horz" lIns="0" tIns="34286" rIns="0" bIns="34286" rtlCol="0" anchor="ctr">
            <a:noAutofit/>
          </a:bodyPr>
          <a:lstStyle>
            <a:defPPr>
              <a:defRPr lang="en-US"/>
            </a:defPPr>
            <a:lvl1pPr algn="r">
              <a:defRPr sz="1000">
                <a:solidFill>
                  <a:schemeClr val="accent1"/>
                </a:solidFill>
              </a:defRPr>
            </a:lvl1pPr>
          </a:lstStyle>
          <a:p>
            <a:pPr defTabSz="833293"/>
            <a:fld id="{377EB79C-4237-4EDF-B16A-CF67A8C936B9}" type="slidenum">
              <a:rPr lang="en-GB" sz="800" smtClean="0">
                <a:solidFill>
                  <a:srgbClr val="1E35BF"/>
                </a:solidFill>
              </a:rPr>
              <a:pPr defTabSz="833293"/>
              <a:t>‹Nº›</a:t>
            </a:fld>
            <a:endParaRPr lang="en-GB" sz="800" dirty="0">
              <a:solidFill>
                <a:srgbClr val="1E35BF"/>
              </a:solidFill>
            </a:endParaRPr>
          </a:p>
        </p:txBody>
      </p:sp>
      <p:pic>
        <p:nvPicPr>
          <p:cNvPr id="24" name="Picture 23"/>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05000" y="6"/>
            <a:ext cx="1021366" cy="410469"/>
          </a:xfrm>
          <a:prstGeom prst="rect">
            <a:avLst/>
          </a:prstGeom>
        </p:spPr>
      </p:pic>
      <p:cxnSp>
        <p:nvCxnSpPr>
          <p:cNvPr id="26" name="Straight Connector 25"/>
          <p:cNvCxnSpPr/>
          <p:nvPr userDrawn="1"/>
        </p:nvCxnSpPr>
        <p:spPr>
          <a:xfrm>
            <a:off x="404999" y="540000"/>
            <a:ext cx="83349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404999" y="1512000"/>
            <a:ext cx="83349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04999" y="6318000"/>
            <a:ext cx="83349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empower - DO NOT DELETE!!!" hidden="1"/>
          <p:cNvSpPr/>
          <p:nvPr>
            <p:custDataLst>
              <p:tags r:id="rId8"/>
            </p:custDataLst>
          </p:nvPr>
        </p:nvSpPr>
        <p:spPr>
          <a:xfrm>
            <a:off x="-57873" y="-57873"/>
            <a:ext cx="0" cy="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3329" tIns="41665" rIns="83329" bIns="41665" rtlCol="0" anchor="ctr"/>
          <a:lstStyle/>
          <a:p>
            <a:pPr algn="ctr" defTabSz="833293"/>
            <a:endParaRPr lang="en-GB" sz="1600" dirty="0" err="1">
              <a:solidFill>
                <a:prstClr val="white"/>
              </a:solidFill>
            </a:endParaRPr>
          </a:p>
        </p:txBody>
      </p:sp>
      <p:sp>
        <p:nvSpPr>
          <p:cNvPr id="18" name="empower - DO NOT DELETE!!!" hidden="1"/>
          <p:cNvSpPr/>
          <p:nvPr>
            <p:custDataLst>
              <p:tags r:id="rId9"/>
            </p:custDataLst>
          </p:nvPr>
        </p:nvSpPr>
        <p:spPr>
          <a:xfrm>
            <a:off x="-57873" y="-57873"/>
            <a:ext cx="0" cy="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3329" tIns="41665" rIns="83329" bIns="41665" rtlCol="0" anchor="ctr"/>
          <a:lstStyle/>
          <a:p>
            <a:pPr algn="ctr" defTabSz="833293"/>
            <a:endParaRPr lang="en-GB" sz="1600" dirty="0" err="1">
              <a:solidFill>
                <a:prstClr val="white"/>
              </a:solidFill>
            </a:endParaRPr>
          </a:p>
        </p:txBody>
      </p:sp>
      <p:sp>
        <p:nvSpPr>
          <p:cNvPr id="25" name="empower - DO NOT DELETE!!!" hidden="1"/>
          <p:cNvSpPr/>
          <p:nvPr userDrawn="1">
            <p:custDataLst>
              <p:tags r:id="rId10"/>
            </p:custDataLst>
          </p:nvPr>
        </p:nvSpPr>
        <p:spPr>
          <a:xfrm>
            <a:off x="-57873" y="-57873"/>
            <a:ext cx="0" cy="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3329" tIns="41665" rIns="83329" bIns="41665" rtlCol="0" anchor="ctr"/>
          <a:lstStyle/>
          <a:p>
            <a:pPr algn="ctr" defTabSz="833293"/>
            <a:endParaRPr lang="en-GB" sz="1600" dirty="0" err="1">
              <a:solidFill>
                <a:prstClr val="white"/>
              </a:solidFill>
            </a:endParaRPr>
          </a:p>
        </p:txBody>
      </p:sp>
      <p:sp>
        <p:nvSpPr>
          <p:cNvPr id="7" name="Rectangle 6"/>
          <p:cNvSpPr>
            <a:spLocks/>
          </p:cNvSpPr>
          <p:nvPr userDrawn="1"/>
        </p:nvSpPr>
        <p:spPr>
          <a:xfrm>
            <a:off x="404550" y="6418173"/>
            <a:ext cx="3086100" cy="210379"/>
          </a:xfrm>
          <a:prstGeom prst="rect">
            <a:avLst/>
          </a:prstGeom>
        </p:spPr>
        <p:txBody>
          <a:bodyPr vert="horz" lIns="0" tIns="41665" rIns="0" bIns="41665" rtlCol="0" anchor="ctr">
            <a:noAutofit/>
          </a:bodyPr>
          <a:lstStyle/>
          <a:p>
            <a:pPr defTabSz="833293"/>
            <a:r>
              <a:rPr lang="en-GB" sz="800" dirty="0">
                <a:solidFill>
                  <a:srgbClr val="1E35BF"/>
                </a:solidFill>
              </a:rPr>
              <a:t>© Lloyd’s</a:t>
            </a:r>
          </a:p>
        </p:txBody>
      </p:sp>
      <p:sp>
        <p:nvSpPr>
          <p:cNvPr id="4" name="MSIPCMContentMarking" descr="{&quot;HashCode&quot;:-829928686,&quot;Placement&quot;:&quot;Footer&quot;}">
            <a:extLst>
              <a:ext uri="{FF2B5EF4-FFF2-40B4-BE49-F238E27FC236}">
                <a16:creationId xmlns:a16="http://schemas.microsoft.com/office/drawing/2014/main" id="{606F00C7-AAF0-4C66-A8CA-D8E0DFC4D408}"/>
              </a:ext>
            </a:extLst>
          </p:cNvPr>
          <p:cNvSpPr txBox="1"/>
          <p:nvPr userDrawn="1"/>
        </p:nvSpPr>
        <p:spPr>
          <a:xfrm>
            <a:off x="3739052" y="6595656"/>
            <a:ext cx="1665897" cy="262344"/>
          </a:xfrm>
          <a:prstGeom prst="rect">
            <a:avLst/>
          </a:prstGeom>
          <a:noFill/>
        </p:spPr>
        <p:txBody>
          <a:bodyPr vert="horz" wrap="square" lIns="0" tIns="0" rIns="0" bIns="0" rtlCol="0" anchor="ctr" anchorCtr="1">
            <a:spAutoFit/>
          </a:bodyPr>
          <a:lstStyle/>
          <a:p>
            <a:pPr algn="ctr" rtl="0" eaLnBrk="1" fontAlgn="auto" hangingPunct="1">
              <a:lnSpc>
                <a:spcPct val="100000"/>
              </a:lnSpc>
              <a:spcBef>
                <a:spcPts val="0"/>
              </a:spcBef>
              <a:spcAft>
                <a:spcPts val="0"/>
              </a:spcAft>
            </a:pPr>
            <a:r>
              <a:rPr lang="en-US" sz="1000" b="0" i="0" u="none" baseline="0">
                <a:solidFill>
                  <a:srgbClr val="000000"/>
                </a:solidFill>
                <a:latin typeface="Calibri" panose="020F0502020204030204" pitchFamily="34" charset="0"/>
              </a:rPr>
              <a:t>Classification: Confidential</a:t>
            </a:r>
            <a:endParaRPr lang="en-US" sz="1000" b="0" i="0" u="non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323569359"/>
      </p:ext>
    </p:extLst>
  </p:cSld>
  <p:clrMap bg1="lt1" tx1="dk1" bg2="lt2" tx2="dk2" accent1="accent1" accent2="accent2" accent3="accent3" accent4="accent4" accent5="accent5" accent6="accent6" hlink="hlink" folHlink="folHlink"/>
  <p:sldLayoutIdLst>
    <p:sldLayoutId id="2147483710" r:id="rId1"/>
    <p:sldLayoutId id="2147483800" r:id="rId2"/>
    <p:sldLayoutId id="2147483802" r:id="rId3"/>
    <p:sldLayoutId id="2147483803" r:id="rId4"/>
    <p:sldLayoutId id="2147483804" r:id="rId5"/>
  </p:sldLayoutIdLst>
  <p:hf sldNum="0" hdr="0" dt="0"/>
  <p:txStyles>
    <p:titleStyle>
      <a:lvl1pPr algn="l" defTabSz="685740" rtl="0" eaLnBrk="1" latinLnBrk="0" hangingPunct="1">
        <a:lnSpc>
          <a:spcPct val="100000"/>
        </a:lnSpc>
        <a:spcBef>
          <a:spcPct val="0"/>
        </a:spcBef>
        <a:buNone/>
        <a:defRPr sz="2200" kern="1200">
          <a:solidFill>
            <a:schemeClr val="accent1"/>
          </a:solidFill>
          <a:latin typeface="+mj-lt"/>
          <a:ea typeface="+mj-ea"/>
          <a:cs typeface="+mj-cs"/>
        </a:defRPr>
      </a:lvl1pPr>
    </p:titleStyle>
    <p:bodyStyle>
      <a:lvl1pPr marL="0" indent="0" algn="l" defTabSz="685740" rtl="0" eaLnBrk="1" latinLnBrk="0" hangingPunct="1">
        <a:lnSpc>
          <a:spcPct val="100000"/>
        </a:lnSpc>
        <a:spcBef>
          <a:spcPts val="1094"/>
        </a:spcBef>
        <a:spcAft>
          <a:spcPts val="547"/>
        </a:spcAft>
        <a:buFontTx/>
        <a:buNone/>
        <a:defRPr sz="1300" kern="1200">
          <a:solidFill>
            <a:schemeClr val="accent1"/>
          </a:solidFill>
          <a:latin typeface="+mn-lt"/>
          <a:ea typeface="+mn-ea"/>
          <a:cs typeface="+mn-cs"/>
        </a:defRPr>
      </a:lvl1pPr>
      <a:lvl2pPr marL="0" indent="0" algn="l" defTabSz="685740" rtl="0" eaLnBrk="1" latinLnBrk="0" hangingPunct="1">
        <a:lnSpc>
          <a:spcPct val="100000"/>
        </a:lnSpc>
        <a:spcBef>
          <a:spcPts val="547"/>
        </a:spcBef>
        <a:spcAft>
          <a:spcPts val="547"/>
        </a:spcAft>
        <a:buFontTx/>
        <a:buNone/>
        <a:defRPr sz="1300" kern="1200">
          <a:solidFill>
            <a:schemeClr val="tx1"/>
          </a:solidFill>
          <a:latin typeface="+mn-lt"/>
          <a:ea typeface="+mn-ea"/>
          <a:cs typeface="+mn-cs"/>
        </a:defRPr>
      </a:lvl2pPr>
      <a:lvl3pPr marL="262454" indent="-262454" algn="l" defTabSz="685740" rtl="0" eaLnBrk="1" latinLnBrk="0" hangingPunct="1">
        <a:lnSpc>
          <a:spcPct val="100000"/>
        </a:lnSpc>
        <a:spcBef>
          <a:spcPts val="0"/>
        </a:spcBef>
        <a:spcAft>
          <a:spcPts val="547"/>
        </a:spcAft>
        <a:buFont typeface="Arial" panose="020B0604020202020204" pitchFamily="34" charset="0"/>
        <a:buChar char="—"/>
        <a:defRPr sz="1300" kern="1200">
          <a:solidFill>
            <a:schemeClr val="tx1"/>
          </a:solidFill>
          <a:latin typeface="+mn-lt"/>
          <a:ea typeface="+mn-ea"/>
          <a:cs typeface="+mn-cs"/>
        </a:defRPr>
      </a:lvl3pPr>
      <a:lvl4pPr marL="459295" indent="-196841" algn="l" defTabSz="685740" rtl="0" eaLnBrk="1" latinLnBrk="0" hangingPunct="1">
        <a:lnSpc>
          <a:spcPct val="100000"/>
        </a:lnSpc>
        <a:spcBef>
          <a:spcPts val="0"/>
        </a:spcBef>
        <a:spcAft>
          <a:spcPts val="547"/>
        </a:spcAft>
        <a:buFont typeface="Arial" panose="020B0604020202020204" pitchFamily="34" charset="0"/>
        <a:buChar char="–"/>
        <a:defRPr sz="1300" kern="1200">
          <a:solidFill>
            <a:schemeClr val="tx1"/>
          </a:solidFill>
          <a:latin typeface="+mn-lt"/>
          <a:ea typeface="+mn-ea"/>
          <a:cs typeface="+mn-cs"/>
        </a:defRPr>
      </a:lvl4pPr>
      <a:lvl5pPr marL="656136" indent="-196841" algn="l" defTabSz="685740" rtl="0" eaLnBrk="1" latinLnBrk="0" hangingPunct="1">
        <a:lnSpc>
          <a:spcPct val="100000"/>
        </a:lnSpc>
        <a:spcBef>
          <a:spcPts val="0"/>
        </a:spcBef>
        <a:spcAft>
          <a:spcPts val="547"/>
        </a:spcAft>
        <a:buFont typeface="Arial" panose="020B0604020202020204" pitchFamily="34" charset="0"/>
        <a:buChar char="–"/>
        <a:defRPr sz="1300" kern="1200">
          <a:solidFill>
            <a:schemeClr val="tx1"/>
          </a:solidFill>
          <a:latin typeface="+mn-lt"/>
          <a:ea typeface="+mn-ea"/>
          <a:cs typeface="+mn-cs"/>
        </a:defRPr>
      </a:lvl5pPr>
      <a:lvl6pPr marL="1885786" indent="-171435" algn="l" defTabSz="68574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8657" indent="-171435" algn="l" defTabSz="68574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1527" indent="-171435" algn="l" defTabSz="68574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4398" indent="-171435" algn="l" defTabSz="68574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740" rtl="0" eaLnBrk="1" latinLnBrk="0" hangingPunct="1">
        <a:defRPr sz="1300" kern="1200">
          <a:solidFill>
            <a:schemeClr val="tx1"/>
          </a:solidFill>
          <a:latin typeface="+mn-lt"/>
          <a:ea typeface="+mn-ea"/>
          <a:cs typeface="+mn-cs"/>
        </a:defRPr>
      </a:lvl1pPr>
      <a:lvl2pPr marL="342870" algn="l" defTabSz="685740" rtl="0" eaLnBrk="1" latinLnBrk="0" hangingPunct="1">
        <a:defRPr sz="1300" kern="1200">
          <a:solidFill>
            <a:schemeClr val="tx1"/>
          </a:solidFill>
          <a:latin typeface="+mn-lt"/>
          <a:ea typeface="+mn-ea"/>
          <a:cs typeface="+mn-cs"/>
        </a:defRPr>
      </a:lvl2pPr>
      <a:lvl3pPr marL="685740" algn="l" defTabSz="685740" rtl="0" eaLnBrk="1" latinLnBrk="0" hangingPunct="1">
        <a:defRPr sz="1300" kern="1200">
          <a:solidFill>
            <a:schemeClr val="tx1"/>
          </a:solidFill>
          <a:latin typeface="+mn-lt"/>
          <a:ea typeface="+mn-ea"/>
          <a:cs typeface="+mn-cs"/>
        </a:defRPr>
      </a:lvl3pPr>
      <a:lvl4pPr marL="1028611" algn="l" defTabSz="685740" rtl="0" eaLnBrk="1" latinLnBrk="0" hangingPunct="1">
        <a:defRPr sz="1300" kern="1200">
          <a:solidFill>
            <a:schemeClr val="tx1"/>
          </a:solidFill>
          <a:latin typeface="+mn-lt"/>
          <a:ea typeface="+mn-ea"/>
          <a:cs typeface="+mn-cs"/>
        </a:defRPr>
      </a:lvl4pPr>
      <a:lvl5pPr marL="1371481" algn="l" defTabSz="685740" rtl="0" eaLnBrk="1" latinLnBrk="0" hangingPunct="1">
        <a:defRPr sz="1300" kern="1200">
          <a:solidFill>
            <a:schemeClr val="tx1"/>
          </a:solidFill>
          <a:latin typeface="+mn-lt"/>
          <a:ea typeface="+mn-ea"/>
          <a:cs typeface="+mn-cs"/>
        </a:defRPr>
      </a:lvl5pPr>
      <a:lvl6pPr marL="1714351" algn="l" defTabSz="685740" rtl="0" eaLnBrk="1" latinLnBrk="0" hangingPunct="1">
        <a:defRPr sz="1300" kern="1200">
          <a:solidFill>
            <a:schemeClr val="tx1"/>
          </a:solidFill>
          <a:latin typeface="+mn-lt"/>
          <a:ea typeface="+mn-ea"/>
          <a:cs typeface="+mn-cs"/>
        </a:defRPr>
      </a:lvl6pPr>
      <a:lvl7pPr marL="2057221" algn="l" defTabSz="685740" rtl="0" eaLnBrk="1" latinLnBrk="0" hangingPunct="1">
        <a:defRPr sz="1300" kern="1200">
          <a:solidFill>
            <a:schemeClr val="tx1"/>
          </a:solidFill>
          <a:latin typeface="+mn-lt"/>
          <a:ea typeface="+mn-ea"/>
          <a:cs typeface="+mn-cs"/>
        </a:defRPr>
      </a:lvl7pPr>
      <a:lvl8pPr marL="2400093" algn="l" defTabSz="685740" rtl="0" eaLnBrk="1" latinLnBrk="0" hangingPunct="1">
        <a:defRPr sz="1300" kern="1200">
          <a:solidFill>
            <a:schemeClr val="tx1"/>
          </a:solidFill>
          <a:latin typeface="+mn-lt"/>
          <a:ea typeface="+mn-ea"/>
          <a:cs typeface="+mn-cs"/>
        </a:defRPr>
      </a:lvl8pPr>
      <a:lvl9pPr marL="2742962" algn="l" defTabSz="685740" rtl="0" eaLnBrk="1" latinLnBrk="0" hangingPunct="1">
        <a:defRPr sz="13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68">
          <p15:clr>
            <a:srgbClr val="F26B43"/>
          </p15:clr>
        </p15:guide>
        <p15:guide id="2" pos="3160">
          <p15:clr>
            <a:srgbClr val="F26B43"/>
          </p15:clr>
        </p15:guide>
        <p15:guide id="3" orient="horz" pos="374">
          <p15:clr>
            <a:srgbClr val="F26B43"/>
          </p15:clr>
        </p15:guide>
        <p15:guide id="4" orient="horz" pos="1047">
          <p15:clr>
            <a:srgbClr val="F26B43"/>
          </p15:clr>
        </p15:guide>
        <p15:guide id="5" pos="280">
          <p15:clr>
            <a:srgbClr val="F26B43"/>
          </p15:clr>
        </p15:guide>
        <p15:guide id="6" pos="6040">
          <p15:clr>
            <a:srgbClr val="F26B43"/>
          </p15:clr>
        </p15:guide>
        <p15:guide id="7" orient="horz" pos="4230">
          <p15:clr>
            <a:srgbClr val="F26B43"/>
          </p15:clr>
        </p15:guide>
        <p15:guide id="8" orient="horz" pos="436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t="16400" r="17358" b="16400"/>
          <a:stretch/>
        </p:blipFill>
        <p:spPr>
          <a:xfrm>
            <a:off x="3257551" y="-2"/>
            <a:ext cx="5886450" cy="6307283"/>
          </a:xfrm>
        </p:spPr>
      </p:pic>
      <p:sp>
        <p:nvSpPr>
          <p:cNvPr id="5" name="Footer Placeholder 4"/>
          <p:cNvSpPr>
            <a:spLocks noGrp="1"/>
          </p:cNvSpPr>
          <p:nvPr>
            <p:ph type="ftr" sz="quarter" idx="11"/>
          </p:nvPr>
        </p:nvSpPr>
        <p:spPr/>
        <p:txBody>
          <a:bodyPr/>
          <a:lstStyle/>
          <a:p>
            <a:r>
              <a:rPr dirty="0">
                <a:solidFill>
                  <a:prstClr val="white"/>
                </a:solidFill>
              </a:rPr>
              <a:t>©</a:t>
            </a:r>
            <a:r>
              <a:rPr>
                <a:solidFill>
                  <a:prstClr val="white"/>
                </a:solidFill>
              </a:rPr>
              <a:t> Lloyd</a:t>
            </a:r>
            <a:r>
              <a:rPr lang="en-US" dirty="0">
                <a:solidFill>
                  <a:prstClr val="white"/>
                </a:solidFill>
              </a:rPr>
              <a:t>’s</a:t>
            </a:r>
          </a:p>
        </p:txBody>
      </p:sp>
      <p:sp>
        <p:nvSpPr>
          <p:cNvPr id="8" name="Rectangle 7">
            <a:extLst>
              <a:ext uri="{FF2B5EF4-FFF2-40B4-BE49-F238E27FC236}">
                <a16:creationId xmlns:a16="http://schemas.microsoft.com/office/drawing/2014/main" id="{83C4509B-E7FA-40A5-8DC0-D9F95E765105}"/>
              </a:ext>
            </a:extLst>
          </p:cNvPr>
          <p:cNvSpPr/>
          <p:nvPr/>
        </p:nvSpPr>
        <p:spPr>
          <a:xfrm>
            <a:off x="0" y="857251"/>
            <a:ext cx="3257550"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err="1"/>
          </a:p>
        </p:txBody>
      </p:sp>
      <p:pic>
        <p:nvPicPr>
          <p:cNvPr id="7" name="Picture 6">
            <a:extLst>
              <a:ext uri="{FF2B5EF4-FFF2-40B4-BE49-F238E27FC236}">
                <a16:creationId xmlns:a16="http://schemas.microsoft.com/office/drawing/2014/main" id="{65C01A35-38D5-489B-A763-52B6B8329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21" y="-6060"/>
            <a:ext cx="1386660" cy="556779"/>
          </a:xfrm>
          <a:prstGeom prst="rect">
            <a:avLst/>
          </a:prstGeom>
        </p:spPr>
      </p:pic>
      <p:sp>
        <p:nvSpPr>
          <p:cNvPr id="10" name="Rectangle 9">
            <a:extLst>
              <a:ext uri="{FF2B5EF4-FFF2-40B4-BE49-F238E27FC236}">
                <a16:creationId xmlns:a16="http://schemas.microsoft.com/office/drawing/2014/main" id="{B05DE4C3-A27F-46AB-A9C3-D66D6655B2D7}"/>
              </a:ext>
            </a:extLst>
          </p:cNvPr>
          <p:cNvSpPr/>
          <p:nvPr/>
        </p:nvSpPr>
        <p:spPr>
          <a:xfrm>
            <a:off x="404999" y="1930484"/>
            <a:ext cx="4572000" cy="2400657"/>
          </a:xfrm>
          <a:prstGeom prst="rect">
            <a:avLst/>
          </a:prstGeom>
        </p:spPr>
        <p:txBody>
          <a:bodyPr>
            <a:spAutoFit/>
          </a:bodyPr>
          <a:lstStyle/>
          <a:p>
            <a:r>
              <a:rPr lang="en-GB" sz="3000" dirty="0" err="1">
                <a:solidFill>
                  <a:schemeClr val="bg1"/>
                </a:solidFill>
              </a:rPr>
              <a:t>Compartir</a:t>
            </a:r>
            <a:r>
              <a:rPr lang="en-GB" sz="3000" dirty="0">
                <a:solidFill>
                  <a:schemeClr val="bg1"/>
                </a:solidFill>
              </a:rPr>
              <a:t> </a:t>
            </a:r>
          </a:p>
          <a:p>
            <a:r>
              <a:rPr lang="en-GB" sz="3000" dirty="0" err="1">
                <a:solidFill>
                  <a:schemeClr val="bg1"/>
                </a:solidFill>
              </a:rPr>
              <a:t>riesgos</a:t>
            </a:r>
            <a:r>
              <a:rPr lang="en-GB" sz="3000" dirty="0">
                <a:solidFill>
                  <a:schemeClr val="bg1"/>
                </a:solidFill>
              </a:rPr>
              <a:t> </a:t>
            </a:r>
          </a:p>
          <a:p>
            <a:r>
              <a:rPr lang="en-GB" sz="3000" dirty="0">
                <a:solidFill>
                  <a:schemeClr val="bg1"/>
                </a:solidFill>
              </a:rPr>
              <a:t>para </a:t>
            </a:r>
            <a:r>
              <a:rPr lang="en-GB" sz="3000" dirty="0" err="1">
                <a:solidFill>
                  <a:schemeClr val="bg1"/>
                </a:solidFill>
              </a:rPr>
              <a:t>crear</a:t>
            </a:r>
            <a:r>
              <a:rPr lang="en-GB" sz="3000" dirty="0">
                <a:solidFill>
                  <a:schemeClr val="bg1"/>
                </a:solidFill>
              </a:rPr>
              <a:t> un </a:t>
            </a:r>
          </a:p>
          <a:p>
            <a:r>
              <a:rPr lang="en-GB" sz="3000" dirty="0" err="1">
                <a:solidFill>
                  <a:schemeClr val="bg1"/>
                </a:solidFill>
              </a:rPr>
              <a:t>mundo</a:t>
            </a:r>
            <a:r>
              <a:rPr lang="en-GB" sz="3000" dirty="0">
                <a:solidFill>
                  <a:schemeClr val="bg1"/>
                </a:solidFill>
              </a:rPr>
              <a:t> mas </a:t>
            </a:r>
          </a:p>
          <a:p>
            <a:r>
              <a:rPr lang="en-GB" sz="3000" dirty="0" err="1">
                <a:solidFill>
                  <a:schemeClr val="bg1"/>
                </a:solidFill>
              </a:rPr>
              <a:t>valiente</a:t>
            </a:r>
            <a:endParaRPr lang="en-GB" sz="3000" dirty="0">
              <a:solidFill>
                <a:schemeClr val="bg1"/>
              </a:solidFill>
            </a:endParaRPr>
          </a:p>
        </p:txBody>
      </p:sp>
      <p:sp>
        <p:nvSpPr>
          <p:cNvPr id="11" name="TextBox 10">
            <a:extLst>
              <a:ext uri="{FF2B5EF4-FFF2-40B4-BE49-F238E27FC236}">
                <a16:creationId xmlns:a16="http://schemas.microsoft.com/office/drawing/2014/main" id="{7CEC11B5-A5B6-4886-A371-47DF02FD3D64}"/>
              </a:ext>
            </a:extLst>
          </p:cNvPr>
          <p:cNvSpPr txBox="1"/>
          <p:nvPr/>
        </p:nvSpPr>
        <p:spPr>
          <a:xfrm>
            <a:off x="503971" y="5321711"/>
            <a:ext cx="2061429" cy="276999"/>
          </a:xfrm>
          <a:prstGeom prst="rect">
            <a:avLst/>
          </a:prstGeom>
          <a:noFill/>
        </p:spPr>
        <p:txBody>
          <a:bodyPr wrap="square" rtlCol="0">
            <a:spAutoFit/>
          </a:bodyPr>
          <a:lstStyle/>
          <a:p>
            <a:r>
              <a:rPr lang="en-GB" sz="1200" dirty="0">
                <a:solidFill>
                  <a:schemeClr val="bg1"/>
                </a:solidFill>
              </a:rPr>
              <a:t>www.lloyds.com</a:t>
            </a:r>
          </a:p>
        </p:txBody>
      </p:sp>
    </p:spTree>
    <p:extLst>
      <p:ext uri="{BB962C8B-B14F-4D97-AF65-F5344CB8AC3E}">
        <p14:creationId xmlns:p14="http://schemas.microsoft.com/office/powerpoint/2010/main" val="387215385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444500" y="377192"/>
            <a:ext cx="8334900" cy="972000"/>
          </a:xfrm>
        </p:spPr>
        <p:txBody>
          <a:bodyPr/>
          <a:lstStyle/>
          <a:p>
            <a:r>
              <a:rPr lang="es-MX" altLang="en-US" dirty="0"/>
              <a:t>Cadena de Seguridad de Lloyd’s</a:t>
            </a:r>
          </a:p>
        </p:txBody>
      </p:sp>
      <p:sp>
        <p:nvSpPr>
          <p:cNvPr id="8" name="Text Placeholder 7"/>
          <p:cNvSpPr>
            <a:spLocks noGrp="1"/>
          </p:cNvSpPr>
          <p:nvPr>
            <p:ph type="body" sz="quarter" idx="13"/>
          </p:nvPr>
        </p:nvSpPr>
        <p:spPr/>
        <p:txBody>
          <a:bodyPr/>
          <a:lstStyle/>
          <a:p>
            <a:r>
              <a:rPr lang="es-MX" dirty="0"/>
              <a:t> </a:t>
            </a:r>
          </a:p>
        </p:txBody>
      </p:sp>
      <p:sp>
        <p:nvSpPr>
          <p:cNvPr id="21" name="Content Placeholder 9"/>
          <p:cNvSpPr txBox="1">
            <a:spLocks/>
          </p:cNvSpPr>
          <p:nvPr/>
        </p:nvSpPr>
        <p:spPr>
          <a:xfrm>
            <a:off x="404550" y="1692001"/>
            <a:ext cx="8333772" cy="4428763"/>
          </a:xfrm>
          <a:prstGeom prst="rect">
            <a:avLst/>
          </a:prstGeom>
        </p:spPr>
        <p:txBody>
          <a:bodyPr vert="horz" lIns="0" tIns="0" rIns="0" bIns="0" rtlCol="0">
            <a:noAutofit/>
          </a:bodyPr>
          <a:lstStyle>
            <a:lvl1pPr marL="0" indent="0" algn="l" defTabSz="752486" rtl="0" eaLnBrk="1" latinLnBrk="0" hangingPunct="1">
              <a:lnSpc>
                <a:spcPct val="100000"/>
              </a:lnSpc>
              <a:spcBef>
                <a:spcPts val="999"/>
              </a:spcBef>
              <a:spcAft>
                <a:spcPts val="399"/>
              </a:spcAft>
              <a:buFontTx/>
              <a:buNone/>
              <a:defRPr sz="1398" kern="1200">
                <a:solidFill>
                  <a:schemeClr val="accent1"/>
                </a:solidFill>
                <a:latin typeface="+mn-lt"/>
                <a:ea typeface="+mn-ea"/>
                <a:cs typeface="+mn-cs"/>
              </a:defRPr>
            </a:lvl1pPr>
            <a:lvl2pPr marL="0" indent="0" algn="l" defTabSz="752486" rtl="0" eaLnBrk="1" latinLnBrk="0" hangingPunct="1">
              <a:lnSpc>
                <a:spcPct val="100000"/>
              </a:lnSpc>
              <a:spcBef>
                <a:spcPts val="399"/>
              </a:spcBef>
              <a:spcAft>
                <a:spcPts val="399"/>
              </a:spcAft>
              <a:buFontTx/>
              <a:buNone/>
              <a:defRPr sz="1398" kern="1200">
                <a:solidFill>
                  <a:schemeClr val="tx1"/>
                </a:solidFill>
                <a:latin typeface="+mn-lt"/>
                <a:ea typeface="+mn-ea"/>
                <a:cs typeface="+mn-cs"/>
              </a:defRPr>
            </a:lvl2pPr>
            <a:lvl3pPr marL="269649" indent="-269649" algn="l" defTabSz="752486" rtl="0" eaLnBrk="1" latinLnBrk="0" hangingPunct="1">
              <a:lnSpc>
                <a:spcPct val="100000"/>
              </a:lnSpc>
              <a:spcBef>
                <a:spcPts val="0"/>
              </a:spcBef>
              <a:spcAft>
                <a:spcPts val="399"/>
              </a:spcAft>
              <a:buFont typeface="Arial" panose="020B0604020202020204" pitchFamily="34" charset="0"/>
              <a:buChar char="—"/>
              <a:defRPr sz="1198" kern="1200">
                <a:solidFill>
                  <a:schemeClr val="tx1"/>
                </a:solidFill>
                <a:latin typeface="+mn-lt"/>
                <a:ea typeface="+mn-ea"/>
                <a:cs typeface="+mn-cs"/>
              </a:defRPr>
            </a:lvl3pPr>
            <a:lvl4pPr marL="539298" indent="-269649" algn="l" defTabSz="752486" rtl="0" eaLnBrk="1" latinLnBrk="0" hangingPunct="1">
              <a:lnSpc>
                <a:spcPct val="100000"/>
              </a:lnSpc>
              <a:spcBef>
                <a:spcPts val="0"/>
              </a:spcBef>
              <a:spcAft>
                <a:spcPts val="399"/>
              </a:spcAft>
              <a:buFont typeface="Arial" panose="020B0604020202020204" pitchFamily="34" charset="0"/>
              <a:buChar char="–"/>
              <a:defRPr sz="1198" kern="1200">
                <a:solidFill>
                  <a:schemeClr val="tx1"/>
                </a:solidFill>
                <a:latin typeface="+mn-lt"/>
                <a:ea typeface="+mn-ea"/>
                <a:cs typeface="+mn-cs"/>
              </a:defRPr>
            </a:lvl4pPr>
            <a:lvl5pPr marL="808947" indent="-269649" algn="l" defTabSz="752486" rtl="0" eaLnBrk="1" latinLnBrk="0" hangingPunct="1">
              <a:lnSpc>
                <a:spcPct val="100000"/>
              </a:lnSpc>
              <a:spcBef>
                <a:spcPts val="0"/>
              </a:spcBef>
              <a:spcAft>
                <a:spcPts val="399"/>
              </a:spcAft>
              <a:buFont typeface="Arial" panose="020B0604020202020204" pitchFamily="34" charset="0"/>
              <a:buChar char="–"/>
              <a:defRPr sz="1198" kern="1200">
                <a:solidFill>
                  <a:schemeClr val="tx1"/>
                </a:solidFill>
                <a:latin typeface="+mn-lt"/>
                <a:ea typeface="+mn-ea"/>
                <a:cs typeface="+mn-cs"/>
              </a:defRPr>
            </a:lvl5pPr>
            <a:lvl6pPr marL="2069336" indent="-188121" algn="l" defTabSz="752486" rtl="0" eaLnBrk="1" latinLnBrk="0" hangingPunct="1">
              <a:lnSpc>
                <a:spcPct val="90000"/>
              </a:lnSpc>
              <a:spcBef>
                <a:spcPts val="411"/>
              </a:spcBef>
              <a:buFont typeface="Arial" panose="020B0604020202020204" pitchFamily="34" charset="0"/>
              <a:buChar char="•"/>
              <a:defRPr sz="1481" kern="1200">
                <a:solidFill>
                  <a:schemeClr val="tx1"/>
                </a:solidFill>
                <a:latin typeface="+mn-lt"/>
                <a:ea typeface="+mn-ea"/>
                <a:cs typeface="+mn-cs"/>
              </a:defRPr>
            </a:lvl6pPr>
            <a:lvl7pPr marL="2445580" indent="-188121" algn="l" defTabSz="752486" rtl="0" eaLnBrk="1" latinLnBrk="0" hangingPunct="1">
              <a:lnSpc>
                <a:spcPct val="90000"/>
              </a:lnSpc>
              <a:spcBef>
                <a:spcPts val="411"/>
              </a:spcBef>
              <a:buFont typeface="Arial" panose="020B0604020202020204" pitchFamily="34" charset="0"/>
              <a:buChar char="•"/>
              <a:defRPr sz="1481" kern="1200">
                <a:solidFill>
                  <a:schemeClr val="tx1"/>
                </a:solidFill>
                <a:latin typeface="+mn-lt"/>
                <a:ea typeface="+mn-ea"/>
                <a:cs typeface="+mn-cs"/>
              </a:defRPr>
            </a:lvl7pPr>
            <a:lvl8pPr marL="2821823" indent="-188121" algn="l" defTabSz="752486" rtl="0" eaLnBrk="1" latinLnBrk="0" hangingPunct="1">
              <a:lnSpc>
                <a:spcPct val="90000"/>
              </a:lnSpc>
              <a:spcBef>
                <a:spcPts val="411"/>
              </a:spcBef>
              <a:buFont typeface="Arial" panose="020B0604020202020204" pitchFamily="34" charset="0"/>
              <a:buChar char="•"/>
              <a:defRPr sz="1481" kern="1200">
                <a:solidFill>
                  <a:schemeClr val="tx1"/>
                </a:solidFill>
                <a:latin typeface="+mn-lt"/>
                <a:ea typeface="+mn-ea"/>
                <a:cs typeface="+mn-cs"/>
              </a:defRPr>
            </a:lvl8pPr>
            <a:lvl9pPr marL="3198066" indent="-188121" algn="l" defTabSz="752486" rtl="0" eaLnBrk="1" latinLnBrk="0" hangingPunct="1">
              <a:lnSpc>
                <a:spcPct val="90000"/>
              </a:lnSpc>
              <a:spcBef>
                <a:spcPts val="411"/>
              </a:spcBef>
              <a:buFont typeface="Arial" panose="020B0604020202020204" pitchFamily="34" charset="0"/>
              <a:buChar char="•"/>
              <a:defRPr sz="1481" kern="1200">
                <a:solidFill>
                  <a:schemeClr val="tx1"/>
                </a:solidFill>
                <a:latin typeface="+mn-lt"/>
                <a:ea typeface="+mn-ea"/>
                <a:cs typeface="+mn-cs"/>
              </a:defRPr>
            </a:lvl9pPr>
          </a:lstStyle>
          <a:p>
            <a:r>
              <a:rPr lang="es-ES" dirty="0">
                <a:solidFill>
                  <a:prstClr val="black"/>
                </a:solidFill>
              </a:rPr>
              <a:t>La estructura de capital única de Lloyd, a menudo conocida como la Cadena de Seguridad, proporciona una excelente seguridad financiera para los asegurados y eficiencia de capital para los miembros.</a:t>
            </a:r>
            <a:endParaRPr lang="en-US" dirty="0">
              <a:solidFill>
                <a:prstClr val="black"/>
              </a:solidFill>
            </a:endParaRPr>
          </a:p>
        </p:txBody>
      </p:sp>
      <p:grpSp>
        <p:nvGrpSpPr>
          <p:cNvPr id="14" name="Group 13"/>
          <p:cNvGrpSpPr/>
          <p:nvPr/>
        </p:nvGrpSpPr>
        <p:grpSpPr>
          <a:xfrm>
            <a:off x="388893" y="2464738"/>
            <a:ext cx="8333770" cy="2883286"/>
            <a:chOff x="405000" y="1779663"/>
            <a:chExt cx="8333770" cy="2883286"/>
          </a:xfrm>
        </p:grpSpPr>
        <p:sp>
          <p:nvSpPr>
            <p:cNvPr id="15" name="Rectangle 12"/>
            <p:cNvSpPr>
              <a:spLocks noChangeArrowheads="1"/>
            </p:cNvSpPr>
            <p:nvPr/>
          </p:nvSpPr>
          <p:spPr bwMode="auto">
            <a:xfrm>
              <a:off x="405000" y="1779663"/>
              <a:ext cx="8333770" cy="288031"/>
            </a:xfrm>
            <a:prstGeom prst="rect">
              <a:avLst/>
            </a:prstGeom>
            <a:solidFill>
              <a:schemeClr val="tx1"/>
            </a:solidFill>
            <a:ln>
              <a:noFill/>
            </a:ln>
            <a:effectLst/>
            <a:extLst/>
          </p:spPr>
          <p:txBody>
            <a:bodyPr wrap="square" lIns="61519" tIns="31990" rIns="61519" bIns="31990" anchor="ctr"/>
            <a:lstStyle/>
            <a:p>
              <a:pPr defTabSz="685800">
                <a:spcAft>
                  <a:spcPct val="0"/>
                </a:spcAft>
              </a:pPr>
              <a:r>
                <a:rPr lang="es-MX" altLang="en-US" sz="900" dirty="0">
                  <a:solidFill>
                    <a:srgbClr val="FFFFFF"/>
                  </a:solidFill>
                </a:rPr>
                <a:t>Diversos Activos</a:t>
              </a:r>
            </a:p>
          </p:txBody>
        </p:sp>
        <p:sp>
          <p:nvSpPr>
            <p:cNvPr id="16" name="Rectangle 13"/>
            <p:cNvSpPr>
              <a:spLocks noChangeArrowheads="1"/>
            </p:cNvSpPr>
            <p:nvPr/>
          </p:nvSpPr>
          <p:spPr bwMode="auto">
            <a:xfrm>
              <a:off x="405000" y="2061759"/>
              <a:ext cx="1790736" cy="798023"/>
            </a:xfrm>
            <a:prstGeom prst="rect">
              <a:avLst/>
            </a:prstGeom>
            <a:solidFill>
              <a:srgbClr val="282F54"/>
            </a:solidFill>
            <a:ln>
              <a:noFill/>
            </a:ln>
            <a:effectLst/>
            <a:extLst/>
          </p:spPr>
          <p:txBody>
            <a:bodyPr wrap="square" lIns="61519" tIns="31990" rIns="0" bIns="31990" anchor="ctr"/>
            <a:lstStyle/>
            <a:p>
              <a:pPr defTabSz="685800">
                <a:spcAft>
                  <a:spcPct val="0"/>
                </a:spcAft>
              </a:pPr>
              <a:r>
                <a:rPr lang="es-MX" altLang="en-US" sz="900" dirty="0">
                  <a:solidFill>
                    <a:srgbClr val="FFFFFF"/>
                  </a:solidFill>
                </a:rPr>
                <a:t>Eslabón uno</a:t>
              </a:r>
            </a:p>
          </p:txBody>
        </p:sp>
        <p:sp>
          <p:nvSpPr>
            <p:cNvPr id="17" name="Rectangle 18"/>
            <p:cNvSpPr>
              <a:spLocks noChangeArrowheads="1"/>
            </p:cNvSpPr>
            <p:nvPr/>
          </p:nvSpPr>
          <p:spPr bwMode="auto">
            <a:xfrm>
              <a:off x="2195736" y="2061759"/>
              <a:ext cx="6543034" cy="798023"/>
            </a:xfrm>
            <a:prstGeom prst="rect">
              <a:avLst/>
            </a:prstGeom>
            <a:solidFill>
              <a:srgbClr val="282F54"/>
            </a:solidFill>
            <a:ln>
              <a:noFill/>
            </a:ln>
            <a:effectLst/>
            <a:extLst/>
          </p:spPr>
          <p:txBody>
            <a:bodyPr wrap="none" lIns="68580" tIns="34290" rIns="68580" bIns="34290" anchor="ctr"/>
            <a:lstStyle/>
            <a:p>
              <a:pPr defTabSz="685800">
                <a:lnSpc>
                  <a:spcPct val="50000"/>
                </a:lnSpc>
                <a:spcBef>
                  <a:spcPct val="50000"/>
                </a:spcBef>
                <a:spcAft>
                  <a:spcPct val="0"/>
                </a:spcAft>
              </a:pPr>
              <a:r>
                <a:rPr lang="es-MX" altLang="en-US" sz="900" dirty="0">
                  <a:solidFill>
                    <a:srgbClr val="FFFFFF"/>
                  </a:solidFill>
                </a:rPr>
                <a:t>Activos a nivel de sindicatos</a:t>
              </a:r>
            </a:p>
            <a:p>
              <a:pPr marL="0" lvl="1" defTabSz="685800">
                <a:lnSpc>
                  <a:spcPct val="50000"/>
                </a:lnSpc>
                <a:spcBef>
                  <a:spcPct val="50000"/>
                </a:spcBef>
                <a:spcAft>
                  <a:spcPct val="0"/>
                </a:spcAft>
              </a:pPr>
              <a:r>
                <a:rPr lang="es-MX" altLang="en-US" sz="2100" dirty="0">
                  <a:solidFill>
                    <a:prstClr val="white"/>
                  </a:solidFill>
                  <a:latin typeface="Arial (Body)"/>
                </a:rPr>
                <a:t>$68Mm</a:t>
              </a:r>
            </a:p>
          </p:txBody>
        </p:sp>
        <p:sp>
          <p:nvSpPr>
            <p:cNvPr id="18" name="Rectangle 13"/>
            <p:cNvSpPr>
              <a:spLocks noChangeArrowheads="1"/>
            </p:cNvSpPr>
            <p:nvPr/>
          </p:nvSpPr>
          <p:spPr bwMode="auto">
            <a:xfrm>
              <a:off x="405000" y="2853847"/>
              <a:ext cx="1790736" cy="798023"/>
            </a:xfrm>
            <a:prstGeom prst="rect">
              <a:avLst/>
            </a:prstGeom>
            <a:solidFill>
              <a:srgbClr val="A1A1A2"/>
            </a:solidFill>
            <a:ln>
              <a:noFill/>
            </a:ln>
            <a:effectLst/>
            <a:extLst/>
          </p:spPr>
          <p:txBody>
            <a:bodyPr wrap="square" lIns="61519" tIns="31990" rIns="0" bIns="31990" anchor="ctr"/>
            <a:lstStyle/>
            <a:p>
              <a:pPr defTabSz="685800">
                <a:spcAft>
                  <a:spcPct val="0"/>
                </a:spcAft>
              </a:pPr>
              <a:r>
                <a:rPr lang="es-MX" altLang="en-US" sz="900" dirty="0">
                  <a:solidFill>
                    <a:srgbClr val="FFFFFF"/>
                  </a:solidFill>
                </a:rPr>
                <a:t>Eslabón dos</a:t>
              </a:r>
            </a:p>
          </p:txBody>
        </p:sp>
        <p:sp>
          <p:nvSpPr>
            <p:cNvPr id="19" name="Rectangle 18"/>
            <p:cNvSpPr>
              <a:spLocks noChangeArrowheads="1"/>
            </p:cNvSpPr>
            <p:nvPr/>
          </p:nvSpPr>
          <p:spPr bwMode="auto">
            <a:xfrm>
              <a:off x="2195736" y="2853846"/>
              <a:ext cx="6543034" cy="798023"/>
            </a:xfrm>
            <a:prstGeom prst="rect">
              <a:avLst/>
            </a:prstGeom>
            <a:solidFill>
              <a:srgbClr val="A1A1A2"/>
            </a:solidFill>
            <a:ln>
              <a:noFill/>
            </a:ln>
            <a:effectLst/>
            <a:extLst/>
          </p:spPr>
          <p:txBody>
            <a:bodyPr wrap="none" lIns="68580" tIns="34290" rIns="68580" bIns="34290" anchor="ctr"/>
            <a:lstStyle/>
            <a:p>
              <a:pPr defTabSz="685800">
                <a:lnSpc>
                  <a:spcPct val="50000"/>
                </a:lnSpc>
                <a:spcBef>
                  <a:spcPct val="50000"/>
                </a:spcBef>
                <a:spcAft>
                  <a:spcPct val="0"/>
                </a:spcAft>
              </a:pPr>
              <a:r>
                <a:rPr lang="es-MX" altLang="en-US" sz="900" dirty="0">
                  <a:solidFill>
                    <a:srgbClr val="FFFFFF"/>
                  </a:solidFill>
                </a:rPr>
                <a:t>Fondos de miembros de Lloyd’s</a:t>
              </a:r>
            </a:p>
            <a:p>
              <a:pPr marL="0" lvl="1" defTabSz="685800">
                <a:lnSpc>
                  <a:spcPct val="50000"/>
                </a:lnSpc>
                <a:spcBef>
                  <a:spcPct val="50000"/>
                </a:spcBef>
                <a:spcAft>
                  <a:spcPct val="0"/>
                </a:spcAft>
              </a:pPr>
              <a:r>
                <a:rPr lang="es-MX" sz="2100" dirty="0">
                  <a:solidFill>
                    <a:prstClr val="white"/>
                  </a:solidFill>
                  <a:latin typeface="Arial (Body)"/>
                </a:rPr>
                <a:t>$34Mm</a:t>
              </a:r>
              <a:endParaRPr lang="es-MX" altLang="en-US" sz="2100" dirty="0">
                <a:solidFill>
                  <a:prstClr val="white"/>
                </a:solidFill>
                <a:latin typeface="Arial (Body)"/>
              </a:endParaRPr>
            </a:p>
          </p:txBody>
        </p:sp>
        <p:sp>
          <p:nvSpPr>
            <p:cNvPr id="20" name="Rectangle 13"/>
            <p:cNvSpPr>
              <a:spLocks noChangeArrowheads="1"/>
            </p:cNvSpPr>
            <p:nvPr/>
          </p:nvSpPr>
          <p:spPr bwMode="auto">
            <a:xfrm>
              <a:off x="405000" y="3864926"/>
              <a:ext cx="1790736" cy="798023"/>
            </a:xfrm>
            <a:prstGeom prst="rect">
              <a:avLst/>
            </a:prstGeom>
            <a:solidFill>
              <a:srgbClr val="0A4BB7"/>
            </a:solidFill>
            <a:ln>
              <a:noFill/>
            </a:ln>
            <a:effectLst/>
            <a:extLst/>
          </p:spPr>
          <p:txBody>
            <a:bodyPr wrap="square" lIns="61519" tIns="31990" rIns="0" bIns="31990" anchor="ctr"/>
            <a:lstStyle/>
            <a:p>
              <a:pPr defTabSz="685800">
                <a:spcAft>
                  <a:spcPct val="0"/>
                </a:spcAft>
              </a:pPr>
              <a:r>
                <a:rPr lang="es-MX" altLang="en-US" sz="900" dirty="0">
                  <a:solidFill>
                    <a:srgbClr val="FFFFFF"/>
                  </a:solidFill>
                </a:rPr>
                <a:t>Eslabón tres</a:t>
              </a:r>
            </a:p>
          </p:txBody>
        </p:sp>
        <p:sp>
          <p:nvSpPr>
            <p:cNvPr id="22" name="Rectangle 18"/>
            <p:cNvSpPr>
              <a:spLocks noChangeArrowheads="1"/>
            </p:cNvSpPr>
            <p:nvPr/>
          </p:nvSpPr>
          <p:spPr bwMode="auto">
            <a:xfrm>
              <a:off x="2195736" y="3878286"/>
              <a:ext cx="6543034" cy="784663"/>
            </a:xfrm>
            <a:prstGeom prst="rect">
              <a:avLst/>
            </a:prstGeom>
            <a:solidFill>
              <a:srgbClr val="0A4BB7"/>
            </a:solidFill>
            <a:ln>
              <a:noFill/>
            </a:ln>
            <a:effectLst/>
            <a:extLst/>
          </p:spPr>
          <p:txBody>
            <a:bodyPr wrap="none" lIns="68580" tIns="34290" rIns="68580" bIns="34290" anchor="ctr"/>
            <a:lstStyle/>
            <a:p>
              <a:pPr defTabSz="685800">
                <a:lnSpc>
                  <a:spcPct val="50000"/>
                </a:lnSpc>
                <a:spcBef>
                  <a:spcPct val="50000"/>
                </a:spcBef>
                <a:spcAft>
                  <a:spcPct val="0"/>
                </a:spcAft>
              </a:pPr>
              <a:r>
                <a:rPr lang="es-MX" altLang="en-US" sz="900" dirty="0">
                  <a:solidFill>
                    <a:srgbClr val="FFFFFF"/>
                  </a:solidFill>
                </a:rPr>
                <a:t>Activos Centrales </a:t>
              </a:r>
            </a:p>
            <a:p>
              <a:pPr marL="0" lvl="1" defTabSz="685800">
                <a:lnSpc>
                  <a:spcPct val="50000"/>
                </a:lnSpc>
                <a:spcBef>
                  <a:spcPct val="50000"/>
                </a:spcBef>
                <a:spcAft>
                  <a:spcPct val="0"/>
                </a:spcAft>
              </a:pPr>
              <a:r>
                <a:rPr lang="es-MX" altLang="en-US" sz="2100" dirty="0">
                  <a:solidFill>
                    <a:prstClr val="white"/>
                  </a:solidFill>
                </a:rPr>
                <a:t>$4Mm</a:t>
              </a:r>
            </a:p>
          </p:txBody>
        </p:sp>
        <p:sp>
          <p:nvSpPr>
            <p:cNvPr id="23" name="Rectangle 12"/>
            <p:cNvSpPr>
              <a:spLocks noChangeArrowheads="1"/>
            </p:cNvSpPr>
            <p:nvPr/>
          </p:nvSpPr>
          <p:spPr bwMode="auto">
            <a:xfrm>
              <a:off x="405000" y="3651869"/>
              <a:ext cx="8333770" cy="288033"/>
            </a:xfrm>
            <a:prstGeom prst="rect">
              <a:avLst/>
            </a:prstGeom>
            <a:solidFill>
              <a:schemeClr val="tx1"/>
            </a:solidFill>
            <a:ln>
              <a:noFill/>
            </a:ln>
            <a:effectLst/>
            <a:extLst/>
          </p:spPr>
          <p:txBody>
            <a:bodyPr wrap="square" lIns="61519" tIns="31990" rIns="61519" bIns="31990" anchor="ctr"/>
            <a:lstStyle/>
            <a:p>
              <a:pPr defTabSz="685800">
                <a:spcAft>
                  <a:spcPct val="0"/>
                </a:spcAft>
              </a:pPr>
              <a:r>
                <a:rPr lang="es-MX" altLang="en-US" sz="900" dirty="0">
                  <a:solidFill>
                    <a:srgbClr val="FFFFFF"/>
                  </a:solidFill>
                </a:rPr>
                <a:t>Activos Mutuales</a:t>
              </a:r>
            </a:p>
          </p:txBody>
        </p:sp>
        <p:cxnSp>
          <p:nvCxnSpPr>
            <p:cNvPr id="24" name="Straight Connector 23"/>
            <p:cNvCxnSpPr/>
            <p:nvPr/>
          </p:nvCxnSpPr>
          <p:spPr>
            <a:xfrm>
              <a:off x="2195736" y="2061759"/>
              <a:ext cx="0" cy="15901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195736" y="3939902"/>
              <a:ext cx="0" cy="72304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951C5478-8457-42FB-B86C-43DD35270A66}"/>
              </a:ext>
            </a:extLst>
          </p:cNvPr>
          <p:cNvSpPr>
            <a:spLocks/>
          </p:cNvSpPr>
          <p:nvPr/>
        </p:nvSpPr>
        <p:spPr>
          <a:xfrm>
            <a:off x="1744587" y="6347452"/>
            <a:ext cx="6904405" cy="169277"/>
          </a:xfrm>
          <a:prstGeom prst="rect">
            <a:avLst/>
          </a:prstGeom>
        </p:spPr>
        <p:txBody>
          <a:bodyPr wrap="square" lIns="0" tIns="0" rIns="0" bIns="0" anchor="b">
            <a:spAutoFit/>
          </a:bodyPr>
          <a:lstStyle/>
          <a:p>
            <a:pPr algn="r"/>
            <a:r>
              <a:rPr lang="en-GB" sz="1100" dirty="0">
                <a:solidFill>
                  <a:schemeClr val="accent1"/>
                </a:solidFill>
              </a:rPr>
              <a:t>As of Annual Report March 2019 - </a:t>
            </a:r>
            <a:r>
              <a:rPr lang="en-GB" sz="1100" b="1" dirty="0">
                <a:solidFill>
                  <a:schemeClr val="accent1"/>
                </a:solidFill>
              </a:rPr>
              <a:t>lloyds.com/annualreport2018</a:t>
            </a:r>
          </a:p>
        </p:txBody>
      </p:sp>
    </p:spTree>
    <p:custDataLst>
      <p:tags r:id="rId1"/>
    </p:custDataLst>
    <p:extLst>
      <p:ext uri="{BB962C8B-B14F-4D97-AF65-F5344CB8AC3E}">
        <p14:creationId xmlns:p14="http://schemas.microsoft.com/office/powerpoint/2010/main" val="3789293047"/>
      </p:ext>
    </p:extLst>
  </p:cSld>
  <p:clrMapOvr>
    <a:masterClrMapping/>
  </p:clrMapOvr>
  <p:transition spd="med" advClick="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23" y="360656"/>
            <a:ext cx="8334900" cy="972000"/>
          </a:xfrm>
        </p:spPr>
        <p:txBody>
          <a:bodyPr/>
          <a:lstStyle/>
          <a:p>
            <a:r>
              <a:rPr lang="es-MX" altLang="en-US" dirty="0"/>
              <a:t>Nuestras calificaciones oficiales</a:t>
            </a:r>
            <a:endParaRPr lang="es-MX" dirty="0"/>
          </a:p>
        </p:txBody>
      </p:sp>
      <p:sp>
        <p:nvSpPr>
          <p:cNvPr id="8" name="Text Placeholder 7"/>
          <p:cNvSpPr>
            <a:spLocks noGrp="1"/>
          </p:cNvSpPr>
          <p:nvPr>
            <p:ph type="body" sz="quarter" idx="13"/>
          </p:nvPr>
        </p:nvSpPr>
        <p:spPr/>
        <p:txBody>
          <a:bodyPr/>
          <a:lstStyle/>
          <a:p>
            <a:r>
              <a:rPr lang="es-MX" dirty="0"/>
              <a:t> </a:t>
            </a:r>
          </a:p>
        </p:txBody>
      </p:sp>
      <p:sp>
        <p:nvSpPr>
          <p:cNvPr id="26" name="Text Placeholder 7"/>
          <p:cNvSpPr txBox="1">
            <a:spLocks/>
          </p:cNvSpPr>
          <p:nvPr/>
        </p:nvSpPr>
        <p:spPr>
          <a:xfrm>
            <a:off x="463823" y="1639350"/>
            <a:ext cx="8334374" cy="297387"/>
          </a:xfrm>
          <a:prstGeom prst="rect">
            <a:avLst/>
          </a:prstGeom>
        </p:spPr>
        <p:txBody>
          <a:bodyPr vert="horz" lIns="0" tIns="0" rIns="0" bIns="0" rtlCol="0">
            <a:noAutofit/>
          </a:bodyPr>
          <a:lstStyle>
            <a:lvl1pPr marL="0" indent="0" algn="l" defTabSz="685740" rtl="0" eaLnBrk="1" latinLnBrk="0" hangingPunct="1">
              <a:lnSpc>
                <a:spcPct val="100000"/>
              </a:lnSpc>
              <a:spcBef>
                <a:spcPts val="1094"/>
              </a:spcBef>
              <a:spcAft>
                <a:spcPts val="547"/>
              </a:spcAft>
              <a:buFontTx/>
              <a:buNone/>
              <a:defRPr sz="1800" kern="1200">
                <a:solidFill>
                  <a:schemeClr val="bg1"/>
                </a:solidFill>
                <a:latin typeface="+mn-lt"/>
                <a:ea typeface="+mn-ea"/>
                <a:cs typeface="+mn-cs"/>
              </a:defRPr>
            </a:lvl1pPr>
            <a:lvl2pPr marL="0" indent="0" algn="l" defTabSz="685740" rtl="0" eaLnBrk="1" latinLnBrk="0" hangingPunct="1">
              <a:lnSpc>
                <a:spcPct val="100000"/>
              </a:lnSpc>
              <a:spcBef>
                <a:spcPts val="547"/>
              </a:spcBef>
              <a:spcAft>
                <a:spcPts val="547"/>
              </a:spcAft>
              <a:buFontTx/>
              <a:buNone/>
              <a:defRPr sz="1800" kern="1200">
                <a:solidFill>
                  <a:schemeClr val="bg1"/>
                </a:solidFill>
                <a:latin typeface="+mn-lt"/>
                <a:ea typeface="+mn-ea"/>
                <a:cs typeface="+mn-cs"/>
              </a:defRPr>
            </a:lvl2pPr>
            <a:lvl3pPr marL="377967" indent="-377967" algn="l" defTabSz="685740" rtl="0" eaLnBrk="1" latinLnBrk="0" hangingPunct="1">
              <a:lnSpc>
                <a:spcPct val="100000"/>
              </a:lnSpc>
              <a:spcBef>
                <a:spcPts val="0"/>
              </a:spcBef>
              <a:spcAft>
                <a:spcPts val="547"/>
              </a:spcAft>
              <a:buFont typeface="Arial" panose="020B0604020202020204" pitchFamily="34" charset="0"/>
              <a:buChar char="—"/>
              <a:defRPr sz="1800" kern="1200">
                <a:solidFill>
                  <a:schemeClr val="bg1"/>
                </a:solidFill>
                <a:latin typeface="+mn-lt"/>
                <a:ea typeface="+mn-ea"/>
                <a:cs typeface="+mn-cs"/>
              </a:defRPr>
            </a:lvl3pPr>
            <a:lvl4pPr marL="705346" indent="-328068" algn="l" defTabSz="685740" rtl="0" eaLnBrk="1" latinLnBrk="0" hangingPunct="1">
              <a:lnSpc>
                <a:spcPct val="100000"/>
              </a:lnSpc>
              <a:spcBef>
                <a:spcPts val="0"/>
              </a:spcBef>
              <a:spcAft>
                <a:spcPts val="547"/>
              </a:spcAft>
              <a:buFont typeface="Arial" panose="020B0604020202020204" pitchFamily="34" charset="0"/>
              <a:buChar char="–"/>
              <a:defRPr sz="1800" kern="1200">
                <a:solidFill>
                  <a:schemeClr val="bg1"/>
                </a:solidFill>
                <a:latin typeface="+mn-lt"/>
                <a:ea typeface="+mn-ea"/>
                <a:cs typeface="+mn-cs"/>
              </a:defRPr>
            </a:lvl4pPr>
            <a:lvl5pPr marL="1033414" indent="-328068" algn="l" defTabSz="685740" rtl="0" eaLnBrk="1" latinLnBrk="0" hangingPunct="1">
              <a:lnSpc>
                <a:spcPct val="100000"/>
              </a:lnSpc>
              <a:spcBef>
                <a:spcPts val="0"/>
              </a:spcBef>
              <a:spcAft>
                <a:spcPts val="547"/>
              </a:spcAft>
              <a:buFont typeface="Arial" panose="020B0604020202020204" pitchFamily="34" charset="0"/>
              <a:buChar char="–"/>
              <a:defRPr sz="1800" kern="1200">
                <a:solidFill>
                  <a:schemeClr val="bg1"/>
                </a:solidFill>
                <a:latin typeface="+mn-lt"/>
                <a:ea typeface="+mn-ea"/>
                <a:cs typeface="+mn-cs"/>
              </a:defRPr>
            </a:lvl5pPr>
            <a:lvl6pPr marL="1885786" indent="-171435" algn="l" defTabSz="68574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8657" indent="-171435" algn="l" defTabSz="68574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1527" indent="-171435" algn="l" defTabSz="68574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4398" indent="-171435" algn="l" defTabSz="68574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a:lstStyle>
          <a:p>
            <a:r>
              <a:rPr lang="es-MX"/>
              <a:t> </a:t>
            </a:r>
            <a:endParaRPr lang="es-MX" dirty="0"/>
          </a:p>
        </p:txBody>
      </p:sp>
      <p:cxnSp>
        <p:nvCxnSpPr>
          <p:cNvPr id="33" name="Straight Connector 32"/>
          <p:cNvCxnSpPr/>
          <p:nvPr/>
        </p:nvCxnSpPr>
        <p:spPr>
          <a:xfrm>
            <a:off x="454805" y="3196375"/>
            <a:ext cx="2232248"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313030" y="3200739"/>
            <a:ext cx="2398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359461" y="3200739"/>
            <a:ext cx="2376264"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54805" y="4180501"/>
            <a:ext cx="2376264" cy="1015663"/>
          </a:xfrm>
          <a:prstGeom prst="rect">
            <a:avLst/>
          </a:prstGeom>
          <a:noFill/>
        </p:spPr>
        <p:txBody>
          <a:bodyPr vert="horz" wrap="square" rtlCol="0">
            <a:spAutoFit/>
          </a:bodyPr>
          <a:lstStyle/>
          <a:p>
            <a:pPr defTabSz="914400"/>
            <a:r>
              <a:rPr lang="es-MX" sz="6000" dirty="0">
                <a:solidFill>
                  <a:prstClr val="white"/>
                </a:solidFill>
              </a:rPr>
              <a:t>A+</a:t>
            </a:r>
          </a:p>
        </p:txBody>
      </p:sp>
      <p:sp>
        <p:nvSpPr>
          <p:cNvPr id="37" name="TextBox 36"/>
          <p:cNvSpPr txBox="1"/>
          <p:nvPr/>
        </p:nvSpPr>
        <p:spPr>
          <a:xfrm>
            <a:off x="3335125" y="4230583"/>
            <a:ext cx="2376264" cy="1015663"/>
          </a:xfrm>
          <a:prstGeom prst="rect">
            <a:avLst/>
          </a:prstGeom>
          <a:noFill/>
        </p:spPr>
        <p:txBody>
          <a:bodyPr vert="horz" wrap="square" rtlCol="0">
            <a:spAutoFit/>
          </a:bodyPr>
          <a:lstStyle/>
          <a:p>
            <a:pPr defTabSz="914400"/>
            <a:r>
              <a:rPr lang="es-MX" sz="6000" dirty="0">
                <a:solidFill>
                  <a:prstClr val="white"/>
                </a:solidFill>
              </a:rPr>
              <a:t>AA-</a:t>
            </a:r>
          </a:p>
        </p:txBody>
      </p:sp>
      <p:sp>
        <p:nvSpPr>
          <p:cNvPr id="39" name="TextBox 38"/>
          <p:cNvSpPr txBox="1"/>
          <p:nvPr/>
        </p:nvSpPr>
        <p:spPr>
          <a:xfrm>
            <a:off x="6359461" y="4185222"/>
            <a:ext cx="2376264" cy="1015663"/>
          </a:xfrm>
          <a:prstGeom prst="rect">
            <a:avLst/>
          </a:prstGeom>
          <a:noFill/>
        </p:spPr>
        <p:txBody>
          <a:bodyPr vert="horz" wrap="square" rtlCol="0">
            <a:spAutoFit/>
          </a:bodyPr>
          <a:lstStyle/>
          <a:p>
            <a:pPr defTabSz="914400"/>
            <a:r>
              <a:rPr lang="es-MX" sz="6000" dirty="0">
                <a:solidFill>
                  <a:prstClr val="white"/>
                </a:solidFill>
              </a:rPr>
              <a:t>A</a:t>
            </a:r>
          </a:p>
        </p:txBody>
      </p:sp>
      <p:sp>
        <p:nvSpPr>
          <p:cNvPr id="40" name="TextBox 39"/>
          <p:cNvSpPr txBox="1"/>
          <p:nvPr/>
        </p:nvSpPr>
        <p:spPr>
          <a:xfrm>
            <a:off x="396716" y="3318118"/>
            <a:ext cx="2232248" cy="523220"/>
          </a:xfrm>
          <a:prstGeom prst="rect">
            <a:avLst/>
          </a:prstGeom>
          <a:noFill/>
        </p:spPr>
        <p:txBody>
          <a:bodyPr vert="horz" wrap="square" rtlCol="0">
            <a:spAutoFit/>
          </a:bodyPr>
          <a:lstStyle/>
          <a:p>
            <a:pPr defTabSz="914400"/>
            <a:r>
              <a:rPr lang="es-MX" sz="1200" dirty="0">
                <a:solidFill>
                  <a:prstClr val="white"/>
                </a:solidFill>
              </a:rPr>
              <a:t>Standard &amp; </a:t>
            </a:r>
            <a:r>
              <a:rPr lang="es-MX" sz="1200" dirty="0" err="1">
                <a:solidFill>
                  <a:prstClr val="white"/>
                </a:solidFill>
              </a:rPr>
              <a:t>Poor’s</a:t>
            </a:r>
            <a:br>
              <a:rPr lang="es-MX" sz="1600" dirty="0">
                <a:solidFill>
                  <a:prstClr val="white"/>
                </a:solidFill>
              </a:rPr>
            </a:br>
            <a:r>
              <a:rPr lang="es-MX" sz="1600" dirty="0">
                <a:solidFill>
                  <a:prstClr val="white"/>
                </a:solidFill>
              </a:rPr>
              <a:t>(Fuerte)</a:t>
            </a:r>
          </a:p>
        </p:txBody>
      </p:sp>
      <p:sp>
        <p:nvSpPr>
          <p:cNvPr id="41" name="TextBox 40"/>
          <p:cNvSpPr txBox="1"/>
          <p:nvPr/>
        </p:nvSpPr>
        <p:spPr>
          <a:xfrm>
            <a:off x="3253892" y="3318118"/>
            <a:ext cx="2664296" cy="523220"/>
          </a:xfrm>
          <a:prstGeom prst="rect">
            <a:avLst/>
          </a:prstGeom>
          <a:noFill/>
        </p:spPr>
        <p:txBody>
          <a:bodyPr vert="horz" wrap="square" rtlCol="0">
            <a:spAutoFit/>
          </a:bodyPr>
          <a:lstStyle/>
          <a:p>
            <a:pPr defTabSz="914400"/>
            <a:r>
              <a:rPr lang="es-MX" sz="1200" dirty="0" err="1">
                <a:solidFill>
                  <a:prstClr val="white"/>
                </a:solidFill>
              </a:rPr>
              <a:t>Fitch</a:t>
            </a:r>
            <a:r>
              <a:rPr lang="es-MX" sz="1200" dirty="0">
                <a:solidFill>
                  <a:prstClr val="white"/>
                </a:solidFill>
              </a:rPr>
              <a:t> Ratings</a:t>
            </a:r>
            <a:br>
              <a:rPr lang="es-MX" sz="1600" dirty="0">
                <a:solidFill>
                  <a:prstClr val="white"/>
                </a:solidFill>
              </a:rPr>
            </a:br>
            <a:r>
              <a:rPr lang="es-MX" sz="1600" dirty="0">
                <a:solidFill>
                  <a:prstClr val="white"/>
                </a:solidFill>
              </a:rPr>
              <a:t>(Muy Fuerte)</a:t>
            </a:r>
          </a:p>
        </p:txBody>
      </p:sp>
      <p:sp>
        <p:nvSpPr>
          <p:cNvPr id="42" name="TextBox 41"/>
          <p:cNvSpPr txBox="1"/>
          <p:nvPr/>
        </p:nvSpPr>
        <p:spPr>
          <a:xfrm>
            <a:off x="6260282" y="3318118"/>
            <a:ext cx="2232248" cy="523220"/>
          </a:xfrm>
          <a:prstGeom prst="rect">
            <a:avLst/>
          </a:prstGeom>
          <a:noFill/>
        </p:spPr>
        <p:txBody>
          <a:bodyPr vert="horz" wrap="square" rtlCol="0">
            <a:spAutoFit/>
          </a:bodyPr>
          <a:lstStyle/>
          <a:p>
            <a:pPr defTabSz="914400"/>
            <a:r>
              <a:rPr lang="es-MX" sz="1200" dirty="0">
                <a:solidFill>
                  <a:prstClr val="white"/>
                </a:solidFill>
              </a:rPr>
              <a:t>A.M </a:t>
            </a:r>
            <a:r>
              <a:rPr lang="es-MX" sz="1200" dirty="0" err="1">
                <a:solidFill>
                  <a:prstClr val="white"/>
                </a:solidFill>
              </a:rPr>
              <a:t>Best</a:t>
            </a:r>
            <a:br>
              <a:rPr lang="es-MX" sz="1600" dirty="0">
                <a:solidFill>
                  <a:prstClr val="white"/>
                </a:solidFill>
              </a:rPr>
            </a:br>
            <a:r>
              <a:rPr lang="es-MX" sz="1600" dirty="0">
                <a:solidFill>
                  <a:prstClr val="white"/>
                </a:solidFill>
              </a:rPr>
              <a:t>(Excelente)</a:t>
            </a:r>
          </a:p>
        </p:txBody>
      </p:sp>
      <p:sp>
        <p:nvSpPr>
          <p:cNvPr id="43" name="TextBox 42"/>
          <p:cNvSpPr txBox="1"/>
          <p:nvPr/>
        </p:nvSpPr>
        <p:spPr>
          <a:xfrm>
            <a:off x="382799" y="1588203"/>
            <a:ext cx="5688632" cy="923330"/>
          </a:xfrm>
          <a:prstGeom prst="rect">
            <a:avLst/>
          </a:prstGeom>
          <a:noFill/>
        </p:spPr>
        <p:txBody>
          <a:bodyPr vert="horz" wrap="square" rtlCol="0">
            <a:spAutoFit/>
          </a:bodyPr>
          <a:lstStyle/>
          <a:p>
            <a:pPr defTabSz="914400"/>
            <a:r>
              <a:rPr lang="es-MX" dirty="0">
                <a:solidFill>
                  <a:prstClr val="white">
                    <a:lumMod val="65000"/>
                  </a:prstClr>
                </a:solidFill>
              </a:rPr>
              <a:t>Las aseguradoras que operan en el mercado de Lloyd's disfrutan del beneficio de una calificación de mercado único otorgada por agencias independientes</a:t>
            </a:r>
          </a:p>
        </p:txBody>
      </p:sp>
      <p:sp>
        <p:nvSpPr>
          <p:cNvPr id="17" name="Rectangle 16">
            <a:extLst>
              <a:ext uri="{FF2B5EF4-FFF2-40B4-BE49-F238E27FC236}">
                <a16:creationId xmlns:a16="http://schemas.microsoft.com/office/drawing/2014/main" id="{6F6796A3-D6B8-4A32-A4EE-ACF7F7A34936}"/>
              </a:ext>
            </a:extLst>
          </p:cNvPr>
          <p:cNvSpPr>
            <a:spLocks/>
          </p:cNvSpPr>
          <p:nvPr/>
        </p:nvSpPr>
        <p:spPr>
          <a:xfrm>
            <a:off x="4018575" y="6410867"/>
            <a:ext cx="4590968" cy="169277"/>
          </a:xfrm>
          <a:prstGeom prst="rect">
            <a:avLst/>
          </a:prstGeom>
        </p:spPr>
        <p:txBody>
          <a:bodyPr wrap="square" lIns="0" tIns="0" rIns="0" bIns="0" anchor="b">
            <a:spAutoFit/>
          </a:bodyPr>
          <a:lstStyle/>
          <a:p>
            <a:pPr algn="r"/>
            <a:r>
              <a:rPr lang="en-GB" sz="1100" dirty="0">
                <a:solidFill>
                  <a:prstClr val="white"/>
                </a:solidFill>
              </a:rPr>
              <a:t>Last updated March 2019 – Figures as at 31 December 2018</a:t>
            </a:r>
            <a:endParaRPr lang="en-GB" sz="1100" b="1" dirty="0">
              <a:solidFill>
                <a:prstClr val="white"/>
              </a:solidFill>
            </a:endParaRPr>
          </a:p>
        </p:txBody>
      </p:sp>
    </p:spTree>
    <p:extLst>
      <p:ext uri="{BB962C8B-B14F-4D97-AF65-F5344CB8AC3E}">
        <p14:creationId xmlns:p14="http://schemas.microsoft.com/office/powerpoint/2010/main" val="262326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44500" y="859110"/>
            <a:ext cx="8334900" cy="422405"/>
          </a:xfrm>
        </p:spPr>
        <p:txBody>
          <a:bodyPr/>
          <a:lstStyle/>
          <a:p>
            <a:r>
              <a:rPr lang="en-GB" dirty="0"/>
              <a:t>Lloyd’s </a:t>
            </a:r>
            <a:r>
              <a:rPr lang="en-GB" dirty="0" err="1"/>
              <a:t>en</a:t>
            </a:r>
            <a:r>
              <a:rPr lang="en-GB" dirty="0"/>
              <a:t> Latino América</a:t>
            </a:r>
          </a:p>
        </p:txBody>
      </p:sp>
      <p:sp>
        <p:nvSpPr>
          <p:cNvPr id="5" name="Title 362"/>
          <p:cNvSpPr>
            <a:spLocks noGrp="1"/>
          </p:cNvSpPr>
          <p:nvPr>
            <p:ph type="title"/>
          </p:nvPr>
        </p:nvSpPr>
        <p:spPr>
          <a:xfrm>
            <a:off x="420492" y="355370"/>
            <a:ext cx="8334900" cy="505900"/>
          </a:xfrm>
        </p:spPr>
        <p:txBody>
          <a:bodyPr/>
          <a:lstStyle/>
          <a:p>
            <a:r>
              <a:rPr lang="en-GB" dirty="0"/>
              <a:t>Lloyd’s</a:t>
            </a:r>
          </a:p>
        </p:txBody>
      </p:sp>
      <p:sp>
        <p:nvSpPr>
          <p:cNvPr id="6" name="TextBox 5"/>
          <p:cNvSpPr txBox="1"/>
          <p:nvPr/>
        </p:nvSpPr>
        <p:spPr>
          <a:xfrm>
            <a:off x="5436097" y="1825582"/>
            <a:ext cx="3528392" cy="4026423"/>
          </a:xfrm>
          <a:prstGeom prst="rect">
            <a:avLst/>
          </a:prstGeom>
          <a:noFill/>
        </p:spPr>
        <p:txBody>
          <a:bodyPr vert="horz" wrap="square" rtlCol="0">
            <a:spAutoFit/>
          </a:bodyPr>
          <a:lstStyle/>
          <a:p>
            <a:pPr defTabSz="685740">
              <a:spcBef>
                <a:spcPct val="0"/>
              </a:spcBef>
            </a:pPr>
            <a:r>
              <a:rPr lang="es-MX" dirty="0">
                <a:solidFill>
                  <a:srgbClr val="1E35BF"/>
                </a:solidFill>
              </a:rPr>
              <a:t>Principales observaciones</a:t>
            </a:r>
          </a:p>
          <a:p>
            <a:pPr defTabSz="914400"/>
            <a:endParaRPr lang="es-MX" sz="1398" dirty="0">
              <a:solidFill>
                <a:prstClr val="black"/>
              </a:solidFill>
            </a:endParaRPr>
          </a:p>
          <a:p>
            <a:pPr marL="285750" lvl="2" indent="-285750" defTabSz="914400">
              <a:buClr>
                <a:srgbClr val="1E35BF"/>
              </a:buClr>
              <a:buSzPct val="90000"/>
              <a:buFont typeface="Wingdings" panose="05000000000000000000" pitchFamily="2" charset="2"/>
              <a:buChar char="Ø"/>
              <a:tabLst>
                <a:tab pos="9315205" algn="r"/>
              </a:tabLst>
              <a:defRPr/>
            </a:pPr>
            <a:r>
              <a:rPr lang="es-MX" sz="1398" dirty="0">
                <a:solidFill>
                  <a:prstClr val="black"/>
                </a:solidFill>
              </a:rPr>
              <a:t>América Latina es un Mercado en crecimiento con un total de primas suscritas de 1,411mm de dólares en 2017</a:t>
            </a:r>
          </a:p>
          <a:p>
            <a:pPr marL="285750" lvl="2" indent="-285750" defTabSz="914400">
              <a:buClr>
                <a:srgbClr val="1E35BF"/>
              </a:buClr>
              <a:buSzPct val="90000"/>
              <a:buFont typeface="Wingdings" panose="05000000000000000000" pitchFamily="2" charset="2"/>
              <a:buChar char="Ø"/>
              <a:tabLst>
                <a:tab pos="9315205" algn="r"/>
              </a:tabLst>
              <a:defRPr/>
            </a:pPr>
            <a:r>
              <a:rPr lang="es-MX" sz="1398" dirty="0">
                <a:solidFill>
                  <a:prstClr val="black"/>
                </a:solidFill>
              </a:rPr>
              <a:t>Mexico es el Mercado mas grande de Lloyd’s en América Latina seguido por Brasil y Chile</a:t>
            </a:r>
          </a:p>
          <a:p>
            <a:pPr marL="285750" indent="-285750" defTabSz="914400">
              <a:buClr>
                <a:srgbClr val="1E35BF"/>
              </a:buClr>
              <a:buFont typeface="Wingdings" panose="05000000000000000000" pitchFamily="2" charset="2"/>
              <a:buChar char="Ø"/>
            </a:pPr>
            <a:r>
              <a:rPr lang="es-MX" sz="1398" dirty="0">
                <a:solidFill>
                  <a:prstClr val="black"/>
                </a:solidFill>
              </a:rPr>
              <a:t>D 2017 a 2018 las primas en Lloyd’s en Mexico crecieron un 10.4% en la región</a:t>
            </a:r>
          </a:p>
          <a:p>
            <a:pPr marL="285750" indent="-285750" defTabSz="914400">
              <a:buClr>
                <a:srgbClr val="1E35BF"/>
              </a:buClr>
              <a:buFont typeface="Wingdings" panose="05000000000000000000" pitchFamily="2" charset="2"/>
              <a:buChar char="Ø"/>
            </a:pPr>
            <a:r>
              <a:rPr lang="es-MX" sz="1398" dirty="0">
                <a:solidFill>
                  <a:prstClr val="black"/>
                </a:solidFill>
              </a:rPr>
              <a:t>Lloyd’s tiene presencia en Brasil, Colombia y Mexico</a:t>
            </a:r>
          </a:p>
          <a:p>
            <a:pPr marL="285750" indent="-285750" defTabSz="914400">
              <a:buClr>
                <a:srgbClr val="1E35BF"/>
              </a:buClr>
              <a:buFont typeface="Wingdings" panose="05000000000000000000" pitchFamily="2" charset="2"/>
              <a:buChar char="Ø"/>
            </a:pPr>
            <a:r>
              <a:rPr lang="es-MX" sz="1398" dirty="0">
                <a:solidFill>
                  <a:prstClr val="black"/>
                </a:solidFill>
              </a:rPr>
              <a:t>La mayoría de los negocios de Lloyd’s en América Latina corresponden a Reaseguro (mas del 95%)</a:t>
            </a:r>
          </a:p>
          <a:p>
            <a:pPr defTabSz="914400">
              <a:buClr>
                <a:srgbClr val="1E35BF"/>
              </a:buClr>
            </a:pPr>
            <a:endParaRPr lang="es-MX" sz="1398" dirty="0">
              <a:solidFill>
                <a:prstClr val="black"/>
              </a:solidFill>
            </a:endParaRPr>
          </a:p>
        </p:txBody>
      </p:sp>
      <p:grpSp>
        <p:nvGrpSpPr>
          <p:cNvPr id="61" name="Group 60">
            <a:extLst>
              <a:ext uri="{FF2B5EF4-FFF2-40B4-BE49-F238E27FC236}">
                <a16:creationId xmlns:a16="http://schemas.microsoft.com/office/drawing/2014/main" id="{4596A51C-EC88-4F7E-842C-8163E6EC4D8D}"/>
              </a:ext>
            </a:extLst>
          </p:cNvPr>
          <p:cNvGrpSpPr/>
          <p:nvPr/>
        </p:nvGrpSpPr>
        <p:grpSpPr>
          <a:xfrm>
            <a:off x="320989" y="2433893"/>
            <a:ext cx="4966953" cy="3722557"/>
            <a:chOff x="-230133" y="2529284"/>
            <a:chExt cx="4912122" cy="4234454"/>
          </a:xfrm>
        </p:grpSpPr>
        <p:sp>
          <p:nvSpPr>
            <p:cNvPr id="62" name="Text Box 76">
              <a:extLst>
                <a:ext uri="{FF2B5EF4-FFF2-40B4-BE49-F238E27FC236}">
                  <a16:creationId xmlns:a16="http://schemas.microsoft.com/office/drawing/2014/main" id="{B7BC697B-798B-4191-9EB1-A67DE1088C66}"/>
                </a:ext>
              </a:extLst>
            </p:cNvPr>
            <p:cNvSpPr txBox="1">
              <a:spLocks noChangeArrowheads="1"/>
            </p:cNvSpPr>
            <p:nvPr/>
          </p:nvSpPr>
          <p:spPr bwMode="auto">
            <a:xfrm>
              <a:off x="788209" y="3964517"/>
              <a:ext cx="1111015" cy="297001"/>
            </a:xfrm>
            <a:prstGeom prst="rect">
              <a:avLst/>
            </a:prstGeom>
            <a:noFill/>
            <a:ln>
              <a:noFill/>
            </a:ln>
            <a:extLst/>
          </p:spPr>
          <p:style>
            <a:lnRef idx="2">
              <a:schemeClr val="accent3"/>
            </a:lnRef>
            <a:fillRef idx="1">
              <a:schemeClr val="lt1"/>
            </a:fillRef>
            <a:effectRef idx="0">
              <a:schemeClr val="accent3"/>
            </a:effectRef>
            <a:fontRef idx="minor">
              <a:schemeClr val="dk1"/>
            </a:fontRef>
          </p:style>
          <p:txBody>
            <a:bodyPr lIns="98628" tIns="49315" rIns="98628" bIns="49315">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Calibri" pitchFamily="34" charset="0"/>
                </a:rPr>
                <a:t>Colombia</a:t>
              </a:r>
              <a:endParaRPr kumimoji="0" lang="en-GB" sz="1200" b="1" i="0" u="none" strike="noStrike" kern="1200" cap="none" spc="0" normalizeH="0" baseline="0" noProof="0" dirty="0">
                <a:ln>
                  <a:noFill/>
                </a:ln>
                <a:solidFill>
                  <a:srgbClr val="000000"/>
                </a:solidFill>
                <a:effectLst/>
                <a:uLnTx/>
                <a:uFillTx/>
                <a:latin typeface="Arial"/>
                <a:ea typeface="+mn-ea"/>
                <a:cs typeface="Calibri" pitchFamily="34" charset="0"/>
              </a:endParaRPr>
            </a:p>
          </p:txBody>
        </p:sp>
        <p:sp>
          <p:nvSpPr>
            <p:cNvPr id="63" name="Text Box 76">
              <a:extLst>
                <a:ext uri="{FF2B5EF4-FFF2-40B4-BE49-F238E27FC236}">
                  <a16:creationId xmlns:a16="http://schemas.microsoft.com/office/drawing/2014/main" id="{C3126260-AB3B-4AED-BA6B-55A87FA3F581}"/>
                </a:ext>
              </a:extLst>
            </p:cNvPr>
            <p:cNvSpPr txBox="1">
              <a:spLocks noChangeArrowheads="1"/>
            </p:cNvSpPr>
            <p:nvPr/>
          </p:nvSpPr>
          <p:spPr bwMode="auto">
            <a:xfrm>
              <a:off x="2813635" y="5737539"/>
              <a:ext cx="1829450" cy="297001"/>
            </a:xfrm>
            <a:prstGeom prst="rect">
              <a:avLst/>
            </a:prstGeom>
            <a:noFill/>
            <a:ln>
              <a:noFill/>
            </a:ln>
            <a:extLst/>
          </p:spPr>
          <p:style>
            <a:lnRef idx="2">
              <a:schemeClr val="accent3"/>
            </a:lnRef>
            <a:fillRef idx="1">
              <a:schemeClr val="lt1"/>
            </a:fillRef>
            <a:effectRef idx="0">
              <a:schemeClr val="accent3"/>
            </a:effectRef>
            <a:fontRef idx="minor">
              <a:schemeClr val="dk1"/>
            </a:fontRef>
          </p:style>
          <p:txBody>
            <a:bodyPr lIns="98628" tIns="49315" rIns="98628" bIns="49315">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Calibri" pitchFamily="34" charset="0"/>
                </a:rPr>
                <a:t>Argentina</a:t>
              </a:r>
              <a:endParaRPr kumimoji="0" lang="en-GB" sz="300" b="1" i="0" u="none" strike="noStrike" kern="1200" cap="none" spc="0" normalizeH="0" baseline="0" noProof="0" dirty="0">
                <a:ln>
                  <a:noFill/>
                </a:ln>
                <a:solidFill>
                  <a:srgbClr val="000000"/>
                </a:solidFill>
                <a:effectLst/>
                <a:uLnTx/>
                <a:uFillTx/>
                <a:latin typeface="Arial"/>
                <a:ea typeface="+mn-ea"/>
                <a:cs typeface="Calibri" pitchFamily="34" charset="0"/>
              </a:endParaRPr>
            </a:p>
          </p:txBody>
        </p:sp>
        <p:grpSp>
          <p:nvGrpSpPr>
            <p:cNvPr id="64" name="Group 63">
              <a:extLst>
                <a:ext uri="{FF2B5EF4-FFF2-40B4-BE49-F238E27FC236}">
                  <a16:creationId xmlns:a16="http://schemas.microsoft.com/office/drawing/2014/main" id="{6415C381-EC36-47A4-B6FF-1CD083DDE263}"/>
                </a:ext>
              </a:extLst>
            </p:cNvPr>
            <p:cNvGrpSpPr/>
            <p:nvPr/>
          </p:nvGrpSpPr>
          <p:grpSpPr>
            <a:xfrm>
              <a:off x="-230133" y="2529284"/>
              <a:ext cx="4912122" cy="4234454"/>
              <a:chOff x="-230133" y="2529284"/>
              <a:chExt cx="4912122" cy="4234454"/>
            </a:xfrm>
          </p:grpSpPr>
          <p:grpSp>
            <p:nvGrpSpPr>
              <p:cNvPr id="65" name="Group 64">
                <a:extLst>
                  <a:ext uri="{FF2B5EF4-FFF2-40B4-BE49-F238E27FC236}">
                    <a16:creationId xmlns:a16="http://schemas.microsoft.com/office/drawing/2014/main" id="{D3326731-38EA-49AD-93C2-6C546EFAACB1}"/>
                  </a:ext>
                </a:extLst>
              </p:cNvPr>
              <p:cNvGrpSpPr/>
              <p:nvPr/>
            </p:nvGrpSpPr>
            <p:grpSpPr>
              <a:xfrm>
                <a:off x="739279" y="2753236"/>
                <a:ext cx="3370676" cy="4010502"/>
                <a:chOff x="971551" y="1620492"/>
                <a:chExt cx="3678237" cy="4352925"/>
              </a:xfrm>
            </p:grpSpPr>
            <p:sp>
              <p:nvSpPr>
                <p:cNvPr id="69" name="Freeform 858">
                  <a:extLst>
                    <a:ext uri="{FF2B5EF4-FFF2-40B4-BE49-F238E27FC236}">
                      <a16:creationId xmlns:a16="http://schemas.microsoft.com/office/drawing/2014/main" id="{62AAA166-4F20-4F92-87FB-5AAA79E61B10}"/>
                    </a:ext>
                  </a:extLst>
                </p:cNvPr>
                <p:cNvSpPr>
                  <a:spLocks/>
                </p:cNvSpPr>
                <p:nvPr/>
              </p:nvSpPr>
              <p:spPr bwMode="auto">
                <a:xfrm>
                  <a:off x="971551" y="1620492"/>
                  <a:ext cx="1271072" cy="907428"/>
                </a:xfrm>
                <a:custGeom>
                  <a:avLst/>
                  <a:gdLst>
                    <a:gd name="T0" fmla="*/ 2147483647 w 428"/>
                    <a:gd name="T1" fmla="*/ 2147483647 h 336"/>
                    <a:gd name="T2" fmla="*/ 2147483647 w 428"/>
                    <a:gd name="T3" fmla="*/ 2147483647 h 336"/>
                    <a:gd name="T4" fmla="*/ 2147483647 w 428"/>
                    <a:gd name="T5" fmla="*/ 2147483647 h 336"/>
                    <a:gd name="T6" fmla="*/ 2147483647 w 428"/>
                    <a:gd name="T7" fmla="*/ 2147483647 h 336"/>
                    <a:gd name="T8" fmla="*/ 2147483647 w 428"/>
                    <a:gd name="T9" fmla="*/ 2147483647 h 336"/>
                    <a:gd name="T10" fmla="*/ 2147483647 w 428"/>
                    <a:gd name="T11" fmla="*/ 2147483647 h 336"/>
                    <a:gd name="T12" fmla="*/ 2147483647 w 428"/>
                    <a:gd name="T13" fmla="*/ 2147483647 h 336"/>
                    <a:gd name="T14" fmla="*/ 2147483647 w 428"/>
                    <a:gd name="T15" fmla="*/ 2147483647 h 336"/>
                    <a:gd name="T16" fmla="*/ 2147483647 w 428"/>
                    <a:gd name="T17" fmla="*/ 2147483647 h 336"/>
                    <a:gd name="T18" fmla="*/ 2147483647 w 428"/>
                    <a:gd name="T19" fmla="*/ 2147483647 h 336"/>
                    <a:gd name="T20" fmla="*/ 2147483647 w 428"/>
                    <a:gd name="T21" fmla="*/ 2147483647 h 336"/>
                    <a:gd name="T22" fmla="*/ 2147483647 w 428"/>
                    <a:gd name="T23" fmla="*/ 2147483647 h 336"/>
                    <a:gd name="T24" fmla="*/ 2147483647 w 428"/>
                    <a:gd name="T25" fmla="*/ 2147483647 h 336"/>
                    <a:gd name="T26" fmla="*/ 2147483647 w 428"/>
                    <a:gd name="T27" fmla="*/ 2147483647 h 336"/>
                    <a:gd name="T28" fmla="*/ 2147483647 w 428"/>
                    <a:gd name="T29" fmla="*/ 2147483647 h 336"/>
                    <a:gd name="T30" fmla="*/ 2147483647 w 428"/>
                    <a:gd name="T31" fmla="*/ 2147483647 h 336"/>
                    <a:gd name="T32" fmla="*/ 2147483647 w 428"/>
                    <a:gd name="T33" fmla="*/ 0 h 336"/>
                    <a:gd name="T34" fmla="*/ 2147483647 w 428"/>
                    <a:gd name="T35" fmla="*/ 2147483647 h 336"/>
                    <a:gd name="T36" fmla="*/ 2147483647 w 428"/>
                    <a:gd name="T37" fmla="*/ 2147483647 h 336"/>
                    <a:gd name="T38" fmla="*/ 2147483647 w 428"/>
                    <a:gd name="T39" fmla="*/ 2147483647 h 336"/>
                    <a:gd name="T40" fmla="*/ 2147483647 w 428"/>
                    <a:gd name="T41" fmla="*/ 2147483647 h 336"/>
                    <a:gd name="T42" fmla="*/ 2147483647 w 428"/>
                    <a:gd name="T43" fmla="*/ 2147483647 h 336"/>
                    <a:gd name="T44" fmla="*/ 2147483647 w 428"/>
                    <a:gd name="T45" fmla="*/ 2147483647 h 336"/>
                    <a:gd name="T46" fmla="*/ 2147483647 w 428"/>
                    <a:gd name="T47" fmla="*/ 2147483647 h 336"/>
                    <a:gd name="T48" fmla="*/ 2147483647 w 428"/>
                    <a:gd name="T49" fmla="*/ 2147483647 h 336"/>
                    <a:gd name="T50" fmla="*/ 2147483647 w 428"/>
                    <a:gd name="T51" fmla="*/ 2147483647 h 336"/>
                    <a:gd name="T52" fmla="*/ 2147483647 w 428"/>
                    <a:gd name="T53" fmla="*/ 2147483647 h 336"/>
                    <a:gd name="T54" fmla="*/ 2147483647 w 428"/>
                    <a:gd name="T55" fmla="*/ 2147483647 h 336"/>
                    <a:gd name="T56" fmla="*/ 2147483647 w 428"/>
                    <a:gd name="T57" fmla="*/ 2147483647 h 336"/>
                    <a:gd name="T58" fmla="*/ 2147483647 w 428"/>
                    <a:gd name="T59" fmla="*/ 2147483647 h 336"/>
                    <a:gd name="T60" fmla="*/ 2147483647 w 428"/>
                    <a:gd name="T61" fmla="*/ 2147483647 h 336"/>
                    <a:gd name="T62" fmla="*/ 2147483647 w 428"/>
                    <a:gd name="T63" fmla="*/ 2147483647 h 336"/>
                    <a:gd name="T64" fmla="*/ 2147483647 w 428"/>
                    <a:gd name="T65" fmla="*/ 2147483647 h 336"/>
                    <a:gd name="T66" fmla="*/ 2147483647 w 428"/>
                    <a:gd name="T67" fmla="*/ 2147483647 h 336"/>
                    <a:gd name="T68" fmla="*/ 2147483647 w 428"/>
                    <a:gd name="T69" fmla="*/ 2147483647 h 336"/>
                    <a:gd name="T70" fmla="*/ 2147483647 w 428"/>
                    <a:gd name="T71" fmla="*/ 2147483647 h 336"/>
                    <a:gd name="T72" fmla="*/ 2147483647 w 428"/>
                    <a:gd name="T73" fmla="*/ 2147483647 h 336"/>
                    <a:gd name="T74" fmla="*/ 2147483647 w 428"/>
                    <a:gd name="T75" fmla="*/ 2147483647 h 336"/>
                    <a:gd name="T76" fmla="*/ 2147483647 w 428"/>
                    <a:gd name="T77" fmla="*/ 2147483647 h 336"/>
                    <a:gd name="T78" fmla="*/ 2147483647 w 428"/>
                    <a:gd name="T79" fmla="*/ 2147483647 h 336"/>
                    <a:gd name="T80" fmla="*/ 2147483647 w 428"/>
                    <a:gd name="T81" fmla="*/ 2147483647 h 336"/>
                    <a:gd name="T82" fmla="*/ 2147483647 w 428"/>
                    <a:gd name="T83" fmla="*/ 2147483647 h 336"/>
                    <a:gd name="T84" fmla="*/ 2147483647 w 428"/>
                    <a:gd name="T85" fmla="*/ 2147483647 h 336"/>
                    <a:gd name="T86" fmla="*/ 2147483647 w 428"/>
                    <a:gd name="T87" fmla="*/ 2147483647 h 336"/>
                    <a:gd name="T88" fmla="*/ 2147483647 w 428"/>
                    <a:gd name="T89" fmla="*/ 2147483647 h 336"/>
                    <a:gd name="T90" fmla="*/ 2147483647 w 428"/>
                    <a:gd name="T91" fmla="*/ 2147483647 h 336"/>
                    <a:gd name="T92" fmla="*/ 2147483647 w 428"/>
                    <a:gd name="T93" fmla="*/ 2147483647 h 336"/>
                    <a:gd name="T94" fmla="*/ 2147483647 w 428"/>
                    <a:gd name="T95" fmla="*/ 2147483647 h 336"/>
                    <a:gd name="T96" fmla="*/ 2147483647 w 428"/>
                    <a:gd name="T97" fmla="*/ 2147483647 h 336"/>
                    <a:gd name="T98" fmla="*/ 2147483647 w 428"/>
                    <a:gd name="T99" fmla="*/ 2147483647 h 336"/>
                    <a:gd name="T100" fmla="*/ 2147483647 w 428"/>
                    <a:gd name="T101" fmla="*/ 2147483647 h 336"/>
                    <a:gd name="T102" fmla="*/ 2147483647 w 428"/>
                    <a:gd name="T103" fmla="*/ 2147483647 h 336"/>
                    <a:gd name="T104" fmla="*/ 2147483647 w 428"/>
                    <a:gd name="T105" fmla="*/ 2147483647 h 336"/>
                    <a:gd name="T106" fmla="*/ 2147483647 w 428"/>
                    <a:gd name="T107" fmla="*/ 2147483647 h 336"/>
                    <a:gd name="T108" fmla="*/ 2147483647 w 428"/>
                    <a:gd name="T109" fmla="*/ 2147483647 h 336"/>
                    <a:gd name="T110" fmla="*/ 2147483647 w 428"/>
                    <a:gd name="T111" fmla="*/ 2147483647 h 3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8" h="336">
                      <a:moveTo>
                        <a:pt x="400" y="274"/>
                      </a:moveTo>
                      <a:lnTo>
                        <a:pt x="402" y="270"/>
                      </a:lnTo>
                      <a:lnTo>
                        <a:pt x="408" y="260"/>
                      </a:lnTo>
                      <a:lnTo>
                        <a:pt x="410" y="250"/>
                      </a:lnTo>
                      <a:lnTo>
                        <a:pt x="416" y="234"/>
                      </a:lnTo>
                      <a:lnTo>
                        <a:pt x="418" y="228"/>
                      </a:lnTo>
                      <a:lnTo>
                        <a:pt x="422" y="222"/>
                      </a:lnTo>
                      <a:lnTo>
                        <a:pt x="428" y="210"/>
                      </a:lnTo>
                      <a:lnTo>
                        <a:pt x="426" y="206"/>
                      </a:lnTo>
                      <a:lnTo>
                        <a:pt x="426" y="202"/>
                      </a:lnTo>
                      <a:lnTo>
                        <a:pt x="422" y="202"/>
                      </a:lnTo>
                      <a:lnTo>
                        <a:pt x="410" y="202"/>
                      </a:lnTo>
                      <a:lnTo>
                        <a:pt x="394" y="204"/>
                      </a:lnTo>
                      <a:lnTo>
                        <a:pt x="378" y="208"/>
                      </a:lnTo>
                      <a:lnTo>
                        <a:pt x="372" y="212"/>
                      </a:lnTo>
                      <a:lnTo>
                        <a:pt x="368" y="216"/>
                      </a:lnTo>
                      <a:lnTo>
                        <a:pt x="364" y="224"/>
                      </a:lnTo>
                      <a:lnTo>
                        <a:pt x="358" y="234"/>
                      </a:lnTo>
                      <a:lnTo>
                        <a:pt x="352" y="246"/>
                      </a:lnTo>
                      <a:lnTo>
                        <a:pt x="346" y="254"/>
                      </a:lnTo>
                      <a:lnTo>
                        <a:pt x="334" y="256"/>
                      </a:lnTo>
                      <a:lnTo>
                        <a:pt x="320" y="260"/>
                      </a:lnTo>
                      <a:lnTo>
                        <a:pt x="310" y="262"/>
                      </a:lnTo>
                      <a:lnTo>
                        <a:pt x="298" y="264"/>
                      </a:lnTo>
                      <a:lnTo>
                        <a:pt x="288" y="262"/>
                      </a:lnTo>
                      <a:lnTo>
                        <a:pt x="280" y="256"/>
                      </a:lnTo>
                      <a:lnTo>
                        <a:pt x="272" y="248"/>
                      </a:lnTo>
                      <a:lnTo>
                        <a:pt x="266" y="238"/>
                      </a:lnTo>
                      <a:lnTo>
                        <a:pt x="260" y="226"/>
                      </a:lnTo>
                      <a:lnTo>
                        <a:pt x="258" y="216"/>
                      </a:lnTo>
                      <a:lnTo>
                        <a:pt x="256" y="204"/>
                      </a:lnTo>
                      <a:lnTo>
                        <a:pt x="256" y="194"/>
                      </a:lnTo>
                      <a:lnTo>
                        <a:pt x="258" y="178"/>
                      </a:lnTo>
                      <a:lnTo>
                        <a:pt x="260" y="160"/>
                      </a:lnTo>
                      <a:lnTo>
                        <a:pt x="268" y="142"/>
                      </a:lnTo>
                      <a:lnTo>
                        <a:pt x="276" y="128"/>
                      </a:lnTo>
                      <a:lnTo>
                        <a:pt x="256" y="122"/>
                      </a:lnTo>
                      <a:lnTo>
                        <a:pt x="248" y="116"/>
                      </a:lnTo>
                      <a:lnTo>
                        <a:pt x="244" y="114"/>
                      </a:lnTo>
                      <a:lnTo>
                        <a:pt x="242" y="110"/>
                      </a:lnTo>
                      <a:lnTo>
                        <a:pt x="240" y="94"/>
                      </a:lnTo>
                      <a:lnTo>
                        <a:pt x="236" y="76"/>
                      </a:lnTo>
                      <a:lnTo>
                        <a:pt x="232" y="68"/>
                      </a:lnTo>
                      <a:lnTo>
                        <a:pt x="230" y="60"/>
                      </a:lnTo>
                      <a:lnTo>
                        <a:pt x="224" y="56"/>
                      </a:lnTo>
                      <a:lnTo>
                        <a:pt x="216" y="56"/>
                      </a:lnTo>
                      <a:lnTo>
                        <a:pt x="210" y="56"/>
                      </a:lnTo>
                      <a:lnTo>
                        <a:pt x="208" y="56"/>
                      </a:lnTo>
                      <a:lnTo>
                        <a:pt x="204" y="62"/>
                      </a:lnTo>
                      <a:lnTo>
                        <a:pt x="198" y="66"/>
                      </a:lnTo>
                      <a:lnTo>
                        <a:pt x="192" y="68"/>
                      </a:lnTo>
                      <a:lnTo>
                        <a:pt x="188" y="68"/>
                      </a:lnTo>
                      <a:lnTo>
                        <a:pt x="184" y="66"/>
                      </a:lnTo>
                      <a:lnTo>
                        <a:pt x="180" y="62"/>
                      </a:lnTo>
                      <a:lnTo>
                        <a:pt x="178" y="58"/>
                      </a:lnTo>
                      <a:lnTo>
                        <a:pt x="174" y="38"/>
                      </a:lnTo>
                      <a:lnTo>
                        <a:pt x="170" y="34"/>
                      </a:lnTo>
                      <a:lnTo>
                        <a:pt x="166" y="30"/>
                      </a:lnTo>
                      <a:lnTo>
                        <a:pt x="160" y="26"/>
                      </a:lnTo>
                      <a:lnTo>
                        <a:pt x="158" y="18"/>
                      </a:lnTo>
                      <a:lnTo>
                        <a:pt x="152" y="20"/>
                      </a:lnTo>
                      <a:lnTo>
                        <a:pt x="148" y="20"/>
                      </a:lnTo>
                      <a:lnTo>
                        <a:pt x="132" y="18"/>
                      </a:lnTo>
                      <a:lnTo>
                        <a:pt x="128" y="28"/>
                      </a:lnTo>
                      <a:lnTo>
                        <a:pt x="78" y="28"/>
                      </a:lnTo>
                      <a:lnTo>
                        <a:pt x="34" y="2"/>
                      </a:lnTo>
                      <a:lnTo>
                        <a:pt x="28" y="0"/>
                      </a:lnTo>
                      <a:lnTo>
                        <a:pt x="20" y="0"/>
                      </a:lnTo>
                      <a:lnTo>
                        <a:pt x="0" y="2"/>
                      </a:lnTo>
                      <a:lnTo>
                        <a:pt x="0" y="8"/>
                      </a:lnTo>
                      <a:lnTo>
                        <a:pt x="0" y="12"/>
                      </a:lnTo>
                      <a:lnTo>
                        <a:pt x="2" y="14"/>
                      </a:lnTo>
                      <a:lnTo>
                        <a:pt x="2" y="36"/>
                      </a:lnTo>
                      <a:lnTo>
                        <a:pt x="2" y="38"/>
                      </a:lnTo>
                      <a:lnTo>
                        <a:pt x="2" y="42"/>
                      </a:lnTo>
                      <a:lnTo>
                        <a:pt x="4" y="48"/>
                      </a:lnTo>
                      <a:lnTo>
                        <a:pt x="4" y="54"/>
                      </a:lnTo>
                      <a:lnTo>
                        <a:pt x="8" y="56"/>
                      </a:lnTo>
                      <a:lnTo>
                        <a:pt x="12" y="62"/>
                      </a:lnTo>
                      <a:lnTo>
                        <a:pt x="20" y="70"/>
                      </a:lnTo>
                      <a:lnTo>
                        <a:pt x="22" y="74"/>
                      </a:lnTo>
                      <a:lnTo>
                        <a:pt x="22" y="78"/>
                      </a:lnTo>
                      <a:lnTo>
                        <a:pt x="20" y="82"/>
                      </a:lnTo>
                      <a:lnTo>
                        <a:pt x="14" y="84"/>
                      </a:lnTo>
                      <a:lnTo>
                        <a:pt x="12" y="88"/>
                      </a:lnTo>
                      <a:lnTo>
                        <a:pt x="8" y="92"/>
                      </a:lnTo>
                      <a:lnTo>
                        <a:pt x="8" y="96"/>
                      </a:lnTo>
                      <a:lnTo>
                        <a:pt x="12" y="102"/>
                      </a:lnTo>
                      <a:lnTo>
                        <a:pt x="16" y="108"/>
                      </a:lnTo>
                      <a:lnTo>
                        <a:pt x="24" y="110"/>
                      </a:lnTo>
                      <a:lnTo>
                        <a:pt x="32" y="112"/>
                      </a:lnTo>
                      <a:lnTo>
                        <a:pt x="34" y="118"/>
                      </a:lnTo>
                      <a:lnTo>
                        <a:pt x="38" y="120"/>
                      </a:lnTo>
                      <a:lnTo>
                        <a:pt x="40" y="124"/>
                      </a:lnTo>
                      <a:lnTo>
                        <a:pt x="40" y="130"/>
                      </a:lnTo>
                      <a:lnTo>
                        <a:pt x="40" y="134"/>
                      </a:lnTo>
                      <a:lnTo>
                        <a:pt x="40" y="138"/>
                      </a:lnTo>
                      <a:lnTo>
                        <a:pt x="38" y="140"/>
                      </a:lnTo>
                      <a:lnTo>
                        <a:pt x="38" y="144"/>
                      </a:lnTo>
                      <a:lnTo>
                        <a:pt x="38" y="148"/>
                      </a:lnTo>
                      <a:lnTo>
                        <a:pt x="40" y="150"/>
                      </a:lnTo>
                      <a:lnTo>
                        <a:pt x="42" y="154"/>
                      </a:lnTo>
                      <a:lnTo>
                        <a:pt x="48" y="158"/>
                      </a:lnTo>
                      <a:lnTo>
                        <a:pt x="54" y="164"/>
                      </a:lnTo>
                      <a:lnTo>
                        <a:pt x="66" y="182"/>
                      </a:lnTo>
                      <a:lnTo>
                        <a:pt x="68" y="180"/>
                      </a:lnTo>
                      <a:lnTo>
                        <a:pt x="72" y="178"/>
                      </a:lnTo>
                      <a:lnTo>
                        <a:pt x="74" y="176"/>
                      </a:lnTo>
                      <a:lnTo>
                        <a:pt x="76" y="172"/>
                      </a:lnTo>
                      <a:lnTo>
                        <a:pt x="74" y="164"/>
                      </a:lnTo>
                      <a:lnTo>
                        <a:pt x="68" y="158"/>
                      </a:lnTo>
                      <a:lnTo>
                        <a:pt x="66" y="152"/>
                      </a:lnTo>
                      <a:lnTo>
                        <a:pt x="60" y="146"/>
                      </a:lnTo>
                      <a:lnTo>
                        <a:pt x="62" y="142"/>
                      </a:lnTo>
                      <a:lnTo>
                        <a:pt x="60" y="138"/>
                      </a:lnTo>
                      <a:lnTo>
                        <a:pt x="56" y="128"/>
                      </a:lnTo>
                      <a:lnTo>
                        <a:pt x="54" y="116"/>
                      </a:lnTo>
                      <a:lnTo>
                        <a:pt x="50" y="108"/>
                      </a:lnTo>
                      <a:lnTo>
                        <a:pt x="48" y="106"/>
                      </a:lnTo>
                      <a:lnTo>
                        <a:pt x="46" y="104"/>
                      </a:lnTo>
                      <a:lnTo>
                        <a:pt x="46" y="102"/>
                      </a:lnTo>
                      <a:lnTo>
                        <a:pt x="44" y="90"/>
                      </a:lnTo>
                      <a:lnTo>
                        <a:pt x="42" y="82"/>
                      </a:lnTo>
                      <a:lnTo>
                        <a:pt x="36" y="62"/>
                      </a:lnTo>
                      <a:lnTo>
                        <a:pt x="34" y="60"/>
                      </a:lnTo>
                      <a:lnTo>
                        <a:pt x="34" y="58"/>
                      </a:lnTo>
                      <a:lnTo>
                        <a:pt x="32" y="56"/>
                      </a:lnTo>
                      <a:lnTo>
                        <a:pt x="30" y="56"/>
                      </a:lnTo>
                      <a:lnTo>
                        <a:pt x="28" y="56"/>
                      </a:lnTo>
                      <a:lnTo>
                        <a:pt x="26" y="48"/>
                      </a:lnTo>
                      <a:lnTo>
                        <a:pt x="28" y="30"/>
                      </a:lnTo>
                      <a:lnTo>
                        <a:pt x="30" y="24"/>
                      </a:lnTo>
                      <a:lnTo>
                        <a:pt x="30" y="22"/>
                      </a:lnTo>
                      <a:lnTo>
                        <a:pt x="32" y="20"/>
                      </a:lnTo>
                      <a:lnTo>
                        <a:pt x="38" y="22"/>
                      </a:lnTo>
                      <a:lnTo>
                        <a:pt x="42" y="24"/>
                      </a:lnTo>
                      <a:lnTo>
                        <a:pt x="46" y="28"/>
                      </a:lnTo>
                      <a:lnTo>
                        <a:pt x="48" y="32"/>
                      </a:lnTo>
                      <a:lnTo>
                        <a:pt x="52" y="44"/>
                      </a:lnTo>
                      <a:lnTo>
                        <a:pt x="54" y="56"/>
                      </a:lnTo>
                      <a:lnTo>
                        <a:pt x="54" y="58"/>
                      </a:lnTo>
                      <a:lnTo>
                        <a:pt x="52" y="64"/>
                      </a:lnTo>
                      <a:lnTo>
                        <a:pt x="50" y="70"/>
                      </a:lnTo>
                      <a:lnTo>
                        <a:pt x="50" y="72"/>
                      </a:lnTo>
                      <a:lnTo>
                        <a:pt x="52" y="74"/>
                      </a:lnTo>
                      <a:lnTo>
                        <a:pt x="58" y="74"/>
                      </a:lnTo>
                      <a:lnTo>
                        <a:pt x="58" y="80"/>
                      </a:lnTo>
                      <a:lnTo>
                        <a:pt x="62" y="84"/>
                      </a:lnTo>
                      <a:lnTo>
                        <a:pt x="66" y="88"/>
                      </a:lnTo>
                      <a:lnTo>
                        <a:pt x="68" y="88"/>
                      </a:lnTo>
                      <a:lnTo>
                        <a:pt x="72" y="100"/>
                      </a:lnTo>
                      <a:lnTo>
                        <a:pt x="76" y="106"/>
                      </a:lnTo>
                      <a:lnTo>
                        <a:pt x="80" y="110"/>
                      </a:lnTo>
                      <a:lnTo>
                        <a:pt x="84" y="112"/>
                      </a:lnTo>
                      <a:lnTo>
                        <a:pt x="86" y="114"/>
                      </a:lnTo>
                      <a:lnTo>
                        <a:pt x="88" y="116"/>
                      </a:lnTo>
                      <a:lnTo>
                        <a:pt x="86" y="120"/>
                      </a:lnTo>
                      <a:lnTo>
                        <a:pt x="84" y="126"/>
                      </a:lnTo>
                      <a:lnTo>
                        <a:pt x="86" y="132"/>
                      </a:lnTo>
                      <a:lnTo>
                        <a:pt x="92" y="140"/>
                      </a:lnTo>
                      <a:lnTo>
                        <a:pt x="104" y="154"/>
                      </a:lnTo>
                      <a:lnTo>
                        <a:pt x="112" y="162"/>
                      </a:lnTo>
                      <a:lnTo>
                        <a:pt x="118" y="168"/>
                      </a:lnTo>
                      <a:lnTo>
                        <a:pt x="122" y="178"/>
                      </a:lnTo>
                      <a:lnTo>
                        <a:pt x="130" y="188"/>
                      </a:lnTo>
                      <a:lnTo>
                        <a:pt x="130" y="202"/>
                      </a:lnTo>
                      <a:lnTo>
                        <a:pt x="132" y="206"/>
                      </a:lnTo>
                      <a:lnTo>
                        <a:pt x="132" y="210"/>
                      </a:lnTo>
                      <a:lnTo>
                        <a:pt x="132" y="216"/>
                      </a:lnTo>
                      <a:lnTo>
                        <a:pt x="130" y="220"/>
                      </a:lnTo>
                      <a:lnTo>
                        <a:pt x="128" y="220"/>
                      </a:lnTo>
                      <a:lnTo>
                        <a:pt x="128" y="226"/>
                      </a:lnTo>
                      <a:lnTo>
                        <a:pt x="124" y="226"/>
                      </a:lnTo>
                      <a:lnTo>
                        <a:pt x="124" y="232"/>
                      </a:lnTo>
                      <a:lnTo>
                        <a:pt x="126" y="238"/>
                      </a:lnTo>
                      <a:lnTo>
                        <a:pt x="130" y="244"/>
                      </a:lnTo>
                      <a:lnTo>
                        <a:pt x="138" y="250"/>
                      </a:lnTo>
                      <a:lnTo>
                        <a:pt x="148" y="256"/>
                      </a:lnTo>
                      <a:lnTo>
                        <a:pt x="150" y="262"/>
                      </a:lnTo>
                      <a:lnTo>
                        <a:pt x="154" y="266"/>
                      </a:lnTo>
                      <a:lnTo>
                        <a:pt x="158" y="270"/>
                      </a:lnTo>
                      <a:lnTo>
                        <a:pt x="166" y="270"/>
                      </a:lnTo>
                      <a:lnTo>
                        <a:pt x="174" y="272"/>
                      </a:lnTo>
                      <a:lnTo>
                        <a:pt x="178" y="274"/>
                      </a:lnTo>
                      <a:lnTo>
                        <a:pt x="190" y="284"/>
                      </a:lnTo>
                      <a:lnTo>
                        <a:pt x="198" y="290"/>
                      </a:lnTo>
                      <a:lnTo>
                        <a:pt x="204" y="294"/>
                      </a:lnTo>
                      <a:lnTo>
                        <a:pt x="218" y="300"/>
                      </a:lnTo>
                      <a:lnTo>
                        <a:pt x="232" y="306"/>
                      </a:lnTo>
                      <a:lnTo>
                        <a:pt x="246" y="312"/>
                      </a:lnTo>
                      <a:lnTo>
                        <a:pt x="254" y="314"/>
                      </a:lnTo>
                      <a:lnTo>
                        <a:pt x="260" y="314"/>
                      </a:lnTo>
                      <a:lnTo>
                        <a:pt x="266" y="314"/>
                      </a:lnTo>
                      <a:lnTo>
                        <a:pt x="274" y="308"/>
                      </a:lnTo>
                      <a:lnTo>
                        <a:pt x="280" y="304"/>
                      </a:lnTo>
                      <a:lnTo>
                        <a:pt x="286" y="302"/>
                      </a:lnTo>
                      <a:lnTo>
                        <a:pt x="290" y="304"/>
                      </a:lnTo>
                      <a:lnTo>
                        <a:pt x="296" y="306"/>
                      </a:lnTo>
                      <a:lnTo>
                        <a:pt x="306" y="312"/>
                      </a:lnTo>
                      <a:lnTo>
                        <a:pt x="314" y="320"/>
                      </a:lnTo>
                      <a:lnTo>
                        <a:pt x="318" y="328"/>
                      </a:lnTo>
                      <a:lnTo>
                        <a:pt x="324" y="336"/>
                      </a:lnTo>
                      <a:lnTo>
                        <a:pt x="328" y="324"/>
                      </a:lnTo>
                      <a:lnTo>
                        <a:pt x="330" y="318"/>
                      </a:lnTo>
                      <a:lnTo>
                        <a:pt x="334" y="312"/>
                      </a:lnTo>
                      <a:lnTo>
                        <a:pt x="354" y="312"/>
                      </a:lnTo>
                      <a:lnTo>
                        <a:pt x="354" y="306"/>
                      </a:lnTo>
                      <a:lnTo>
                        <a:pt x="352" y="302"/>
                      </a:lnTo>
                      <a:lnTo>
                        <a:pt x="348" y="300"/>
                      </a:lnTo>
                      <a:lnTo>
                        <a:pt x="346" y="296"/>
                      </a:lnTo>
                      <a:lnTo>
                        <a:pt x="344" y="292"/>
                      </a:lnTo>
                      <a:lnTo>
                        <a:pt x="348" y="284"/>
                      </a:lnTo>
                      <a:lnTo>
                        <a:pt x="352" y="280"/>
                      </a:lnTo>
                      <a:lnTo>
                        <a:pt x="356" y="278"/>
                      </a:lnTo>
                      <a:lnTo>
                        <a:pt x="380" y="278"/>
                      </a:lnTo>
                      <a:lnTo>
                        <a:pt x="384" y="278"/>
                      </a:lnTo>
                      <a:lnTo>
                        <a:pt x="386" y="276"/>
                      </a:lnTo>
                      <a:lnTo>
                        <a:pt x="388" y="274"/>
                      </a:lnTo>
                      <a:lnTo>
                        <a:pt x="390" y="270"/>
                      </a:lnTo>
                      <a:lnTo>
                        <a:pt x="392" y="268"/>
                      </a:lnTo>
                      <a:lnTo>
                        <a:pt x="396" y="268"/>
                      </a:lnTo>
                      <a:lnTo>
                        <a:pt x="398" y="270"/>
                      </a:lnTo>
                      <a:lnTo>
                        <a:pt x="398" y="274"/>
                      </a:lnTo>
                      <a:lnTo>
                        <a:pt x="400" y="274"/>
                      </a:lnTo>
                      <a:close/>
                    </a:path>
                  </a:pathLst>
                </a:custGeom>
                <a:solidFill>
                  <a:srgbClr val="949990"/>
                </a:solidFill>
                <a:ln w="6350" cmpd="sng">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70" name="Freeform 859">
                  <a:extLst>
                    <a:ext uri="{FF2B5EF4-FFF2-40B4-BE49-F238E27FC236}">
                      <a16:creationId xmlns:a16="http://schemas.microsoft.com/office/drawing/2014/main" id="{81DA8E8B-8963-479D-84B0-6EE53EE284EA}"/>
                    </a:ext>
                  </a:extLst>
                </p:cNvPr>
                <p:cNvSpPr>
                  <a:spLocks/>
                </p:cNvSpPr>
                <p:nvPr/>
              </p:nvSpPr>
              <p:spPr bwMode="auto">
                <a:xfrm>
                  <a:off x="2340109" y="2094675"/>
                  <a:ext cx="479933" cy="173979"/>
                </a:xfrm>
                <a:custGeom>
                  <a:avLst/>
                  <a:gdLst>
                    <a:gd name="T0" fmla="*/ 2147483647 w 162"/>
                    <a:gd name="T1" fmla="*/ 2147483647 h 64"/>
                    <a:gd name="T2" fmla="*/ 2147483647 w 162"/>
                    <a:gd name="T3" fmla="*/ 2147483647 h 64"/>
                    <a:gd name="T4" fmla="*/ 2147483647 w 162"/>
                    <a:gd name="T5" fmla="*/ 2147483647 h 64"/>
                    <a:gd name="T6" fmla="*/ 2147483647 w 162"/>
                    <a:gd name="T7" fmla="*/ 2147483647 h 64"/>
                    <a:gd name="T8" fmla="*/ 2147483647 w 162"/>
                    <a:gd name="T9" fmla="*/ 2147483647 h 64"/>
                    <a:gd name="T10" fmla="*/ 2147483647 w 162"/>
                    <a:gd name="T11" fmla="*/ 2147483647 h 64"/>
                    <a:gd name="T12" fmla="*/ 2147483647 w 162"/>
                    <a:gd name="T13" fmla="*/ 2147483647 h 64"/>
                    <a:gd name="T14" fmla="*/ 2147483647 w 162"/>
                    <a:gd name="T15" fmla="*/ 2147483647 h 64"/>
                    <a:gd name="T16" fmla="*/ 2147483647 w 162"/>
                    <a:gd name="T17" fmla="*/ 2147483647 h 64"/>
                    <a:gd name="T18" fmla="*/ 2147483647 w 162"/>
                    <a:gd name="T19" fmla="*/ 2147483647 h 64"/>
                    <a:gd name="T20" fmla="*/ 2147483647 w 162"/>
                    <a:gd name="T21" fmla="*/ 2147483647 h 64"/>
                    <a:gd name="T22" fmla="*/ 2147483647 w 162"/>
                    <a:gd name="T23" fmla="*/ 2147483647 h 64"/>
                    <a:gd name="T24" fmla="*/ 2147483647 w 162"/>
                    <a:gd name="T25" fmla="*/ 2147483647 h 64"/>
                    <a:gd name="T26" fmla="*/ 0 w 162"/>
                    <a:gd name="T27" fmla="*/ 2147483647 h 64"/>
                    <a:gd name="T28" fmla="*/ 2147483647 w 162"/>
                    <a:gd name="T29" fmla="*/ 2147483647 h 64"/>
                    <a:gd name="T30" fmla="*/ 2147483647 w 162"/>
                    <a:gd name="T31" fmla="*/ 2147483647 h 64"/>
                    <a:gd name="T32" fmla="*/ 2147483647 w 162"/>
                    <a:gd name="T33" fmla="*/ 2147483647 h 64"/>
                    <a:gd name="T34" fmla="*/ 2147483647 w 162"/>
                    <a:gd name="T35" fmla="*/ 2147483647 h 64"/>
                    <a:gd name="T36" fmla="*/ 2147483647 w 162"/>
                    <a:gd name="T37" fmla="*/ 2147483647 h 64"/>
                    <a:gd name="T38" fmla="*/ 2147483647 w 162"/>
                    <a:gd name="T39" fmla="*/ 2147483647 h 64"/>
                    <a:gd name="T40" fmla="*/ 2147483647 w 162"/>
                    <a:gd name="T41" fmla="*/ 0 h 64"/>
                    <a:gd name="T42" fmla="*/ 2147483647 w 162"/>
                    <a:gd name="T43" fmla="*/ 0 h 64"/>
                    <a:gd name="T44" fmla="*/ 2147483647 w 162"/>
                    <a:gd name="T45" fmla="*/ 0 h 64"/>
                    <a:gd name="T46" fmla="*/ 2147483647 w 162"/>
                    <a:gd name="T47" fmla="*/ 2147483647 h 64"/>
                    <a:gd name="T48" fmla="*/ 2147483647 w 162"/>
                    <a:gd name="T49" fmla="*/ 2147483647 h 64"/>
                    <a:gd name="T50" fmla="*/ 2147483647 w 162"/>
                    <a:gd name="T51" fmla="*/ 2147483647 h 64"/>
                    <a:gd name="T52" fmla="*/ 2147483647 w 162"/>
                    <a:gd name="T53" fmla="*/ 2147483647 h 64"/>
                    <a:gd name="T54" fmla="*/ 2147483647 w 162"/>
                    <a:gd name="T55" fmla="*/ 2147483647 h 64"/>
                    <a:gd name="T56" fmla="*/ 2147483647 w 162"/>
                    <a:gd name="T57" fmla="*/ 2147483647 h 64"/>
                    <a:gd name="T58" fmla="*/ 2147483647 w 162"/>
                    <a:gd name="T59" fmla="*/ 2147483647 h 64"/>
                    <a:gd name="T60" fmla="*/ 2147483647 w 162"/>
                    <a:gd name="T61" fmla="*/ 2147483647 h 64"/>
                    <a:gd name="T62" fmla="*/ 2147483647 w 162"/>
                    <a:gd name="T63" fmla="*/ 2147483647 h 64"/>
                    <a:gd name="T64" fmla="*/ 2147483647 w 162"/>
                    <a:gd name="T65" fmla="*/ 2147483647 h 64"/>
                    <a:gd name="T66" fmla="*/ 2147483647 w 162"/>
                    <a:gd name="T67" fmla="*/ 2147483647 h 64"/>
                    <a:gd name="T68" fmla="*/ 2147483647 w 162"/>
                    <a:gd name="T69" fmla="*/ 2147483647 h 64"/>
                    <a:gd name="T70" fmla="*/ 2147483647 w 162"/>
                    <a:gd name="T71" fmla="*/ 2147483647 h 64"/>
                    <a:gd name="T72" fmla="*/ 2147483647 w 162"/>
                    <a:gd name="T73" fmla="*/ 2147483647 h 64"/>
                    <a:gd name="T74" fmla="*/ 2147483647 w 162"/>
                    <a:gd name="T75" fmla="*/ 2147483647 h 64"/>
                    <a:gd name="T76" fmla="*/ 2147483647 w 162"/>
                    <a:gd name="T77" fmla="*/ 2147483647 h 64"/>
                    <a:gd name="T78" fmla="*/ 2147483647 w 162"/>
                    <a:gd name="T79" fmla="*/ 2147483647 h 64"/>
                    <a:gd name="T80" fmla="*/ 2147483647 w 162"/>
                    <a:gd name="T81" fmla="*/ 2147483647 h 64"/>
                    <a:gd name="T82" fmla="*/ 2147483647 w 162"/>
                    <a:gd name="T83" fmla="*/ 2147483647 h 64"/>
                    <a:gd name="T84" fmla="*/ 2147483647 w 162"/>
                    <a:gd name="T85" fmla="*/ 2147483647 h 64"/>
                    <a:gd name="T86" fmla="*/ 2147483647 w 162"/>
                    <a:gd name="T87" fmla="*/ 2147483647 h 64"/>
                    <a:gd name="T88" fmla="*/ 2147483647 w 162"/>
                    <a:gd name="T89" fmla="*/ 2147483647 h 64"/>
                    <a:gd name="T90" fmla="*/ 2147483647 w 162"/>
                    <a:gd name="T91" fmla="*/ 2147483647 h 64"/>
                    <a:gd name="T92" fmla="*/ 2147483647 w 162"/>
                    <a:gd name="T93" fmla="*/ 2147483647 h 64"/>
                    <a:gd name="T94" fmla="*/ 2147483647 w 162"/>
                    <a:gd name="T95" fmla="*/ 2147483647 h 64"/>
                    <a:gd name="T96" fmla="*/ 2147483647 w 162"/>
                    <a:gd name="T97" fmla="*/ 2147483647 h 64"/>
                    <a:gd name="T98" fmla="*/ 2147483647 w 162"/>
                    <a:gd name="T99" fmla="*/ 2147483647 h 64"/>
                    <a:gd name="T100" fmla="*/ 2147483647 w 162"/>
                    <a:gd name="T101" fmla="*/ 2147483647 h 64"/>
                    <a:gd name="T102" fmla="*/ 2147483647 w 162"/>
                    <a:gd name="T103" fmla="*/ 2147483647 h 64"/>
                    <a:gd name="T104" fmla="*/ 2147483647 w 162"/>
                    <a:gd name="T105" fmla="*/ 2147483647 h 64"/>
                    <a:gd name="T106" fmla="*/ 2147483647 w 162"/>
                    <a:gd name="T107" fmla="*/ 2147483647 h 64"/>
                    <a:gd name="T108" fmla="*/ 2147483647 w 162"/>
                    <a:gd name="T109" fmla="*/ 2147483647 h 64"/>
                    <a:gd name="T110" fmla="*/ 2147483647 w 162"/>
                    <a:gd name="T111" fmla="*/ 2147483647 h 64"/>
                    <a:gd name="T112" fmla="*/ 2147483647 w 162"/>
                    <a:gd name="T113" fmla="*/ 2147483647 h 64"/>
                    <a:gd name="T114" fmla="*/ 2147483647 w 162"/>
                    <a:gd name="T115" fmla="*/ 2147483647 h 64"/>
                    <a:gd name="T116" fmla="*/ 2147483647 w 162"/>
                    <a:gd name="T117" fmla="*/ 2147483647 h 64"/>
                    <a:gd name="T118" fmla="*/ 2147483647 w 162"/>
                    <a:gd name="T119" fmla="*/ 2147483647 h 64"/>
                    <a:gd name="T120" fmla="*/ 2147483647 w 162"/>
                    <a:gd name="T121" fmla="*/ 2147483647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2" h="64">
                      <a:moveTo>
                        <a:pt x="44" y="18"/>
                      </a:moveTo>
                      <a:lnTo>
                        <a:pt x="44" y="16"/>
                      </a:lnTo>
                      <a:lnTo>
                        <a:pt x="48" y="16"/>
                      </a:lnTo>
                      <a:lnTo>
                        <a:pt x="48" y="12"/>
                      </a:lnTo>
                      <a:lnTo>
                        <a:pt x="44" y="10"/>
                      </a:lnTo>
                      <a:lnTo>
                        <a:pt x="44" y="12"/>
                      </a:lnTo>
                      <a:lnTo>
                        <a:pt x="36" y="12"/>
                      </a:lnTo>
                      <a:lnTo>
                        <a:pt x="30" y="16"/>
                      </a:lnTo>
                      <a:lnTo>
                        <a:pt x="22" y="18"/>
                      </a:lnTo>
                      <a:lnTo>
                        <a:pt x="16" y="20"/>
                      </a:lnTo>
                      <a:lnTo>
                        <a:pt x="14" y="22"/>
                      </a:lnTo>
                      <a:lnTo>
                        <a:pt x="12" y="24"/>
                      </a:lnTo>
                      <a:lnTo>
                        <a:pt x="6" y="26"/>
                      </a:lnTo>
                      <a:lnTo>
                        <a:pt x="0" y="26"/>
                      </a:lnTo>
                      <a:lnTo>
                        <a:pt x="4" y="24"/>
                      </a:lnTo>
                      <a:lnTo>
                        <a:pt x="6" y="24"/>
                      </a:lnTo>
                      <a:lnTo>
                        <a:pt x="8" y="18"/>
                      </a:lnTo>
                      <a:lnTo>
                        <a:pt x="12" y="14"/>
                      </a:lnTo>
                      <a:lnTo>
                        <a:pt x="18" y="10"/>
                      </a:lnTo>
                      <a:lnTo>
                        <a:pt x="24" y="6"/>
                      </a:lnTo>
                      <a:lnTo>
                        <a:pt x="42" y="0"/>
                      </a:lnTo>
                      <a:lnTo>
                        <a:pt x="56" y="0"/>
                      </a:lnTo>
                      <a:lnTo>
                        <a:pt x="60" y="0"/>
                      </a:lnTo>
                      <a:lnTo>
                        <a:pt x="62" y="2"/>
                      </a:lnTo>
                      <a:lnTo>
                        <a:pt x="66" y="4"/>
                      </a:lnTo>
                      <a:lnTo>
                        <a:pt x="78" y="8"/>
                      </a:lnTo>
                      <a:lnTo>
                        <a:pt x="86" y="16"/>
                      </a:lnTo>
                      <a:lnTo>
                        <a:pt x="90" y="16"/>
                      </a:lnTo>
                      <a:lnTo>
                        <a:pt x="96" y="16"/>
                      </a:lnTo>
                      <a:lnTo>
                        <a:pt x="102" y="18"/>
                      </a:lnTo>
                      <a:lnTo>
                        <a:pt x="114" y="24"/>
                      </a:lnTo>
                      <a:lnTo>
                        <a:pt x="122" y="32"/>
                      </a:lnTo>
                      <a:lnTo>
                        <a:pt x="130" y="38"/>
                      </a:lnTo>
                      <a:lnTo>
                        <a:pt x="142" y="42"/>
                      </a:lnTo>
                      <a:lnTo>
                        <a:pt x="140" y="44"/>
                      </a:lnTo>
                      <a:lnTo>
                        <a:pt x="154" y="48"/>
                      </a:lnTo>
                      <a:lnTo>
                        <a:pt x="160" y="52"/>
                      </a:lnTo>
                      <a:lnTo>
                        <a:pt x="162" y="58"/>
                      </a:lnTo>
                      <a:lnTo>
                        <a:pt x="154" y="60"/>
                      </a:lnTo>
                      <a:lnTo>
                        <a:pt x="152" y="60"/>
                      </a:lnTo>
                      <a:lnTo>
                        <a:pt x="152" y="62"/>
                      </a:lnTo>
                      <a:lnTo>
                        <a:pt x="142" y="64"/>
                      </a:lnTo>
                      <a:lnTo>
                        <a:pt x="130" y="64"/>
                      </a:lnTo>
                      <a:lnTo>
                        <a:pt x="108" y="62"/>
                      </a:lnTo>
                      <a:lnTo>
                        <a:pt x="112" y="58"/>
                      </a:lnTo>
                      <a:lnTo>
                        <a:pt x="118" y="52"/>
                      </a:lnTo>
                      <a:lnTo>
                        <a:pt x="118" y="48"/>
                      </a:lnTo>
                      <a:lnTo>
                        <a:pt x="110" y="48"/>
                      </a:lnTo>
                      <a:lnTo>
                        <a:pt x="102" y="46"/>
                      </a:lnTo>
                      <a:lnTo>
                        <a:pt x="100" y="44"/>
                      </a:lnTo>
                      <a:lnTo>
                        <a:pt x="98" y="38"/>
                      </a:lnTo>
                      <a:lnTo>
                        <a:pt x="98" y="34"/>
                      </a:lnTo>
                      <a:lnTo>
                        <a:pt x="96" y="32"/>
                      </a:lnTo>
                      <a:lnTo>
                        <a:pt x="92" y="30"/>
                      </a:lnTo>
                      <a:lnTo>
                        <a:pt x="78" y="30"/>
                      </a:lnTo>
                      <a:lnTo>
                        <a:pt x="76" y="28"/>
                      </a:lnTo>
                      <a:lnTo>
                        <a:pt x="72" y="26"/>
                      </a:lnTo>
                      <a:lnTo>
                        <a:pt x="60" y="22"/>
                      </a:lnTo>
                      <a:lnTo>
                        <a:pt x="50" y="18"/>
                      </a:lnTo>
                      <a:lnTo>
                        <a:pt x="44" y="16"/>
                      </a:lnTo>
                      <a:lnTo>
                        <a:pt x="44" y="18"/>
                      </a:lnTo>
                      <a:close/>
                    </a:path>
                  </a:pathLst>
                </a:custGeom>
                <a:solidFill>
                  <a:srgbClr val="949990"/>
                </a:solidFill>
                <a:ln w="6350" cmpd="sng">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71" name="Freeform 860">
                  <a:extLst>
                    <a:ext uri="{FF2B5EF4-FFF2-40B4-BE49-F238E27FC236}">
                      <a16:creationId xmlns:a16="http://schemas.microsoft.com/office/drawing/2014/main" id="{3F14C01B-0C4A-4B12-AADE-B5EA3004199D}"/>
                    </a:ext>
                  </a:extLst>
                </p:cNvPr>
                <p:cNvSpPr>
                  <a:spLocks/>
                </p:cNvSpPr>
                <p:nvPr/>
              </p:nvSpPr>
              <p:spPr bwMode="auto">
                <a:xfrm>
                  <a:off x="2625070" y="2326649"/>
                  <a:ext cx="86239" cy="37524"/>
                </a:xfrm>
                <a:custGeom>
                  <a:avLst/>
                  <a:gdLst>
                    <a:gd name="T0" fmla="*/ 0 w 30"/>
                    <a:gd name="T1" fmla="*/ 2147483647 h 14"/>
                    <a:gd name="T2" fmla="*/ 0 w 30"/>
                    <a:gd name="T3" fmla="*/ 2147483647 h 14"/>
                    <a:gd name="T4" fmla="*/ 2147483647 w 30"/>
                    <a:gd name="T5" fmla="*/ 2147483647 h 14"/>
                    <a:gd name="T6" fmla="*/ 2147483647 w 30"/>
                    <a:gd name="T7" fmla="*/ 0 h 14"/>
                    <a:gd name="T8" fmla="*/ 2147483647 w 30"/>
                    <a:gd name="T9" fmla="*/ 0 h 14"/>
                    <a:gd name="T10" fmla="*/ 2147483647 w 30"/>
                    <a:gd name="T11" fmla="*/ 2147483647 h 14"/>
                    <a:gd name="T12" fmla="*/ 2147483647 w 30"/>
                    <a:gd name="T13" fmla="*/ 2147483647 h 14"/>
                    <a:gd name="T14" fmla="*/ 2147483647 w 30"/>
                    <a:gd name="T15" fmla="*/ 2147483647 h 14"/>
                    <a:gd name="T16" fmla="*/ 2147483647 w 30"/>
                    <a:gd name="T17" fmla="*/ 2147483647 h 14"/>
                    <a:gd name="T18" fmla="*/ 2147483647 w 30"/>
                    <a:gd name="T19" fmla="*/ 2147483647 h 14"/>
                    <a:gd name="T20" fmla="*/ 2147483647 w 30"/>
                    <a:gd name="T21" fmla="*/ 2147483647 h 14"/>
                    <a:gd name="T22" fmla="*/ 0 w 30"/>
                    <a:gd name="T23" fmla="*/ 2147483647 h 14"/>
                    <a:gd name="T24" fmla="*/ 0 w 30"/>
                    <a:gd name="T25" fmla="*/ 2147483647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4">
                      <a:moveTo>
                        <a:pt x="0" y="8"/>
                      </a:moveTo>
                      <a:lnTo>
                        <a:pt x="0" y="4"/>
                      </a:lnTo>
                      <a:lnTo>
                        <a:pt x="2" y="2"/>
                      </a:lnTo>
                      <a:lnTo>
                        <a:pt x="6" y="0"/>
                      </a:lnTo>
                      <a:lnTo>
                        <a:pt x="12" y="0"/>
                      </a:lnTo>
                      <a:lnTo>
                        <a:pt x="20" y="4"/>
                      </a:lnTo>
                      <a:lnTo>
                        <a:pt x="30" y="12"/>
                      </a:lnTo>
                      <a:lnTo>
                        <a:pt x="26" y="12"/>
                      </a:lnTo>
                      <a:lnTo>
                        <a:pt x="20" y="14"/>
                      </a:lnTo>
                      <a:lnTo>
                        <a:pt x="8" y="12"/>
                      </a:lnTo>
                      <a:lnTo>
                        <a:pt x="4" y="10"/>
                      </a:lnTo>
                      <a:lnTo>
                        <a:pt x="0" y="6"/>
                      </a:lnTo>
                      <a:lnTo>
                        <a:pt x="0" y="8"/>
                      </a:lnTo>
                      <a:close/>
                    </a:path>
                  </a:pathLst>
                </a:custGeom>
                <a:solidFill>
                  <a:srgbClr val="949990"/>
                </a:solidFill>
                <a:ln w="6350" cmpd="sng">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72" name="Freeform 861">
                  <a:extLst>
                    <a:ext uri="{FF2B5EF4-FFF2-40B4-BE49-F238E27FC236}">
                      <a16:creationId xmlns:a16="http://schemas.microsoft.com/office/drawing/2014/main" id="{A6BFA281-7823-4434-AE4D-D71B10670917}"/>
                    </a:ext>
                  </a:extLst>
                </p:cNvPr>
                <p:cNvSpPr>
                  <a:spLocks/>
                </p:cNvSpPr>
                <p:nvPr/>
              </p:nvSpPr>
              <p:spPr bwMode="auto">
                <a:xfrm>
                  <a:off x="3127500" y="2326649"/>
                  <a:ext cx="78740" cy="34114"/>
                </a:xfrm>
                <a:custGeom>
                  <a:avLst/>
                  <a:gdLst>
                    <a:gd name="T0" fmla="*/ 2147483647 w 26"/>
                    <a:gd name="T1" fmla="*/ 2147483647 h 12"/>
                    <a:gd name="T2" fmla="*/ 2147483647 w 26"/>
                    <a:gd name="T3" fmla="*/ 0 h 12"/>
                    <a:gd name="T4" fmla="*/ 2147483647 w 26"/>
                    <a:gd name="T5" fmla="*/ 2147483647 h 12"/>
                    <a:gd name="T6" fmla="*/ 2147483647 w 26"/>
                    <a:gd name="T7" fmla="*/ 2147483647 h 12"/>
                    <a:gd name="T8" fmla="*/ 2147483647 w 26"/>
                    <a:gd name="T9" fmla="*/ 2147483647 h 12"/>
                    <a:gd name="T10" fmla="*/ 2147483647 w 26"/>
                    <a:gd name="T11" fmla="*/ 2147483647 h 12"/>
                    <a:gd name="T12" fmla="*/ 2147483647 w 26"/>
                    <a:gd name="T13" fmla="*/ 2147483647 h 12"/>
                    <a:gd name="T14" fmla="*/ 2147483647 w 26"/>
                    <a:gd name="T15" fmla="*/ 2147483647 h 12"/>
                    <a:gd name="T16" fmla="*/ 0 w 26"/>
                    <a:gd name="T17" fmla="*/ 2147483647 h 12"/>
                    <a:gd name="T18" fmla="*/ 0 w 26"/>
                    <a:gd name="T19" fmla="*/ 2147483647 h 12"/>
                    <a:gd name="T20" fmla="*/ 2147483647 w 26"/>
                    <a:gd name="T21" fmla="*/ 214748364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2">
                      <a:moveTo>
                        <a:pt x="10" y="2"/>
                      </a:moveTo>
                      <a:lnTo>
                        <a:pt x="24" y="0"/>
                      </a:lnTo>
                      <a:lnTo>
                        <a:pt x="24" y="2"/>
                      </a:lnTo>
                      <a:lnTo>
                        <a:pt x="26" y="6"/>
                      </a:lnTo>
                      <a:lnTo>
                        <a:pt x="24" y="8"/>
                      </a:lnTo>
                      <a:lnTo>
                        <a:pt x="22" y="10"/>
                      </a:lnTo>
                      <a:lnTo>
                        <a:pt x="12" y="12"/>
                      </a:lnTo>
                      <a:lnTo>
                        <a:pt x="4" y="10"/>
                      </a:lnTo>
                      <a:lnTo>
                        <a:pt x="0" y="8"/>
                      </a:lnTo>
                      <a:lnTo>
                        <a:pt x="0" y="2"/>
                      </a:lnTo>
                      <a:lnTo>
                        <a:pt x="10" y="2"/>
                      </a:lnTo>
                      <a:close/>
                    </a:path>
                  </a:pathLst>
                </a:custGeom>
                <a:solidFill>
                  <a:srgbClr val="949990"/>
                </a:solidFill>
                <a:ln w="6350" cmpd="sng">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73" name="Freeform 862">
                  <a:extLst>
                    <a:ext uri="{FF2B5EF4-FFF2-40B4-BE49-F238E27FC236}">
                      <a16:creationId xmlns:a16="http://schemas.microsoft.com/office/drawing/2014/main" id="{9C8C0098-50AE-49AE-A702-48BADD5321D7}"/>
                    </a:ext>
                  </a:extLst>
                </p:cNvPr>
                <p:cNvSpPr>
                  <a:spLocks/>
                </p:cNvSpPr>
                <p:nvPr/>
              </p:nvSpPr>
              <p:spPr bwMode="auto">
                <a:xfrm>
                  <a:off x="2658816" y="2009390"/>
                  <a:ext cx="29996" cy="37526"/>
                </a:xfrm>
                <a:custGeom>
                  <a:avLst/>
                  <a:gdLst>
                    <a:gd name="T0" fmla="*/ 2147483647 w 10"/>
                    <a:gd name="T1" fmla="*/ 2147483647 h 14"/>
                    <a:gd name="T2" fmla="*/ 2147483647 w 10"/>
                    <a:gd name="T3" fmla="*/ 2147483647 h 14"/>
                    <a:gd name="T4" fmla="*/ 2147483647 w 10"/>
                    <a:gd name="T5" fmla="*/ 2147483647 h 14"/>
                    <a:gd name="T6" fmla="*/ 2147483647 w 10"/>
                    <a:gd name="T7" fmla="*/ 2147483647 h 14"/>
                    <a:gd name="T8" fmla="*/ 0 w 10"/>
                    <a:gd name="T9" fmla="*/ 2147483647 h 14"/>
                    <a:gd name="T10" fmla="*/ 2147483647 w 10"/>
                    <a:gd name="T11" fmla="*/ 2147483647 h 14"/>
                    <a:gd name="T12" fmla="*/ 2147483647 w 10"/>
                    <a:gd name="T13" fmla="*/ 0 h 14"/>
                    <a:gd name="T14" fmla="*/ 2147483647 w 10"/>
                    <a:gd name="T15" fmla="*/ 2147483647 h 14"/>
                    <a:gd name="T16" fmla="*/ 2147483647 w 10"/>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solidFill>
                  <a:schemeClr val="bg1">
                    <a:lumMod val="65000"/>
                  </a:schemeClr>
                </a:solidFill>
                <a:ln w="6350" cmpd="sng">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74" name="Freeform 863">
                  <a:extLst>
                    <a:ext uri="{FF2B5EF4-FFF2-40B4-BE49-F238E27FC236}">
                      <a16:creationId xmlns:a16="http://schemas.microsoft.com/office/drawing/2014/main" id="{039C34E0-885B-436A-94D9-B05CBCE12355}"/>
                    </a:ext>
                  </a:extLst>
                </p:cNvPr>
                <p:cNvSpPr>
                  <a:spLocks/>
                </p:cNvSpPr>
                <p:nvPr/>
              </p:nvSpPr>
              <p:spPr bwMode="auto">
                <a:xfrm>
                  <a:off x="2355107" y="2766717"/>
                  <a:ext cx="262463" cy="112577"/>
                </a:xfrm>
                <a:custGeom>
                  <a:avLst/>
                  <a:gdLst>
                    <a:gd name="T0" fmla="*/ 0 w 88"/>
                    <a:gd name="T1" fmla="*/ 2147483647 h 42"/>
                    <a:gd name="T2" fmla="*/ 0 w 88"/>
                    <a:gd name="T3" fmla="*/ 2147483647 h 42"/>
                    <a:gd name="T4" fmla="*/ 0 w 88"/>
                    <a:gd name="T5" fmla="*/ 2147483647 h 42"/>
                    <a:gd name="T6" fmla="*/ 0 w 88"/>
                    <a:gd name="T7" fmla="*/ 2147483647 h 42"/>
                    <a:gd name="T8" fmla="*/ 2147483647 w 88"/>
                    <a:gd name="T9" fmla="*/ 2147483647 h 42"/>
                    <a:gd name="T10" fmla="*/ 2147483647 w 88"/>
                    <a:gd name="T11" fmla="*/ 2147483647 h 42"/>
                    <a:gd name="T12" fmla="*/ 2147483647 w 88"/>
                    <a:gd name="T13" fmla="*/ 2147483647 h 42"/>
                    <a:gd name="T14" fmla="*/ 2147483647 w 88"/>
                    <a:gd name="T15" fmla="*/ 2147483647 h 42"/>
                    <a:gd name="T16" fmla="*/ 2147483647 w 88"/>
                    <a:gd name="T17" fmla="*/ 2147483647 h 42"/>
                    <a:gd name="T18" fmla="*/ 2147483647 w 88"/>
                    <a:gd name="T19" fmla="*/ 2147483647 h 42"/>
                    <a:gd name="T20" fmla="*/ 2147483647 w 88"/>
                    <a:gd name="T21" fmla="*/ 2147483647 h 42"/>
                    <a:gd name="T22" fmla="*/ 2147483647 w 88"/>
                    <a:gd name="T23" fmla="*/ 2147483647 h 42"/>
                    <a:gd name="T24" fmla="*/ 2147483647 w 88"/>
                    <a:gd name="T25" fmla="*/ 2147483647 h 42"/>
                    <a:gd name="T26" fmla="*/ 2147483647 w 88"/>
                    <a:gd name="T27" fmla="*/ 2147483647 h 42"/>
                    <a:gd name="T28" fmla="*/ 2147483647 w 88"/>
                    <a:gd name="T29" fmla="*/ 0 h 42"/>
                    <a:gd name="T30" fmla="*/ 2147483647 w 88"/>
                    <a:gd name="T31" fmla="*/ 0 h 42"/>
                    <a:gd name="T32" fmla="*/ 2147483647 w 88"/>
                    <a:gd name="T33" fmla="*/ 2147483647 h 42"/>
                    <a:gd name="T34" fmla="*/ 2147483647 w 88"/>
                    <a:gd name="T35" fmla="*/ 2147483647 h 42"/>
                    <a:gd name="T36" fmla="*/ 2147483647 w 88"/>
                    <a:gd name="T37" fmla="*/ 2147483647 h 42"/>
                    <a:gd name="T38" fmla="*/ 2147483647 w 88"/>
                    <a:gd name="T39" fmla="*/ 2147483647 h 42"/>
                    <a:gd name="T40" fmla="*/ 2147483647 w 88"/>
                    <a:gd name="T41" fmla="*/ 2147483647 h 42"/>
                    <a:gd name="T42" fmla="*/ 2147483647 w 88"/>
                    <a:gd name="T43" fmla="*/ 2147483647 h 42"/>
                    <a:gd name="T44" fmla="*/ 2147483647 w 88"/>
                    <a:gd name="T45" fmla="*/ 2147483647 h 42"/>
                    <a:gd name="T46" fmla="*/ 2147483647 w 88"/>
                    <a:gd name="T47" fmla="*/ 2147483647 h 42"/>
                    <a:gd name="T48" fmla="*/ 2147483647 w 88"/>
                    <a:gd name="T49" fmla="*/ 2147483647 h 42"/>
                    <a:gd name="T50" fmla="*/ 2147483647 w 88"/>
                    <a:gd name="T51" fmla="*/ 2147483647 h 42"/>
                    <a:gd name="T52" fmla="*/ 2147483647 w 88"/>
                    <a:gd name="T53" fmla="*/ 2147483647 h 42"/>
                    <a:gd name="T54" fmla="*/ 2147483647 w 88"/>
                    <a:gd name="T55" fmla="*/ 2147483647 h 42"/>
                    <a:gd name="T56" fmla="*/ 2147483647 w 88"/>
                    <a:gd name="T57" fmla="*/ 2147483647 h 42"/>
                    <a:gd name="T58" fmla="*/ 2147483647 w 88"/>
                    <a:gd name="T59" fmla="*/ 2147483647 h 42"/>
                    <a:gd name="T60" fmla="*/ 2147483647 w 88"/>
                    <a:gd name="T61" fmla="*/ 2147483647 h 42"/>
                    <a:gd name="T62" fmla="*/ 2147483647 w 88"/>
                    <a:gd name="T63" fmla="*/ 2147483647 h 42"/>
                    <a:gd name="T64" fmla="*/ 2147483647 w 88"/>
                    <a:gd name="T65" fmla="*/ 2147483647 h 42"/>
                    <a:gd name="T66" fmla="*/ 2147483647 w 88"/>
                    <a:gd name="T67" fmla="*/ 2147483647 h 42"/>
                    <a:gd name="T68" fmla="*/ 2147483647 w 88"/>
                    <a:gd name="T69" fmla="*/ 2147483647 h 42"/>
                    <a:gd name="T70" fmla="*/ 2147483647 w 88"/>
                    <a:gd name="T71" fmla="*/ 2147483647 h 42"/>
                    <a:gd name="T72" fmla="*/ 2147483647 w 88"/>
                    <a:gd name="T73" fmla="*/ 2147483647 h 42"/>
                    <a:gd name="T74" fmla="*/ 2147483647 w 88"/>
                    <a:gd name="T75" fmla="*/ 2147483647 h 42"/>
                    <a:gd name="T76" fmla="*/ 2147483647 w 88"/>
                    <a:gd name="T77" fmla="*/ 2147483647 h 42"/>
                    <a:gd name="T78" fmla="*/ 2147483647 w 88"/>
                    <a:gd name="T79" fmla="*/ 2147483647 h 42"/>
                    <a:gd name="T80" fmla="*/ 2147483647 w 88"/>
                    <a:gd name="T81" fmla="*/ 2147483647 h 42"/>
                    <a:gd name="T82" fmla="*/ 2147483647 w 88"/>
                    <a:gd name="T83" fmla="*/ 2147483647 h 42"/>
                    <a:gd name="T84" fmla="*/ 2147483647 w 88"/>
                    <a:gd name="T85" fmla="*/ 2147483647 h 42"/>
                    <a:gd name="T86" fmla="*/ 2147483647 w 88"/>
                    <a:gd name="T87" fmla="*/ 2147483647 h 42"/>
                    <a:gd name="T88" fmla="*/ 2147483647 w 88"/>
                    <a:gd name="T89" fmla="*/ 2147483647 h 42"/>
                    <a:gd name="T90" fmla="*/ 2147483647 w 88"/>
                    <a:gd name="T91" fmla="*/ 2147483647 h 42"/>
                    <a:gd name="T92" fmla="*/ 2147483647 w 88"/>
                    <a:gd name="T93" fmla="*/ 2147483647 h 42"/>
                    <a:gd name="T94" fmla="*/ 2147483647 w 88"/>
                    <a:gd name="T95" fmla="*/ 2147483647 h 42"/>
                    <a:gd name="T96" fmla="*/ 2147483647 w 88"/>
                    <a:gd name="T97" fmla="*/ 2147483647 h 42"/>
                    <a:gd name="T98" fmla="*/ 0 w 88"/>
                    <a:gd name="T99" fmla="*/ 2147483647 h 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8" h="42">
                      <a:moveTo>
                        <a:pt x="0" y="22"/>
                      </a:moveTo>
                      <a:lnTo>
                        <a:pt x="0" y="18"/>
                      </a:lnTo>
                      <a:lnTo>
                        <a:pt x="0" y="14"/>
                      </a:lnTo>
                      <a:lnTo>
                        <a:pt x="0" y="6"/>
                      </a:lnTo>
                      <a:lnTo>
                        <a:pt x="2" y="6"/>
                      </a:lnTo>
                      <a:lnTo>
                        <a:pt x="8" y="6"/>
                      </a:lnTo>
                      <a:lnTo>
                        <a:pt x="12" y="10"/>
                      </a:lnTo>
                      <a:lnTo>
                        <a:pt x="16" y="10"/>
                      </a:lnTo>
                      <a:lnTo>
                        <a:pt x="20" y="14"/>
                      </a:lnTo>
                      <a:lnTo>
                        <a:pt x="26" y="14"/>
                      </a:lnTo>
                      <a:lnTo>
                        <a:pt x="30" y="14"/>
                      </a:lnTo>
                      <a:lnTo>
                        <a:pt x="36" y="12"/>
                      </a:lnTo>
                      <a:lnTo>
                        <a:pt x="38" y="8"/>
                      </a:lnTo>
                      <a:lnTo>
                        <a:pt x="44" y="2"/>
                      </a:lnTo>
                      <a:lnTo>
                        <a:pt x="48" y="0"/>
                      </a:lnTo>
                      <a:lnTo>
                        <a:pt x="52" y="0"/>
                      </a:lnTo>
                      <a:lnTo>
                        <a:pt x="62" y="2"/>
                      </a:lnTo>
                      <a:lnTo>
                        <a:pt x="70" y="8"/>
                      </a:lnTo>
                      <a:lnTo>
                        <a:pt x="80" y="14"/>
                      </a:lnTo>
                      <a:lnTo>
                        <a:pt x="86" y="18"/>
                      </a:lnTo>
                      <a:lnTo>
                        <a:pt x="88" y="18"/>
                      </a:lnTo>
                      <a:lnTo>
                        <a:pt x="86" y="20"/>
                      </a:lnTo>
                      <a:lnTo>
                        <a:pt x="86" y="26"/>
                      </a:lnTo>
                      <a:lnTo>
                        <a:pt x="88" y="32"/>
                      </a:lnTo>
                      <a:lnTo>
                        <a:pt x="86" y="34"/>
                      </a:lnTo>
                      <a:lnTo>
                        <a:pt x="82" y="38"/>
                      </a:lnTo>
                      <a:lnTo>
                        <a:pt x="76" y="42"/>
                      </a:lnTo>
                      <a:lnTo>
                        <a:pt x="70" y="30"/>
                      </a:lnTo>
                      <a:lnTo>
                        <a:pt x="70" y="26"/>
                      </a:lnTo>
                      <a:lnTo>
                        <a:pt x="76" y="26"/>
                      </a:lnTo>
                      <a:lnTo>
                        <a:pt x="68" y="16"/>
                      </a:lnTo>
                      <a:lnTo>
                        <a:pt x="64" y="14"/>
                      </a:lnTo>
                      <a:lnTo>
                        <a:pt x="56" y="14"/>
                      </a:lnTo>
                      <a:lnTo>
                        <a:pt x="52" y="14"/>
                      </a:lnTo>
                      <a:lnTo>
                        <a:pt x="46" y="20"/>
                      </a:lnTo>
                      <a:lnTo>
                        <a:pt x="38" y="30"/>
                      </a:lnTo>
                      <a:lnTo>
                        <a:pt x="40" y="32"/>
                      </a:lnTo>
                      <a:lnTo>
                        <a:pt x="44" y="32"/>
                      </a:lnTo>
                      <a:lnTo>
                        <a:pt x="44" y="38"/>
                      </a:lnTo>
                      <a:lnTo>
                        <a:pt x="42" y="42"/>
                      </a:lnTo>
                      <a:lnTo>
                        <a:pt x="38" y="42"/>
                      </a:lnTo>
                      <a:lnTo>
                        <a:pt x="36" y="42"/>
                      </a:lnTo>
                      <a:lnTo>
                        <a:pt x="32" y="42"/>
                      </a:lnTo>
                      <a:lnTo>
                        <a:pt x="30" y="42"/>
                      </a:lnTo>
                      <a:lnTo>
                        <a:pt x="30" y="36"/>
                      </a:lnTo>
                      <a:lnTo>
                        <a:pt x="24" y="34"/>
                      </a:lnTo>
                      <a:lnTo>
                        <a:pt x="20" y="32"/>
                      </a:lnTo>
                      <a:lnTo>
                        <a:pt x="16" y="30"/>
                      </a:lnTo>
                      <a:lnTo>
                        <a:pt x="12" y="26"/>
                      </a:lnTo>
                      <a:lnTo>
                        <a:pt x="0" y="22"/>
                      </a:lnTo>
                      <a:close/>
                    </a:path>
                  </a:pathLst>
                </a:custGeom>
                <a:solidFill>
                  <a:srgbClr val="949990"/>
                </a:solidFill>
                <a:ln w="6350" cmpd="sng">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75" name="Freeform 864">
                  <a:extLst>
                    <a:ext uri="{FF2B5EF4-FFF2-40B4-BE49-F238E27FC236}">
                      <a16:creationId xmlns:a16="http://schemas.microsoft.com/office/drawing/2014/main" id="{C08AB745-BC67-418C-8E0C-AE4F5DB2BEC6}"/>
                    </a:ext>
                  </a:extLst>
                </p:cNvPr>
                <p:cNvSpPr>
                  <a:spLocks/>
                </p:cNvSpPr>
                <p:nvPr/>
              </p:nvSpPr>
              <p:spPr bwMode="auto">
                <a:xfrm>
                  <a:off x="2220126" y="2705312"/>
                  <a:ext cx="161229" cy="119399"/>
                </a:xfrm>
                <a:custGeom>
                  <a:avLst/>
                  <a:gdLst>
                    <a:gd name="T0" fmla="*/ 2147483647 w 54"/>
                    <a:gd name="T1" fmla="*/ 2147483647 h 44"/>
                    <a:gd name="T2" fmla="*/ 2147483647 w 54"/>
                    <a:gd name="T3" fmla="*/ 2147483647 h 44"/>
                    <a:gd name="T4" fmla="*/ 2147483647 w 54"/>
                    <a:gd name="T5" fmla="*/ 2147483647 h 44"/>
                    <a:gd name="T6" fmla="*/ 2147483647 w 54"/>
                    <a:gd name="T7" fmla="*/ 2147483647 h 44"/>
                    <a:gd name="T8" fmla="*/ 2147483647 w 54"/>
                    <a:gd name="T9" fmla="*/ 2147483647 h 44"/>
                    <a:gd name="T10" fmla="*/ 2147483647 w 54"/>
                    <a:gd name="T11" fmla="*/ 2147483647 h 44"/>
                    <a:gd name="T12" fmla="*/ 2147483647 w 54"/>
                    <a:gd name="T13" fmla="*/ 2147483647 h 44"/>
                    <a:gd name="T14" fmla="*/ 2147483647 w 54"/>
                    <a:gd name="T15" fmla="*/ 2147483647 h 44"/>
                    <a:gd name="T16" fmla="*/ 2147483647 w 54"/>
                    <a:gd name="T17" fmla="*/ 2147483647 h 44"/>
                    <a:gd name="T18" fmla="*/ 2147483647 w 54"/>
                    <a:gd name="T19" fmla="*/ 2147483647 h 44"/>
                    <a:gd name="T20" fmla="*/ 2147483647 w 54"/>
                    <a:gd name="T21" fmla="*/ 2147483647 h 44"/>
                    <a:gd name="T22" fmla="*/ 2147483647 w 54"/>
                    <a:gd name="T23" fmla="*/ 2147483647 h 44"/>
                    <a:gd name="T24" fmla="*/ 2147483647 w 54"/>
                    <a:gd name="T25" fmla="*/ 2147483647 h 44"/>
                    <a:gd name="T26" fmla="*/ 2147483647 w 54"/>
                    <a:gd name="T27" fmla="*/ 2147483647 h 44"/>
                    <a:gd name="T28" fmla="*/ 2147483647 w 54"/>
                    <a:gd name="T29" fmla="*/ 2147483647 h 44"/>
                    <a:gd name="T30" fmla="*/ 2147483647 w 54"/>
                    <a:gd name="T31" fmla="*/ 2147483647 h 44"/>
                    <a:gd name="T32" fmla="*/ 0 w 54"/>
                    <a:gd name="T33" fmla="*/ 2147483647 h 44"/>
                    <a:gd name="T34" fmla="*/ 2147483647 w 54"/>
                    <a:gd name="T35" fmla="*/ 2147483647 h 44"/>
                    <a:gd name="T36" fmla="*/ 2147483647 w 54"/>
                    <a:gd name="T37" fmla="*/ 2147483647 h 44"/>
                    <a:gd name="T38" fmla="*/ 2147483647 w 54"/>
                    <a:gd name="T39" fmla="*/ 2147483647 h 44"/>
                    <a:gd name="T40" fmla="*/ 2147483647 w 54"/>
                    <a:gd name="T41" fmla="*/ 0 h 44"/>
                    <a:gd name="T42" fmla="*/ 2147483647 w 54"/>
                    <a:gd name="T43" fmla="*/ 2147483647 h 44"/>
                    <a:gd name="T44" fmla="*/ 2147483647 w 54"/>
                    <a:gd name="T45" fmla="*/ 2147483647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 h="44">
                      <a:moveTo>
                        <a:pt x="38" y="6"/>
                      </a:moveTo>
                      <a:lnTo>
                        <a:pt x="46" y="18"/>
                      </a:lnTo>
                      <a:lnTo>
                        <a:pt x="54" y="28"/>
                      </a:lnTo>
                      <a:lnTo>
                        <a:pt x="46" y="28"/>
                      </a:lnTo>
                      <a:lnTo>
                        <a:pt x="46" y="44"/>
                      </a:lnTo>
                      <a:lnTo>
                        <a:pt x="32" y="40"/>
                      </a:lnTo>
                      <a:lnTo>
                        <a:pt x="34" y="36"/>
                      </a:lnTo>
                      <a:lnTo>
                        <a:pt x="34" y="34"/>
                      </a:lnTo>
                      <a:lnTo>
                        <a:pt x="24" y="22"/>
                      </a:lnTo>
                      <a:lnTo>
                        <a:pt x="18" y="16"/>
                      </a:lnTo>
                      <a:lnTo>
                        <a:pt x="12" y="14"/>
                      </a:lnTo>
                      <a:lnTo>
                        <a:pt x="16" y="22"/>
                      </a:lnTo>
                      <a:lnTo>
                        <a:pt x="12" y="22"/>
                      </a:lnTo>
                      <a:lnTo>
                        <a:pt x="8" y="22"/>
                      </a:lnTo>
                      <a:lnTo>
                        <a:pt x="4" y="20"/>
                      </a:lnTo>
                      <a:lnTo>
                        <a:pt x="2" y="16"/>
                      </a:lnTo>
                      <a:lnTo>
                        <a:pt x="0" y="12"/>
                      </a:lnTo>
                      <a:lnTo>
                        <a:pt x="2" y="8"/>
                      </a:lnTo>
                      <a:lnTo>
                        <a:pt x="2" y="6"/>
                      </a:lnTo>
                      <a:lnTo>
                        <a:pt x="2" y="4"/>
                      </a:lnTo>
                      <a:lnTo>
                        <a:pt x="4" y="0"/>
                      </a:lnTo>
                      <a:lnTo>
                        <a:pt x="20" y="4"/>
                      </a:lnTo>
                      <a:lnTo>
                        <a:pt x="38" y="6"/>
                      </a:lnTo>
                      <a:close/>
                    </a:path>
                  </a:pathLst>
                </a:custGeom>
                <a:solidFill>
                  <a:srgbClr val="949990"/>
                </a:solidFill>
                <a:ln w="6350" cmpd="sng">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76" name="Freeform 865">
                  <a:extLst>
                    <a:ext uri="{FF2B5EF4-FFF2-40B4-BE49-F238E27FC236}">
                      <a16:creationId xmlns:a16="http://schemas.microsoft.com/office/drawing/2014/main" id="{589A2A2D-53BF-4700-A936-330ECE512FED}"/>
                    </a:ext>
                  </a:extLst>
                </p:cNvPr>
                <p:cNvSpPr>
                  <a:spLocks/>
                </p:cNvSpPr>
                <p:nvPr/>
              </p:nvSpPr>
              <p:spPr bwMode="auto">
                <a:xfrm>
                  <a:off x="2152635" y="2510864"/>
                  <a:ext cx="213721" cy="211506"/>
                </a:xfrm>
                <a:custGeom>
                  <a:avLst/>
                  <a:gdLst>
                    <a:gd name="T0" fmla="*/ 2147483647 w 72"/>
                    <a:gd name="T1" fmla="*/ 0 h 78"/>
                    <a:gd name="T2" fmla="*/ 2147483647 w 72"/>
                    <a:gd name="T3" fmla="*/ 2147483647 h 78"/>
                    <a:gd name="T4" fmla="*/ 2147483647 w 72"/>
                    <a:gd name="T5" fmla="*/ 2147483647 h 78"/>
                    <a:gd name="T6" fmla="*/ 2147483647 w 72"/>
                    <a:gd name="T7" fmla="*/ 2147483647 h 78"/>
                    <a:gd name="T8" fmla="*/ 2147483647 w 72"/>
                    <a:gd name="T9" fmla="*/ 2147483647 h 78"/>
                    <a:gd name="T10" fmla="*/ 2147483647 w 72"/>
                    <a:gd name="T11" fmla="*/ 2147483647 h 78"/>
                    <a:gd name="T12" fmla="*/ 2147483647 w 72"/>
                    <a:gd name="T13" fmla="*/ 2147483647 h 78"/>
                    <a:gd name="T14" fmla="*/ 2147483647 w 72"/>
                    <a:gd name="T15" fmla="*/ 2147483647 h 78"/>
                    <a:gd name="T16" fmla="*/ 2147483647 w 72"/>
                    <a:gd name="T17" fmla="*/ 2147483647 h 78"/>
                    <a:gd name="T18" fmla="*/ 2147483647 w 72"/>
                    <a:gd name="T19" fmla="*/ 2147483647 h 78"/>
                    <a:gd name="T20" fmla="*/ 2147483647 w 72"/>
                    <a:gd name="T21" fmla="*/ 2147483647 h 78"/>
                    <a:gd name="T22" fmla="*/ 2147483647 w 72"/>
                    <a:gd name="T23" fmla="*/ 2147483647 h 78"/>
                    <a:gd name="T24" fmla="*/ 2147483647 w 72"/>
                    <a:gd name="T25" fmla="*/ 2147483647 h 78"/>
                    <a:gd name="T26" fmla="*/ 2147483647 w 72"/>
                    <a:gd name="T27" fmla="*/ 2147483647 h 78"/>
                    <a:gd name="T28" fmla="*/ 2147483647 w 72"/>
                    <a:gd name="T29" fmla="*/ 2147483647 h 78"/>
                    <a:gd name="T30" fmla="*/ 2147483647 w 72"/>
                    <a:gd name="T31" fmla="*/ 2147483647 h 78"/>
                    <a:gd name="T32" fmla="*/ 2147483647 w 72"/>
                    <a:gd name="T33" fmla="*/ 2147483647 h 78"/>
                    <a:gd name="T34" fmla="*/ 2147483647 w 72"/>
                    <a:gd name="T35" fmla="*/ 2147483647 h 78"/>
                    <a:gd name="T36" fmla="*/ 2147483647 w 72"/>
                    <a:gd name="T37" fmla="*/ 2147483647 h 78"/>
                    <a:gd name="T38" fmla="*/ 2147483647 w 72"/>
                    <a:gd name="T39" fmla="*/ 2147483647 h 78"/>
                    <a:gd name="T40" fmla="*/ 0 w 72"/>
                    <a:gd name="T41" fmla="*/ 2147483647 h 78"/>
                    <a:gd name="T42" fmla="*/ 2147483647 w 72"/>
                    <a:gd name="T43" fmla="*/ 2147483647 h 78"/>
                    <a:gd name="T44" fmla="*/ 2147483647 w 72"/>
                    <a:gd name="T45" fmla="*/ 2147483647 h 78"/>
                    <a:gd name="T46" fmla="*/ 2147483647 w 72"/>
                    <a:gd name="T47" fmla="*/ 2147483647 h 78"/>
                    <a:gd name="T48" fmla="*/ 2147483647 w 72"/>
                    <a:gd name="T49" fmla="*/ 2147483647 h 78"/>
                    <a:gd name="T50" fmla="*/ 2147483647 w 72"/>
                    <a:gd name="T51" fmla="*/ 2147483647 h 78"/>
                    <a:gd name="T52" fmla="*/ 2147483647 w 72"/>
                    <a:gd name="T53" fmla="*/ 2147483647 h 78"/>
                    <a:gd name="T54" fmla="*/ 2147483647 w 72"/>
                    <a:gd name="T55" fmla="*/ 2147483647 h 78"/>
                    <a:gd name="T56" fmla="*/ 2147483647 w 72"/>
                    <a:gd name="T57" fmla="*/ 2147483647 h 78"/>
                    <a:gd name="T58" fmla="*/ 2147483647 w 72"/>
                    <a:gd name="T59" fmla="*/ 2147483647 h 78"/>
                    <a:gd name="T60" fmla="*/ 2147483647 w 72"/>
                    <a:gd name="T61" fmla="*/ 2147483647 h 78"/>
                    <a:gd name="T62" fmla="*/ 2147483647 w 72"/>
                    <a:gd name="T63" fmla="*/ 2147483647 h 78"/>
                    <a:gd name="T64" fmla="*/ 2147483647 w 72"/>
                    <a:gd name="T65" fmla="*/ 2147483647 h 78"/>
                    <a:gd name="T66" fmla="*/ 2147483647 w 72"/>
                    <a:gd name="T67" fmla="*/ 2147483647 h 78"/>
                    <a:gd name="T68" fmla="*/ 2147483647 w 72"/>
                    <a:gd name="T69" fmla="*/ 2147483647 h 78"/>
                    <a:gd name="T70" fmla="*/ 2147483647 w 72"/>
                    <a:gd name="T71" fmla="*/ 2147483647 h 78"/>
                    <a:gd name="T72" fmla="*/ 2147483647 w 72"/>
                    <a:gd name="T73" fmla="*/ 2147483647 h 78"/>
                    <a:gd name="T74" fmla="*/ 2147483647 w 72"/>
                    <a:gd name="T75" fmla="*/ 2147483647 h 78"/>
                    <a:gd name="T76" fmla="*/ 2147483647 w 72"/>
                    <a:gd name="T77" fmla="*/ 0 h 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2" h="78">
                      <a:moveTo>
                        <a:pt x="72" y="0"/>
                      </a:moveTo>
                      <a:lnTo>
                        <a:pt x="72" y="2"/>
                      </a:lnTo>
                      <a:lnTo>
                        <a:pt x="70" y="10"/>
                      </a:lnTo>
                      <a:lnTo>
                        <a:pt x="68" y="20"/>
                      </a:lnTo>
                      <a:lnTo>
                        <a:pt x="66" y="26"/>
                      </a:lnTo>
                      <a:lnTo>
                        <a:pt x="64" y="36"/>
                      </a:lnTo>
                      <a:lnTo>
                        <a:pt x="64" y="44"/>
                      </a:lnTo>
                      <a:lnTo>
                        <a:pt x="60" y="50"/>
                      </a:lnTo>
                      <a:lnTo>
                        <a:pt x="56" y="54"/>
                      </a:lnTo>
                      <a:lnTo>
                        <a:pt x="56" y="60"/>
                      </a:lnTo>
                      <a:lnTo>
                        <a:pt x="56" y="66"/>
                      </a:lnTo>
                      <a:lnTo>
                        <a:pt x="58" y="74"/>
                      </a:lnTo>
                      <a:lnTo>
                        <a:pt x="60" y="78"/>
                      </a:lnTo>
                      <a:lnTo>
                        <a:pt x="42" y="76"/>
                      </a:lnTo>
                      <a:lnTo>
                        <a:pt x="26" y="72"/>
                      </a:lnTo>
                      <a:lnTo>
                        <a:pt x="24" y="66"/>
                      </a:lnTo>
                      <a:lnTo>
                        <a:pt x="24" y="62"/>
                      </a:lnTo>
                      <a:lnTo>
                        <a:pt x="16" y="58"/>
                      </a:lnTo>
                      <a:lnTo>
                        <a:pt x="8" y="50"/>
                      </a:lnTo>
                      <a:lnTo>
                        <a:pt x="4" y="44"/>
                      </a:lnTo>
                      <a:lnTo>
                        <a:pt x="0" y="36"/>
                      </a:lnTo>
                      <a:lnTo>
                        <a:pt x="6" y="36"/>
                      </a:lnTo>
                      <a:lnTo>
                        <a:pt x="10" y="30"/>
                      </a:lnTo>
                      <a:lnTo>
                        <a:pt x="12" y="26"/>
                      </a:lnTo>
                      <a:lnTo>
                        <a:pt x="14" y="24"/>
                      </a:lnTo>
                      <a:lnTo>
                        <a:pt x="16" y="22"/>
                      </a:lnTo>
                      <a:lnTo>
                        <a:pt x="22" y="20"/>
                      </a:lnTo>
                      <a:lnTo>
                        <a:pt x="26" y="20"/>
                      </a:lnTo>
                      <a:lnTo>
                        <a:pt x="32" y="18"/>
                      </a:lnTo>
                      <a:lnTo>
                        <a:pt x="40" y="8"/>
                      </a:lnTo>
                      <a:lnTo>
                        <a:pt x="44" y="4"/>
                      </a:lnTo>
                      <a:lnTo>
                        <a:pt x="48" y="4"/>
                      </a:lnTo>
                      <a:lnTo>
                        <a:pt x="50" y="4"/>
                      </a:lnTo>
                      <a:lnTo>
                        <a:pt x="52" y="4"/>
                      </a:lnTo>
                      <a:lnTo>
                        <a:pt x="52" y="6"/>
                      </a:lnTo>
                      <a:lnTo>
                        <a:pt x="58" y="4"/>
                      </a:lnTo>
                      <a:lnTo>
                        <a:pt x="62" y="2"/>
                      </a:lnTo>
                      <a:lnTo>
                        <a:pt x="66" y="2"/>
                      </a:lnTo>
                      <a:lnTo>
                        <a:pt x="72" y="0"/>
                      </a:lnTo>
                      <a:close/>
                    </a:path>
                  </a:pathLst>
                </a:custGeom>
                <a:solidFill>
                  <a:srgbClr val="949990"/>
                </a:solidFill>
                <a:ln w="6350" cmpd="sng">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77" name="Freeform 866">
                  <a:extLst>
                    <a:ext uri="{FF2B5EF4-FFF2-40B4-BE49-F238E27FC236}">
                      <a16:creationId xmlns:a16="http://schemas.microsoft.com/office/drawing/2014/main" id="{24DC891D-0856-4A2E-AED6-E6592CE1E9A6}"/>
                    </a:ext>
                  </a:extLst>
                </p:cNvPr>
                <p:cNvSpPr>
                  <a:spLocks/>
                </p:cNvSpPr>
                <p:nvPr/>
              </p:nvSpPr>
              <p:spPr bwMode="auto">
                <a:xfrm>
                  <a:off x="2036403" y="2544978"/>
                  <a:ext cx="112484" cy="40937"/>
                </a:xfrm>
                <a:custGeom>
                  <a:avLst/>
                  <a:gdLst>
                    <a:gd name="T0" fmla="*/ 2147483647 w 38"/>
                    <a:gd name="T1" fmla="*/ 2147483647 h 16"/>
                    <a:gd name="T2" fmla="*/ 2147483647 w 38"/>
                    <a:gd name="T3" fmla="*/ 2147483647 h 16"/>
                    <a:gd name="T4" fmla="*/ 2147483647 w 38"/>
                    <a:gd name="T5" fmla="*/ 2147483647 h 16"/>
                    <a:gd name="T6" fmla="*/ 2147483647 w 38"/>
                    <a:gd name="T7" fmla="*/ 2147483647 h 16"/>
                    <a:gd name="T8" fmla="*/ 2147483647 w 38"/>
                    <a:gd name="T9" fmla="*/ 2147483647 h 16"/>
                    <a:gd name="T10" fmla="*/ 0 w 38"/>
                    <a:gd name="T11" fmla="*/ 2147483647 h 16"/>
                    <a:gd name="T12" fmla="*/ 2147483647 w 38"/>
                    <a:gd name="T13" fmla="*/ 2147483647 h 16"/>
                    <a:gd name="T14" fmla="*/ 2147483647 w 38"/>
                    <a:gd name="T15" fmla="*/ 0 h 16"/>
                    <a:gd name="T16" fmla="*/ 2147483647 w 38"/>
                    <a:gd name="T17" fmla="*/ 0 h 16"/>
                    <a:gd name="T18" fmla="*/ 2147483647 w 38"/>
                    <a:gd name="T19" fmla="*/ 2147483647 h 16"/>
                    <a:gd name="T20" fmla="*/ 2147483647 w 38"/>
                    <a:gd name="T21" fmla="*/ 2147483647 h 16"/>
                    <a:gd name="T22" fmla="*/ 2147483647 w 38"/>
                    <a:gd name="T23" fmla="*/ 2147483647 h 16"/>
                    <a:gd name="T24" fmla="*/ 2147483647 w 38"/>
                    <a:gd name="T25" fmla="*/ 2147483647 h 16"/>
                    <a:gd name="T26" fmla="*/ 2147483647 w 38"/>
                    <a:gd name="T27" fmla="*/ 2147483647 h 16"/>
                    <a:gd name="T28" fmla="*/ 2147483647 w 38"/>
                    <a:gd name="T29" fmla="*/ 2147483647 h 16"/>
                    <a:gd name="T30" fmla="*/ 2147483647 w 38"/>
                    <a:gd name="T31" fmla="*/ 2147483647 h 16"/>
                    <a:gd name="T32" fmla="*/ 2147483647 w 38"/>
                    <a:gd name="T33" fmla="*/ 2147483647 h 16"/>
                    <a:gd name="T34" fmla="*/ 2147483647 w 38"/>
                    <a:gd name="T35" fmla="*/ 2147483647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8" h="16">
                      <a:moveTo>
                        <a:pt x="36" y="16"/>
                      </a:moveTo>
                      <a:lnTo>
                        <a:pt x="30" y="16"/>
                      </a:lnTo>
                      <a:lnTo>
                        <a:pt x="24" y="16"/>
                      </a:lnTo>
                      <a:lnTo>
                        <a:pt x="10" y="14"/>
                      </a:lnTo>
                      <a:lnTo>
                        <a:pt x="4" y="12"/>
                      </a:lnTo>
                      <a:lnTo>
                        <a:pt x="0" y="8"/>
                      </a:lnTo>
                      <a:lnTo>
                        <a:pt x="6" y="6"/>
                      </a:lnTo>
                      <a:lnTo>
                        <a:pt x="8" y="0"/>
                      </a:lnTo>
                      <a:lnTo>
                        <a:pt x="12" y="0"/>
                      </a:lnTo>
                      <a:lnTo>
                        <a:pt x="16" y="2"/>
                      </a:lnTo>
                      <a:lnTo>
                        <a:pt x="20" y="4"/>
                      </a:lnTo>
                      <a:lnTo>
                        <a:pt x="24" y="8"/>
                      </a:lnTo>
                      <a:lnTo>
                        <a:pt x="30" y="10"/>
                      </a:lnTo>
                      <a:lnTo>
                        <a:pt x="34" y="10"/>
                      </a:lnTo>
                      <a:lnTo>
                        <a:pt x="36" y="12"/>
                      </a:lnTo>
                      <a:lnTo>
                        <a:pt x="38" y="14"/>
                      </a:lnTo>
                      <a:lnTo>
                        <a:pt x="38" y="16"/>
                      </a:lnTo>
                      <a:lnTo>
                        <a:pt x="36" y="16"/>
                      </a:lnTo>
                      <a:close/>
                    </a:path>
                  </a:pathLst>
                </a:custGeom>
                <a:solidFill>
                  <a:schemeClr val="bg1">
                    <a:lumMod val="65000"/>
                  </a:schemeClr>
                </a:solidFill>
                <a:ln w="6350" cmpd="sng">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78" name="Freeform 867">
                  <a:extLst>
                    <a:ext uri="{FF2B5EF4-FFF2-40B4-BE49-F238E27FC236}">
                      <a16:creationId xmlns:a16="http://schemas.microsoft.com/office/drawing/2014/main" id="{E397D5DB-B4B3-40E1-8C5E-BDEE070703EE}"/>
                    </a:ext>
                  </a:extLst>
                </p:cNvPr>
                <p:cNvSpPr>
                  <a:spLocks/>
                </p:cNvSpPr>
                <p:nvPr/>
              </p:nvSpPr>
              <p:spPr bwMode="auto">
                <a:xfrm>
                  <a:off x="2070147" y="2446047"/>
                  <a:ext cx="296210" cy="163746"/>
                </a:xfrm>
                <a:custGeom>
                  <a:avLst/>
                  <a:gdLst>
                    <a:gd name="T0" fmla="*/ 2147483647 w 100"/>
                    <a:gd name="T1" fmla="*/ 2147483647 h 60"/>
                    <a:gd name="T2" fmla="*/ 2147483647 w 100"/>
                    <a:gd name="T3" fmla="*/ 2147483647 h 60"/>
                    <a:gd name="T4" fmla="*/ 2147483647 w 100"/>
                    <a:gd name="T5" fmla="*/ 2147483647 h 60"/>
                    <a:gd name="T6" fmla="*/ 2147483647 w 100"/>
                    <a:gd name="T7" fmla="*/ 2147483647 h 60"/>
                    <a:gd name="T8" fmla="*/ 2147483647 w 100"/>
                    <a:gd name="T9" fmla="*/ 2147483647 h 60"/>
                    <a:gd name="T10" fmla="*/ 2147483647 w 100"/>
                    <a:gd name="T11" fmla="*/ 2147483647 h 60"/>
                    <a:gd name="T12" fmla="*/ 2147483647 w 100"/>
                    <a:gd name="T13" fmla="*/ 2147483647 h 60"/>
                    <a:gd name="T14" fmla="*/ 2147483647 w 100"/>
                    <a:gd name="T15" fmla="*/ 2147483647 h 60"/>
                    <a:gd name="T16" fmla="*/ 2147483647 w 100"/>
                    <a:gd name="T17" fmla="*/ 2147483647 h 60"/>
                    <a:gd name="T18" fmla="*/ 2147483647 w 100"/>
                    <a:gd name="T19" fmla="*/ 2147483647 h 60"/>
                    <a:gd name="T20" fmla="*/ 2147483647 w 100"/>
                    <a:gd name="T21" fmla="*/ 2147483647 h 60"/>
                    <a:gd name="T22" fmla="*/ 2147483647 w 100"/>
                    <a:gd name="T23" fmla="*/ 2147483647 h 60"/>
                    <a:gd name="T24" fmla="*/ 2147483647 w 100"/>
                    <a:gd name="T25" fmla="*/ 2147483647 h 60"/>
                    <a:gd name="T26" fmla="*/ 2147483647 w 100"/>
                    <a:gd name="T27" fmla="*/ 2147483647 h 60"/>
                    <a:gd name="T28" fmla="*/ 2147483647 w 100"/>
                    <a:gd name="T29" fmla="*/ 2147483647 h 60"/>
                    <a:gd name="T30" fmla="*/ 2147483647 w 100"/>
                    <a:gd name="T31" fmla="*/ 2147483647 h 60"/>
                    <a:gd name="T32" fmla="*/ 2147483647 w 100"/>
                    <a:gd name="T33" fmla="*/ 2147483647 h 60"/>
                    <a:gd name="T34" fmla="*/ 2147483647 w 100"/>
                    <a:gd name="T35" fmla="*/ 2147483647 h 60"/>
                    <a:gd name="T36" fmla="*/ 2147483647 w 100"/>
                    <a:gd name="T37" fmla="*/ 2147483647 h 60"/>
                    <a:gd name="T38" fmla="*/ 2147483647 w 100"/>
                    <a:gd name="T39" fmla="*/ 2147483647 h 60"/>
                    <a:gd name="T40" fmla="*/ 2147483647 w 100"/>
                    <a:gd name="T41" fmla="*/ 2147483647 h 60"/>
                    <a:gd name="T42" fmla="*/ 2147483647 w 100"/>
                    <a:gd name="T43" fmla="*/ 2147483647 h 60"/>
                    <a:gd name="T44" fmla="*/ 2147483647 w 100"/>
                    <a:gd name="T45" fmla="*/ 2147483647 h 60"/>
                    <a:gd name="T46" fmla="*/ 2147483647 w 100"/>
                    <a:gd name="T47" fmla="*/ 2147483647 h 60"/>
                    <a:gd name="T48" fmla="*/ 2147483647 w 100"/>
                    <a:gd name="T49" fmla="*/ 2147483647 h 60"/>
                    <a:gd name="T50" fmla="*/ 2147483647 w 100"/>
                    <a:gd name="T51" fmla="*/ 2147483647 h 60"/>
                    <a:gd name="T52" fmla="*/ 2147483647 w 100"/>
                    <a:gd name="T53" fmla="*/ 2147483647 h 60"/>
                    <a:gd name="T54" fmla="*/ 0 w 100"/>
                    <a:gd name="T55" fmla="*/ 2147483647 h 60"/>
                    <a:gd name="T56" fmla="*/ 2147483647 w 100"/>
                    <a:gd name="T57" fmla="*/ 2147483647 h 60"/>
                    <a:gd name="T58" fmla="*/ 2147483647 w 100"/>
                    <a:gd name="T59" fmla="*/ 2147483647 h 60"/>
                    <a:gd name="T60" fmla="*/ 2147483647 w 100"/>
                    <a:gd name="T61" fmla="*/ 2147483647 h 60"/>
                    <a:gd name="T62" fmla="*/ 2147483647 w 100"/>
                    <a:gd name="T63" fmla="*/ 2147483647 h 60"/>
                    <a:gd name="T64" fmla="*/ 2147483647 w 100"/>
                    <a:gd name="T65" fmla="*/ 2147483647 h 60"/>
                    <a:gd name="T66" fmla="*/ 2147483647 w 100"/>
                    <a:gd name="T67" fmla="*/ 0 h 60"/>
                    <a:gd name="T68" fmla="*/ 2147483647 w 100"/>
                    <a:gd name="T69" fmla="*/ 0 h 60"/>
                    <a:gd name="T70" fmla="*/ 2147483647 w 100"/>
                    <a:gd name="T71" fmla="*/ 2147483647 h 60"/>
                    <a:gd name="T72" fmla="*/ 2147483647 w 100"/>
                    <a:gd name="T73" fmla="*/ 2147483647 h 60"/>
                    <a:gd name="T74" fmla="*/ 2147483647 w 100"/>
                    <a:gd name="T75" fmla="*/ 2147483647 h 60"/>
                    <a:gd name="T76" fmla="*/ 2147483647 w 100"/>
                    <a:gd name="T77" fmla="*/ 2147483647 h 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0" h="60">
                      <a:moveTo>
                        <a:pt x="100" y="24"/>
                      </a:moveTo>
                      <a:lnTo>
                        <a:pt x="94" y="26"/>
                      </a:lnTo>
                      <a:lnTo>
                        <a:pt x="90" y="26"/>
                      </a:lnTo>
                      <a:lnTo>
                        <a:pt x="86" y="28"/>
                      </a:lnTo>
                      <a:lnTo>
                        <a:pt x="80" y="30"/>
                      </a:lnTo>
                      <a:lnTo>
                        <a:pt x="80" y="28"/>
                      </a:lnTo>
                      <a:lnTo>
                        <a:pt x="78" y="28"/>
                      </a:lnTo>
                      <a:lnTo>
                        <a:pt x="76" y="28"/>
                      </a:lnTo>
                      <a:lnTo>
                        <a:pt x="72" y="28"/>
                      </a:lnTo>
                      <a:lnTo>
                        <a:pt x="68" y="32"/>
                      </a:lnTo>
                      <a:lnTo>
                        <a:pt x="60" y="42"/>
                      </a:lnTo>
                      <a:lnTo>
                        <a:pt x="54" y="44"/>
                      </a:lnTo>
                      <a:lnTo>
                        <a:pt x="50" y="44"/>
                      </a:lnTo>
                      <a:lnTo>
                        <a:pt x="44" y="46"/>
                      </a:lnTo>
                      <a:lnTo>
                        <a:pt x="42" y="48"/>
                      </a:lnTo>
                      <a:lnTo>
                        <a:pt x="40" y="50"/>
                      </a:lnTo>
                      <a:lnTo>
                        <a:pt x="38" y="54"/>
                      </a:lnTo>
                      <a:lnTo>
                        <a:pt x="34" y="60"/>
                      </a:lnTo>
                      <a:lnTo>
                        <a:pt x="28" y="60"/>
                      </a:lnTo>
                      <a:lnTo>
                        <a:pt x="26" y="52"/>
                      </a:lnTo>
                      <a:lnTo>
                        <a:pt x="26" y="50"/>
                      </a:lnTo>
                      <a:lnTo>
                        <a:pt x="24" y="48"/>
                      </a:lnTo>
                      <a:lnTo>
                        <a:pt x="22" y="46"/>
                      </a:lnTo>
                      <a:lnTo>
                        <a:pt x="18" y="46"/>
                      </a:lnTo>
                      <a:lnTo>
                        <a:pt x="12" y="44"/>
                      </a:lnTo>
                      <a:lnTo>
                        <a:pt x="8" y="40"/>
                      </a:lnTo>
                      <a:lnTo>
                        <a:pt x="4" y="38"/>
                      </a:lnTo>
                      <a:lnTo>
                        <a:pt x="0" y="36"/>
                      </a:lnTo>
                      <a:lnTo>
                        <a:pt x="4" y="28"/>
                      </a:lnTo>
                      <a:lnTo>
                        <a:pt x="8" y="22"/>
                      </a:lnTo>
                      <a:lnTo>
                        <a:pt x="18" y="16"/>
                      </a:lnTo>
                      <a:lnTo>
                        <a:pt x="22" y="8"/>
                      </a:lnTo>
                      <a:lnTo>
                        <a:pt x="26" y="2"/>
                      </a:lnTo>
                      <a:lnTo>
                        <a:pt x="34" y="0"/>
                      </a:lnTo>
                      <a:lnTo>
                        <a:pt x="80" y="0"/>
                      </a:lnTo>
                      <a:lnTo>
                        <a:pt x="84" y="6"/>
                      </a:lnTo>
                      <a:lnTo>
                        <a:pt x="90" y="12"/>
                      </a:lnTo>
                      <a:lnTo>
                        <a:pt x="96" y="18"/>
                      </a:lnTo>
                      <a:lnTo>
                        <a:pt x="100" y="24"/>
                      </a:lnTo>
                      <a:close/>
                    </a:path>
                  </a:pathLst>
                </a:custGeom>
                <a:solidFill>
                  <a:srgbClr val="949990"/>
                </a:solidFill>
                <a:ln w="6350" cmpd="sng">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79" name="Freeform 868">
                  <a:extLst>
                    <a:ext uri="{FF2B5EF4-FFF2-40B4-BE49-F238E27FC236}">
                      <a16:creationId xmlns:a16="http://schemas.microsoft.com/office/drawing/2014/main" id="{CF36D13D-925F-4215-8F92-6762BBA00542}"/>
                    </a:ext>
                  </a:extLst>
                </p:cNvPr>
                <p:cNvSpPr>
                  <a:spLocks/>
                </p:cNvSpPr>
                <p:nvPr/>
              </p:nvSpPr>
              <p:spPr bwMode="auto">
                <a:xfrm>
                  <a:off x="2088896" y="2343705"/>
                  <a:ext cx="71239" cy="112577"/>
                </a:xfrm>
                <a:custGeom>
                  <a:avLst/>
                  <a:gdLst>
                    <a:gd name="T0" fmla="*/ 2147483647 w 24"/>
                    <a:gd name="T1" fmla="*/ 2147483647 h 42"/>
                    <a:gd name="T2" fmla="*/ 2147483647 w 24"/>
                    <a:gd name="T3" fmla="*/ 2147483647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0 w 24"/>
                    <a:gd name="T15" fmla="*/ 2147483647 h 42"/>
                    <a:gd name="T16" fmla="*/ 2147483647 w 24"/>
                    <a:gd name="T17" fmla="*/ 2147483647 h 42"/>
                    <a:gd name="T18" fmla="*/ 2147483647 w 24"/>
                    <a:gd name="T19" fmla="*/ 2147483647 h 42"/>
                    <a:gd name="T20" fmla="*/ 2147483647 w 24"/>
                    <a:gd name="T21" fmla="*/ 2147483647 h 42"/>
                    <a:gd name="T22" fmla="*/ 2147483647 w 24"/>
                    <a:gd name="T23" fmla="*/ 2147483647 h 42"/>
                    <a:gd name="T24" fmla="*/ 2147483647 w 24"/>
                    <a:gd name="T25" fmla="*/ 2147483647 h 42"/>
                    <a:gd name="T26" fmla="*/ 2147483647 w 24"/>
                    <a:gd name="T27" fmla="*/ 0 h 42"/>
                    <a:gd name="T28" fmla="*/ 2147483647 w 24"/>
                    <a:gd name="T29" fmla="*/ 0 h 42"/>
                    <a:gd name="T30" fmla="*/ 2147483647 w 24"/>
                    <a:gd name="T31" fmla="*/ 2147483647 h 42"/>
                    <a:gd name="T32" fmla="*/ 2147483647 w 24"/>
                    <a:gd name="T33" fmla="*/ 2147483647 h 42"/>
                    <a:gd name="T34" fmla="*/ 2147483647 w 24"/>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42">
                      <a:moveTo>
                        <a:pt x="24" y="6"/>
                      </a:moveTo>
                      <a:lnTo>
                        <a:pt x="18" y="10"/>
                      </a:lnTo>
                      <a:lnTo>
                        <a:pt x="18" y="18"/>
                      </a:lnTo>
                      <a:lnTo>
                        <a:pt x="16" y="26"/>
                      </a:lnTo>
                      <a:lnTo>
                        <a:pt x="14" y="32"/>
                      </a:lnTo>
                      <a:lnTo>
                        <a:pt x="10" y="36"/>
                      </a:lnTo>
                      <a:lnTo>
                        <a:pt x="10" y="42"/>
                      </a:lnTo>
                      <a:lnTo>
                        <a:pt x="0" y="42"/>
                      </a:lnTo>
                      <a:lnTo>
                        <a:pt x="4" y="10"/>
                      </a:lnTo>
                      <a:lnTo>
                        <a:pt x="8" y="10"/>
                      </a:lnTo>
                      <a:lnTo>
                        <a:pt x="10" y="8"/>
                      </a:lnTo>
                      <a:lnTo>
                        <a:pt x="12" y="6"/>
                      </a:lnTo>
                      <a:lnTo>
                        <a:pt x="14" y="2"/>
                      </a:lnTo>
                      <a:lnTo>
                        <a:pt x="16" y="0"/>
                      </a:lnTo>
                      <a:lnTo>
                        <a:pt x="20" y="0"/>
                      </a:lnTo>
                      <a:lnTo>
                        <a:pt x="22" y="2"/>
                      </a:lnTo>
                      <a:lnTo>
                        <a:pt x="22" y="6"/>
                      </a:lnTo>
                      <a:lnTo>
                        <a:pt x="24" y="6"/>
                      </a:lnTo>
                      <a:close/>
                    </a:path>
                  </a:pathLst>
                </a:custGeom>
                <a:solidFill>
                  <a:srgbClr val="949990"/>
                </a:solidFill>
                <a:ln w="6350" cmpd="sng">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80" name="Freeform 869">
                  <a:extLst>
                    <a:ext uri="{FF2B5EF4-FFF2-40B4-BE49-F238E27FC236}">
                      <a16:creationId xmlns:a16="http://schemas.microsoft.com/office/drawing/2014/main" id="{D31A81F0-66AF-47DB-9A28-F7DF0A529857}"/>
                    </a:ext>
                  </a:extLst>
                </p:cNvPr>
                <p:cNvSpPr>
                  <a:spLocks/>
                </p:cNvSpPr>
                <p:nvPr/>
              </p:nvSpPr>
              <p:spPr bwMode="auto">
                <a:xfrm>
                  <a:off x="1935166" y="2370996"/>
                  <a:ext cx="213721" cy="194450"/>
                </a:xfrm>
                <a:custGeom>
                  <a:avLst/>
                  <a:gdLst>
                    <a:gd name="T0" fmla="*/ 2147483647 w 72"/>
                    <a:gd name="T1" fmla="*/ 2147483647 h 72"/>
                    <a:gd name="T2" fmla="*/ 2147483647 w 72"/>
                    <a:gd name="T3" fmla="*/ 2147483647 h 72"/>
                    <a:gd name="T4" fmla="*/ 2147483647 w 72"/>
                    <a:gd name="T5" fmla="*/ 2147483647 h 72"/>
                    <a:gd name="T6" fmla="*/ 2147483647 w 72"/>
                    <a:gd name="T7" fmla="*/ 2147483647 h 72"/>
                    <a:gd name="T8" fmla="*/ 2147483647 w 72"/>
                    <a:gd name="T9" fmla="*/ 0 h 72"/>
                    <a:gd name="T10" fmla="*/ 2147483647 w 72"/>
                    <a:gd name="T11" fmla="*/ 0 h 72"/>
                    <a:gd name="T12" fmla="*/ 2147483647 w 72"/>
                    <a:gd name="T13" fmla="*/ 2147483647 h 72"/>
                    <a:gd name="T14" fmla="*/ 2147483647 w 72"/>
                    <a:gd name="T15" fmla="*/ 2147483647 h 72"/>
                    <a:gd name="T16" fmla="*/ 2147483647 w 72"/>
                    <a:gd name="T17" fmla="*/ 2147483647 h 72"/>
                    <a:gd name="T18" fmla="*/ 2147483647 w 72"/>
                    <a:gd name="T19" fmla="*/ 2147483647 h 72"/>
                    <a:gd name="T20" fmla="*/ 2147483647 w 72"/>
                    <a:gd name="T21" fmla="*/ 2147483647 h 72"/>
                    <a:gd name="T22" fmla="*/ 2147483647 w 72"/>
                    <a:gd name="T23" fmla="*/ 2147483647 h 72"/>
                    <a:gd name="T24" fmla="*/ 2147483647 w 72"/>
                    <a:gd name="T25" fmla="*/ 2147483647 h 72"/>
                    <a:gd name="T26" fmla="*/ 2147483647 w 72"/>
                    <a:gd name="T27" fmla="*/ 2147483647 h 72"/>
                    <a:gd name="T28" fmla="*/ 2147483647 w 72"/>
                    <a:gd name="T29" fmla="*/ 2147483647 h 72"/>
                    <a:gd name="T30" fmla="*/ 2147483647 w 72"/>
                    <a:gd name="T31" fmla="*/ 2147483647 h 72"/>
                    <a:gd name="T32" fmla="*/ 2147483647 w 72"/>
                    <a:gd name="T33" fmla="*/ 2147483647 h 72"/>
                    <a:gd name="T34" fmla="*/ 0 w 72"/>
                    <a:gd name="T35" fmla="*/ 2147483647 h 72"/>
                    <a:gd name="T36" fmla="*/ 2147483647 w 72"/>
                    <a:gd name="T37" fmla="*/ 2147483647 h 72"/>
                    <a:gd name="T38" fmla="*/ 2147483647 w 72"/>
                    <a:gd name="T39" fmla="*/ 2147483647 h 72"/>
                    <a:gd name="T40" fmla="*/ 2147483647 w 72"/>
                    <a:gd name="T41" fmla="*/ 2147483647 h 72"/>
                    <a:gd name="T42" fmla="*/ 2147483647 w 72"/>
                    <a:gd name="T43" fmla="*/ 2147483647 h 72"/>
                    <a:gd name="T44" fmla="*/ 2147483647 w 72"/>
                    <a:gd name="T45" fmla="*/ 2147483647 h 72"/>
                    <a:gd name="T46" fmla="*/ 2147483647 w 72"/>
                    <a:gd name="T47" fmla="*/ 2147483647 h 72"/>
                    <a:gd name="T48" fmla="*/ 2147483647 w 72"/>
                    <a:gd name="T49" fmla="*/ 2147483647 h 72"/>
                    <a:gd name="T50" fmla="*/ 2147483647 w 72"/>
                    <a:gd name="T51" fmla="*/ 2147483647 h 72"/>
                    <a:gd name="T52" fmla="*/ 2147483647 w 72"/>
                    <a:gd name="T53" fmla="*/ 2147483647 h 72"/>
                    <a:gd name="T54" fmla="*/ 2147483647 w 72"/>
                    <a:gd name="T55" fmla="*/ 2147483647 h 72"/>
                    <a:gd name="T56" fmla="*/ 2147483647 w 72"/>
                    <a:gd name="T57" fmla="*/ 2147483647 h 72"/>
                    <a:gd name="T58" fmla="*/ 2147483647 w 72"/>
                    <a:gd name="T59" fmla="*/ 2147483647 h 72"/>
                    <a:gd name="T60" fmla="*/ 2147483647 w 72"/>
                    <a:gd name="T61" fmla="*/ 2147483647 h 72"/>
                    <a:gd name="T62" fmla="*/ 2147483647 w 72"/>
                    <a:gd name="T63" fmla="*/ 2147483647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2" h="72">
                      <a:moveTo>
                        <a:pt x="72" y="30"/>
                      </a:moveTo>
                      <a:lnTo>
                        <a:pt x="68" y="32"/>
                      </a:lnTo>
                      <a:lnTo>
                        <a:pt x="62" y="32"/>
                      </a:lnTo>
                      <a:lnTo>
                        <a:pt x="52" y="32"/>
                      </a:lnTo>
                      <a:lnTo>
                        <a:pt x="56" y="0"/>
                      </a:lnTo>
                      <a:lnTo>
                        <a:pt x="32" y="0"/>
                      </a:lnTo>
                      <a:lnTo>
                        <a:pt x="28" y="2"/>
                      </a:lnTo>
                      <a:lnTo>
                        <a:pt x="24" y="6"/>
                      </a:lnTo>
                      <a:lnTo>
                        <a:pt x="20" y="14"/>
                      </a:lnTo>
                      <a:lnTo>
                        <a:pt x="22" y="18"/>
                      </a:lnTo>
                      <a:lnTo>
                        <a:pt x="24" y="22"/>
                      </a:lnTo>
                      <a:lnTo>
                        <a:pt x="28" y="24"/>
                      </a:lnTo>
                      <a:lnTo>
                        <a:pt x="30" y="28"/>
                      </a:lnTo>
                      <a:lnTo>
                        <a:pt x="30" y="34"/>
                      </a:lnTo>
                      <a:lnTo>
                        <a:pt x="10" y="34"/>
                      </a:lnTo>
                      <a:lnTo>
                        <a:pt x="6" y="40"/>
                      </a:lnTo>
                      <a:lnTo>
                        <a:pt x="4" y="46"/>
                      </a:lnTo>
                      <a:lnTo>
                        <a:pt x="0" y="58"/>
                      </a:lnTo>
                      <a:lnTo>
                        <a:pt x="8" y="66"/>
                      </a:lnTo>
                      <a:lnTo>
                        <a:pt x="14" y="68"/>
                      </a:lnTo>
                      <a:lnTo>
                        <a:pt x="16" y="70"/>
                      </a:lnTo>
                      <a:lnTo>
                        <a:pt x="26" y="70"/>
                      </a:lnTo>
                      <a:lnTo>
                        <a:pt x="30" y="70"/>
                      </a:lnTo>
                      <a:lnTo>
                        <a:pt x="34" y="72"/>
                      </a:lnTo>
                      <a:lnTo>
                        <a:pt x="40" y="70"/>
                      </a:lnTo>
                      <a:lnTo>
                        <a:pt x="42" y="64"/>
                      </a:lnTo>
                      <a:lnTo>
                        <a:pt x="46" y="64"/>
                      </a:lnTo>
                      <a:lnTo>
                        <a:pt x="50" y="56"/>
                      </a:lnTo>
                      <a:lnTo>
                        <a:pt x="54" y="50"/>
                      </a:lnTo>
                      <a:lnTo>
                        <a:pt x="64" y="44"/>
                      </a:lnTo>
                      <a:lnTo>
                        <a:pt x="68" y="36"/>
                      </a:lnTo>
                      <a:lnTo>
                        <a:pt x="72" y="30"/>
                      </a:lnTo>
                      <a:close/>
                    </a:path>
                  </a:pathLst>
                </a:custGeom>
                <a:solidFill>
                  <a:srgbClr val="949990"/>
                </a:solidFill>
                <a:ln w="6350" cmpd="sng">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81" name="Freeform 870">
                  <a:extLst>
                    <a:ext uri="{FF2B5EF4-FFF2-40B4-BE49-F238E27FC236}">
                      <a16:creationId xmlns:a16="http://schemas.microsoft.com/office/drawing/2014/main" id="{E9BCCF63-1ED7-4E91-97F4-7E3EFA6030CB}"/>
                    </a:ext>
                  </a:extLst>
                </p:cNvPr>
                <p:cNvSpPr>
                  <a:spLocks/>
                </p:cNvSpPr>
                <p:nvPr/>
              </p:nvSpPr>
              <p:spPr bwMode="auto">
                <a:xfrm>
                  <a:off x="2797546" y="2258422"/>
                  <a:ext cx="127482" cy="95519"/>
                </a:xfrm>
                <a:custGeom>
                  <a:avLst/>
                  <a:gdLst>
                    <a:gd name="T0" fmla="*/ 2147483647 w 44"/>
                    <a:gd name="T1" fmla="*/ 2147483647 h 36"/>
                    <a:gd name="T2" fmla="*/ 2147483647 w 44"/>
                    <a:gd name="T3" fmla="*/ 2147483647 h 36"/>
                    <a:gd name="T4" fmla="*/ 2147483647 w 44"/>
                    <a:gd name="T5" fmla="*/ 2147483647 h 36"/>
                    <a:gd name="T6" fmla="*/ 2147483647 w 44"/>
                    <a:gd name="T7" fmla="*/ 2147483647 h 36"/>
                    <a:gd name="T8" fmla="*/ 2147483647 w 44"/>
                    <a:gd name="T9" fmla="*/ 2147483647 h 36"/>
                    <a:gd name="T10" fmla="*/ 0 w 44"/>
                    <a:gd name="T11" fmla="*/ 2147483647 h 36"/>
                    <a:gd name="T12" fmla="*/ 2147483647 w 44"/>
                    <a:gd name="T13" fmla="*/ 2147483647 h 36"/>
                    <a:gd name="T14" fmla="*/ 2147483647 w 44"/>
                    <a:gd name="T15" fmla="*/ 2147483647 h 36"/>
                    <a:gd name="T16" fmla="*/ 2147483647 w 44"/>
                    <a:gd name="T17" fmla="*/ 2147483647 h 36"/>
                    <a:gd name="T18" fmla="*/ 2147483647 w 44"/>
                    <a:gd name="T19" fmla="*/ 2147483647 h 36"/>
                    <a:gd name="T20" fmla="*/ 2147483647 w 44"/>
                    <a:gd name="T21" fmla="*/ 2147483647 h 36"/>
                    <a:gd name="T22" fmla="*/ 2147483647 w 44"/>
                    <a:gd name="T23" fmla="*/ 2147483647 h 36"/>
                    <a:gd name="T24" fmla="*/ 2147483647 w 44"/>
                    <a:gd name="T25" fmla="*/ 2147483647 h 36"/>
                    <a:gd name="T26" fmla="*/ 2147483647 w 44"/>
                    <a:gd name="T27" fmla="*/ 2147483647 h 36"/>
                    <a:gd name="T28" fmla="*/ 2147483647 w 44"/>
                    <a:gd name="T29" fmla="*/ 2147483647 h 36"/>
                    <a:gd name="T30" fmla="*/ 2147483647 w 44"/>
                    <a:gd name="T31" fmla="*/ 2147483647 h 36"/>
                    <a:gd name="T32" fmla="*/ 2147483647 w 44"/>
                    <a:gd name="T33" fmla="*/ 2147483647 h 36"/>
                    <a:gd name="T34" fmla="*/ 2147483647 w 44"/>
                    <a:gd name="T35" fmla="*/ 2147483647 h 36"/>
                    <a:gd name="T36" fmla="*/ 2147483647 w 44"/>
                    <a:gd name="T37" fmla="*/ 0 h 36"/>
                    <a:gd name="T38" fmla="*/ 2147483647 w 44"/>
                    <a:gd name="T39" fmla="*/ 2147483647 h 36"/>
                    <a:gd name="T40" fmla="*/ 2147483647 w 44"/>
                    <a:gd name="T41" fmla="*/ 2147483647 h 36"/>
                    <a:gd name="T42" fmla="*/ 2147483647 w 44"/>
                    <a:gd name="T43" fmla="*/ 2147483647 h 36"/>
                    <a:gd name="T44" fmla="*/ 2147483647 w 44"/>
                    <a:gd name="T45" fmla="*/ 2147483647 h 36"/>
                    <a:gd name="T46" fmla="*/ 2147483647 w 44"/>
                    <a:gd name="T47" fmla="*/ 2147483647 h 36"/>
                    <a:gd name="T48" fmla="*/ 2147483647 w 44"/>
                    <a:gd name="T49" fmla="*/ 2147483647 h 36"/>
                    <a:gd name="T50" fmla="*/ 2147483647 w 44"/>
                    <a:gd name="T51" fmla="*/ 2147483647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4" h="36">
                      <a:moveTo>
                        <a:pt x="42" y="36"/>
                      </a:moveTo>
                      <a:lnTo>
                        <a:pt x="42" y="34"/>
                      </a:lnTo>
                      <a:lnTo>
                        <a:pt x="14" y="34"/>
                      </a:lnTo>
                      <a:lnTo>
                        <a:pt x="4" y="32"/>
                      </a:lnTo>
                      <a:lnTo>
                        <a:pt x="2" y="30"/>
                      </a:lnTo>
                      <a:lnTo>
                        <a:pt x="0" y="26"/>
                      </a:lnTo>
                      <a:lnTo>
                        <a:pt x="14" y="22"/>
                      </a:lnTo>
                      <a:lnTo>
                        <a:pt x="20" y="24"/>
                      </a:lnTo>
                      <a:lnTo>
                        <a:pt x="26" y="26"/>
                      </a:lnTo>
                      <a:lnTo>
                        <a:pt x="28" y="24"/>
                      </a:lnTo>
                      <a:lnTo>
                        <a:pt x="30" y="20"/>
                      </a:lnTo>
                      <a:lnTo>
                        <a:pt x="28" y="18"/>
                      </a:lnTo>
                      <a:lnTo>
                        <a:pt x="28" y="14"/>
                      </a:lnTo>
                      <a:lnTo>
                        <a:pt x="28" y="10"/>
                      </a:lnTo>
                      <a:lnTo>
                        <a:pt x="24" y="8"/>
                      </a:lnTo>
                      <a:lnTo>
                        <a:pt x="22" y="6"/>
                      </a:lnTo>
                      <a:lnTo>
                        <a:pt x="22" y="2"/>
                      </a:lnTo>
                      <a:lnTo>
                        <a:pt x="26" y="2"/>
                      </a:lnTo>
                      <a:lnTo>
                        <a:pt x="28" y="0"/>
                      </a:lnTo>
                      <a:lnTo>
                        <a:pt x="44" y="2"/>
                      </a:lnTo>
                      <a:lnTo>
                        <a:pt x="44" y="6"/>
                      </a:lnTo>
                      <a:lnTo>
                        <a:pt x="42" y="8"/>
                      </a:lnTo>
                      <a:lnTo>
                        <a:pt x="42" y="18"/>
                      </a:lnTo>
                      <a:lnTo>
                        <a:pt x="40" y="28"/>
                      </a:lnTo>
                      <a:lnTo>
                        <a:pt x="40" y="34"/>
                      </a:lnTo>
                      <a:lnTo>
                        <a:pt x="42" y="36"/>
                      </a:lnTo>
                      <a:close/>
                    </a:path>
                  </a:pathLst>
                </a:custGeom>
                <a:solidFill>
                  <a:srgbClr val="949990"/>
                </a:solidFill>
                <a:ln w="6350" cmpd="sng">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82" name="Freeform 871">
                  <a:extLst>
                    <a:ext uri="{FF2B5EF4-FFF2-40B4-BE49-F238E27FC236}">
                      <a16:creationId xmlns:a16="http://schemas.microsoft.com/office/drawing/2014/main" id="{6A6EBA8B-4060-452C-9CCB-79E8FFEF0283}"/>
                    </a:ext>
                  </a:extLst>
                </p:cNvPr>
                <p:cNvSpPr>
                  <a:spLocks/>
                </p:cNvSpPr>
                <p:nvPr/>
              </p:nvSpPr>
              <p:spPr bwMode="auto">
                <a:xfrm>
                  <a:off x="2913781" y="2261832"/>
                  <a:ext cx="172476" cy="98931"/>
                </a:xfrm>
                <a:custGeom>
                  <a:avLst/>
                  <a:gdLst>
                    <a:gd name="T0" fmla="*/ 0 w 58"/>
                    <a:gd name="T1" fmla="*/ 2147483647 h 36"/>
                    <a:gd name="T2" fmla="*/ 0 w 58"/>
                    <a:gd name="T3" fmla="*/ 2147483647 h 36"/>
                    <a:gd name="T4" fmla="*/ 2147483647 w 58"/>
                    <a:gd name="T5" fmla="*/ 2147483647 h 36"/>
                    <a:gd name="T6" fmla="*/ 2147483647 w 58"/>
                    <a:gd name="T7" fmla="*/ 2147483647 h 36"/>
                    <a:gd name="T8" fmla="*/ 2147483647 w 58"/>
                    <a:gd name="T9" fmla="*/ 2147483647 h 36"/>
                    <a:gd name="T10" fmla="*/ 2147483647 w 58"/>
                    <a:gd name="T11" fmla="*/ 0 h 36"/>
                    <a:gd name="T12" fmla="*/ 2147483647 w 58"/>
                    <a:gd name="T13" fmla="*/ 2147483647 h 36"/>
                    <a:gd name="T14" fmla="*/ 2147483647 w 58"/>
                    <a:gd name="T15" fmla="*/ 2147483647 h 36"/>
                    <a:gd name="T16" fmla="*/ 2147483647 w 58"/>
                    <a:gd name="T17" fmla="*/ 2147483647 h 36"/>
                    <a:gd name="T18" fmla="*/ 2147483647 w 58"/>
                    <a:gd name="T19" fmla="*/ 2147483647 h 36"/>
                    <a:gd name="T20" fmla="*/ 2147483647 w 58"/>
                    <a:gd name="T21" fmla="*/ 2147483647 h 36"/>
                    <a:gd name="T22" fmla="*/ 2147483647 w 58"/>
                    <a:gd name="T23" fmla="*/ 2147483647 h 36"/>
                    <a:gd name="T24" fmla="*/ 2147483647 w 58"/>
                    <a:gd name="T25" fmla="*/ 2147483647 h 36"/>
                    <a:gd name="T26" fmla="*/ 2147483647 w 58"/>
                    <a:gd name="T27" fmla="*/ 2147483647 h 36"/>
                    <a:gd name="T28" fmla="*/ 2147483647 w 58"/>
                    <a:gd name="T29" fmla="*/ 2147483647 h 36"/>
                    <a:gd name="T30" fmla="*/ 2147483647 w 58"/>
                    <a:gd name="T31" fmla="*/ 2147483647 h 36"/>
                    <a:gd name="T32" fmla="*/ 2147483647 w 58"/>
                    <a:gd name="T33" fmla="*/ 2147483647 h 36"/>
                    <a:gd name="T34" fmla="*/ 2147483647 w 58"/>
                    <a:gd name="T35" fmla="*/ 2147483647 h 36"/>
                    <a:gd name="T36" fmla="*/ 2147483647 w 58"/>
                    <a:gd name="T37" fmla="*/ 2147483647 h 36"/>
                    <a:gd name="T38" fmla="*/ 2147483647 w 58"/>
                    <a:gd name="T39" fmla="*/ 2147483647 h 36"/>
                    <a:gd name="T40" fmla="*/ 2147483647 w 58"/>
                    <a:gd name="T41" fmla="*/ 2147483647 h 36"/>
                    <a:gd name="T42" fmla="*/ 2147483647 w 58"/>
                    <a:gd name="T43" fmla="*/ 2147483647 h 36"/>
                    <a:gd name="T44" fmla="*/ 2147483647 w 58"/>
                    <a:gd name="T45" fmla="*/ 2147483647 h 36"/>
                    <a:gd name="T46" fmla="*/ 2147483647 w 58"/>
                    <a:gd name="T47" fmla="*/ 2147483647 h 36"/>
                    <a:gd name="T48" fmla="*/ 2147483647 w 58"/>
                    <a:gd name="T49" fmla="*/ 2147483647 h 36"/>
                    <a:gd name="T50" fmla="*/ 2147483647 w 58"/>
                    <a:gd name="T51" fmla="*/ 2147483647 h 36"/>
                    <a:gd name="T52" fmla="*/ 2147483647 w 58"/>
                    <a:gd name="T53" fmla="*/ 2147483647 h 36"/>
                    <a:gd name="T54" fmla="*/ 2147483647 w 58"/>
                    <a:gd name="T55" fmla="*/ 2147483647 h 36"/>
                    <a:gd name="T56" fmla="*/ 2147483647 w 58"/>
                    <a:gd name="T57" fmla="*/ 2147483647 h 36"/>
                    <a:gd name="T58" fmla="*/ 2147483647 w 58"/>
                    <a:gd name="T59" fmla="*/ 2147483647 h 36"/>
                    <a:gd name="T60" fmla="*/ 2147483647 w 58"/>
                    <a:gd name="T61" fmla="*/ 2147483647 h 36"/>
                    <a:gd name="T62" fmla="*/ 2147483647 w 58"/>
                    <a:gd name="T63" fmla="*/ 2147483647 h 36"/>
                    <a:gd name="T64" fmla="*/ 2147483647 w 58"/>
                    <a:gd name="T65" fmla="*/ 2147483647 h 36"/>
                    <a:gd name="T66" fmla="*/ 2147483647 w 58"/>
                    <a:gd name="T67" fmla="*/ 2147483647 h 36"/>
                    <a:gd name="T68" fmla="*/ 0 w 58"/>
                    <a:gd name="T69" fmla="*/ 2147483647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 h="36">
                      <a:moveTo>
                        <a:pt x="0" y="32"/>
                      </a:moveTo>
                      <a:lnTo>
                        <a:pt x="0" y="26"/>
                      </a:lnTo>
                      <a:lnTo>
                        <a:pt x="2" y="16"/>
                      </a:lnTo>
                      <a:lnTo>
                        <a:pt x="2" y="6"/>
                      </a:lnTo>
                      <a:lnTo>
                        <a:pt x="4" y="4"/>
                      </a:lnTo>
                      <a:lnTo>
                        <a:pt x="4" y="0"/>
                      </a:lnTo>
                      <a:lnTo>
                        <a:pt x="14" y="2"/>
                      </a:lnTo>
                      <a:lnTo>
                        <a:pt x="26" y="2"/>
                      </a:lnTo>
                      <a:lnTo>
                        <a:pt x="26" y="4"/>
                      </a:lnTo>
                      <a:lnTo>
                        <a:pt x="28" y="4"/>
                      </a:lnTo>
                      <a:lnTo>
                        <a:pt x="34" y="4"/>
                      </a:lnTo>
                      <a:lnTo>
                        <a:pt x="36" y="4"/>
                      </a:lnTo>
                      <a:lnTo>
                        <a:pt x="38" y="6"/>
                      </a:lnTo>
                      <a:lnTo>
                        <a:pt x="40" y="8"/>
                      </a:lnTo>
                      <a:lnTo>
                        <a:pt x="42" y="8"/>
                      </a:lnTo>
                      <a:lnTo>
                        <a:pt x="42" y="10"/>
                      </a:lnTo>
                      <a:lnTo>
                        <a:pt x="42" y="12"/>
                      </a:lnTo>
                      <a:lnTo>
                        <a:pt x="48" y="14"/>
                      </a:lnTo>
                      <a:lnTo>
                        <a:pt x="52" y="16"/>
                      </a:lnTo>
                      <a:lnTo>
                        <a:pt x="54" y="18"/>
                      </a:lnTo>
                      <a:lnTo>
                        <a:pt x="58" y="26"/>
                      </a:lnTo>
                      <a:lnTo>
                        <a:pt x="52" y="28"/>
                      </a:lnTo>
                      <a:lnTo>
                        <a:pt x="50" y="32"/>
                      </a:lnTo>
                      <a:lnTo>
                        <a:pt x="48" y="30"/>
                      </a:lnTo>
                      <a:lnTo>
                        <a:pt x="46" y="28"/>
                      </a:lnTo>
                      <a:lnTo>
                        <a:pt x="30" y="28"/>
                      </a:lnTo>
                      <a:lnTo>
                        <a:pt x="28" y="30"/>
                      </a:lnTo>
                      <a:lnTo>
                        <a:pt x="26" y="30"/>
                      </a:lnTo>
                      <a:lnTo>
                        <a:pt x="18" y="30"/>
                      </a:lnTo>
                      <a:lnTo>
                        <a:pt x="14" y="30"/>
                      </a:lnTo>
                      <a:lnTo>
                        <a:pt x="12" y="34"/>
                      </a:lnTo>
                      <a:lnTo>
                        <a:pt x="8" y="36"/>
                      </a:lnTo>
                      <a:lnTo>
                        <a:pt x="2" y="36"/>
                      </a:lnTo>
                      <a:lnTo>
                        <a:pt x="2" y="34"/>
                      </a:lnTo>
                      <a:lnTo>
                        <a:pt x="0" y="32"/>
                      </a:lnTo>
                      <a:close/>
                    </a:path>
                  </a:pathLst>
                </a:custGeom>
                <a:solidFill>
                  <a:srgbClr val="949990"/>
                </a:solidFill>
                <a:ln w="6350" cmpd="sng">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83" name="Freeform 872">
                  <a:extLst>
                    <a:ext uri="{FF2B5EF4-FFF2-40B4-BE49-F238E27FC236}">
                      <a16:creationId xmlns:a16="http://schemas.microsoft.com/office/drawing/2014/main" id="{E9A14888-44DF-4DCE-A7D8-BEDE6B65E57C}"/>
                    </a:ext>
                  </a:extLst>
                </p:cNvPr>
                <p:cNvSpPr>
                  <a:spLocks/>
                </p:cNvSpPr>
                <p:nvPr/>
              </p:nvSpPr>
              <p:spPr bwMode="auto">
                <a:xfrm>
                  <a:off x="3359967" y="2705312"/>
                  <a:ext cx="37495" cy="34114"/>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2147483647 w 12"/>
                    <a:gd name="T9" fmla="*/ 2147483647 h 12"/>
                    <a:gd name="T10" fmla="*/ 2147483647 w 12"/>
                    <a:gd name="T11" fmla="*/ 0 h 12"/>
                    <a:gd name="T12" fmla="*/ 0 w 12"/>
                    <a:gd name="T13" fmla="*/ 2147483647 h 12"/>
                    <a:gd name="T14" fmla="*/ 2147483647 w 12"/>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2">
                      <a:moveTo>
                        <a:pt x="8" y="12"/>
                      </a:moveTo>
                      <a:lnTo>
                        <a:pt x="10" y="8"/>
                      </a:lnTo>
                      <a:lnTo>
                        <a:pt x="12" y="8"/>
                      </a:lnTo>
                      <a:lnTo>
                        <a:pt x="12" y="4"/>
                      </a:lnTo>
                      <a:lnTo>
                        <a:pt x="10" y="2"/>
                      </a:lnTo>
                      <a:lnTo>
                        <a:pt x="6" y="0"/>
                      </a:lnTo>
                      <a:lnTo>
                        <a:pt x="0" y="10"/>
                      </a:lnTo>
                      <a:lnTo>
                        <a:pt x="8" y="12"/>
                      </a:lnTo>
                      <a:close/>
                    </a:path>
                  </a:pathLst>
                </a:custGeom>
                <a:solidFill>
                  <a:schemeClr val="bg1">
                    <a:lumMod val="65000"/>
                  </a:schemeClr>
                </a:solidFill>
                <a:ln w="6350" cmpd="sng">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84" name="Freeform 873">
                  <a:extLst>
                    <a:ext uri="{FF2B5EF4-FFF2-40B4-BE49-F238E27FC236}">
                      <a16:creationId xmlns:a16="http://schemas.microsoft.com/office/drawing/2014/main" id="{67D7BE56-64E8-486B-93ED-E9AAB72A305B}"/>
                    </a:ext>
                  </a:extLst>
                </p:cNvPr>
                <p:cNvSpPr>
                  <a:spLocks/>
                </p:cNvSpPr>
                <p:nvPr/>
              </p:nvSpPr>
              <p:spPr bwMode="auto">
                <a:xfrm>
                  <a:off x="3869897" y="3234077"/>
                  <a:ext cx="119983" cy="92106"/>
                </a:xfrm>
                <a:custGeom>
                  <a:avLst/>
                  <a:gdLst>
                    <a:gd name="T0" fmla="*/ 0 w 40"/>
                    <a:gd name="T1" fmla="*/ 2147483647 h 34"/>
                    <a:gd name="T2" fmla="*/ 2147483647 w 40"/>
                    <a:gd name="T3" fmla="*/ 2147483647 h 34"/>
                    <a:gd name="T4" fmla="*/ 2147483647 w 40"/>
                    <a:gd name="T5" fmla="*/ 2147483647 h 34"/>
                    <a:gd name="T6" fmla="*/ 2147483647 w 40"/>
                    <a:gd name="T7" fmla="*/ 2147483647 h 34"/>
                    <a:gd name="T8" fmla="*/ 2147483647 w 40"/>
                    <a:gd name="T9" fmla="*/ 2147483647 h 34"/>
                    <a:gd name="T10" fmla="*/ 2147483647 w 40"/>
                    <a:gd name="T11" fmla="*/ 2147483647 h 34"/>
                    <a:gd name="T12" fmla="*/ 2147483647 w 40"/>
                    <a:gd name="T13" fmla="*/ 2147483647 h 34"/>
                    <a:gd name="T14" fmla="*/ 2147483647 w 40"/>
                    <a:gd name="T15" fmla="*/ 2147483647 h 34"/>
                    <a:gd name="T16" fmla="*/ 2147483647 w 40"/>
                    <a:gd name="T17" fmla="*/ 2147483647 h 34"/>
                    <a:gd name="T18" fmla="*/ 2147483647 w 40"/>
                    <a:gd name="T19" fmla="*/ 2147483647 h 34"/>
                    <a:gd name="T20" fmla="*/ 2147483647 w 40"/>
                    <a:gd name="T21" fmla="*/ 2147483647 h 34"/>
                    <a:gd name="T22" fmla="*/ 2147483647 w 40"/>
                    <a:gd name="T23" fmla="*/ 0 h 34"/>
                    <a:gd name="T24" fmla="*/ 2147483647 w 40"/>
                    <a:gd name="T25" fmla="*/ 0 h 34"/>
                    <a:gd name="T26" fmla="*/ 2147483647 w 40"/>
                    <a:gd name="T27" fmla="*/ 0 h 34"/>
                    <a:gd name="T28" fmla="*/ 2147483647 w 40"/>
                    <a:gd name="T29" fmla="*/ 2147483647 h 34"/>
                    <a:gd name="T30" fmla="*/ 2147483647 w 40"/>
                    <a:gd name="T31" fmla="*/ 2147483647 h 34"/>
                    <a:gd name="T32" fmla="*/ 2147483647 w 40"/>
                    <a:gd name="T33" fmla="*/ 2147483647 h 34"/>
                    <a:gd name="T34" fmla="*/ 0 w 40"/>
                    <a:gd name="T35" fmla="*/ 2147483647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 h="34">
                      <a:moveTo>
                        <a:pt x="0" y="22"/>
                      </a:moveTo>
                      <a:lnTo>
                        <a:pt x="4" y="30"/>
                      </a:lnTo>
                      <a:lnTo>
                        <a:pt x="18" y="32"/>
                      </a:lnTo>
                      <a:lnTo>
                        <a:pt x="26" y="34"/>
                      </a:lnTo>
                      <a:lnTo>
                        <a:pt x="28" y="32"/>
                      </a:lnTo>
                      <a:lnTo>
                        <a:pt x="32" y="32"/>
                      </a:lnTo>
                      <a:lnTo>
                        <a:pt x="36" y="22"/>
                      </a:lnTo>
                      <a:lnTo>
                        <a:pt x="38" y="12"/>
                      </a:lnTo>
                      <a:lnTo>
                        <a:pt x="40" y="6"/>
                      </a:lnTo>
                      <a:lnTo>
                        <a:pt x="30" y="4"/>
                      </a:lnTo>
                      <a:lnTo>
                        <a:pt x="22" y="4"/>
                      </a:lnTo>
                      <a:lnTo>
                        <a:pt x="16" y="0"/>
                      </a:lnTo>
                      <a:lnTo>
                        <a:pt x="10" y="0"/>
                      </a:lnTo>
                      <a:lnTo>
                        <a:pt x="8" y="0"/>
                      </a:lnTo>
                      <a:lnTo>
                        <a:pt x="6" y="2"/>
                      </a:lnTo>
                      <a:lnTo>
                        <a:pt x="4" y="4"/>
                      </a:lnTo>
                      <a:lnTo>
                        <a:pt x="2" y="14"/>
                      </a:lnTo>
                      <a:lnTo>
                        <a:pt x="0" y="22"/>
                      </a:lnTo>
                      <a:close/>
                    </a:path>
                  </a:pathLst>
                </a:custGeom>
                <a:solidFill>
                  <a:srgbClr val="949990"/>
                </a:solidFill>
                <a:ln w="6350" cmpd="sng">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85" name="Freeform 874">
                  <a:extLst>
                    <a:ext uri="{FF2B5EF4-FFF2-40B4-BE49-F238E27FC236}">
                      <a16:creationId xmlns:a16="http://schemas.microsoft.com/office/drawing/2014/main" id="{FD6F38D9-5315-4F9F-A86D-0958C8D821D7}"/>
                    </a:ext>
                  </a:extLst>
                </p:cNvPr>
                <p:cNvSpPr>
                  <a:spLocks/>
                </p:cNvSpPr>
                <p:nvPr/>
              </p:nvSpPr>
              <p:spPr bwMode="auto">
                <a:xfrm>
                  <a:off x="3806157" y="5768734"/>
                  <a:ext cx="119983" cy="44349"/>
                </a:xfrm>
                <a:custGeom>
                  <a:avLst/>
                  <a:gdLst>
                    <a:gd name="T0" fmla="*/ 2147483647 w 40"/>
                    <a:gd name="T1" fmla="*/ 2147483647 h 16"/>
                    <a:gd name="T2" fmla="*/ 2147483647 w 40"/>
                    <a:gd name="T3" fmla="*/ 2147483647 h 16"/>
                    <a:gd name="T4" fmla="*/ 2147483647 w 40"/>
                    <a:gd name="T5" fmla="*/ 2147483647 h 16"/>
                    <a:gd name="T6" fmla="*/ 2147483647 w 40"/>
                    <a:gd name="T7" fmla="*/ 2147483647 h 16"/>
                    <a:gd name="T8" fmla="*/ 2147483647 w 40"/>
                    <a:gd name="T9" fmla="*/ 2147483647 h 16"/>
                    <a:gd name="T10" fmla="*/ 2147483647 w 40"/>
                    <a:gd name="T11" fmla="*/ 2147483647 h 16"/>
                    <a:gd name="T12" fmla="*/ 2147483647 w 40"/>
                    <a:gd name="T13" fmla="*/ 2147483647 h 16"/>
                    <a:gd name="T14" fmla="*/ 2147483647 w 40"/>
                    <a:gd name="T15" fmla="*/ 2147483647 h 16"/>
                    <a:gd name="T16" fmla="*/ 2147483647 w 40"/>
                    <a:gd name="T17" fmla="*/ 2147483647 h 16"/>
                    <a:gd name="T18" fmla="*/ 2147483647 w 40"/>
                    <a:gd name="T19" fmla="*/ 2147483647 h 16"/>
                    <a:gd name="T20" fmla="*/ 2147483647 w 40"/>
                    <a:gd name="T21" fmla="*/ 2147483647 h 16"/>
                    <a:gd name="T22" fmla="*/ 2147483647 w 40"/>
                    <a:gd name="T23" fmla="*/ 0 h 16"/>
                    <a:gd name="T24" fmla="*/ 2147483647 w 40"/>
                    <a:gd name="T25" fmla="*/ 0 h 16"/>
                    <a:gd name="T26" fmla="*/ 2147483647 w 40"/>
                    <a:gd name="T27" fmla="*/ 0 h 16"/>
                    <a:gd name="T28" fmla="*/ 2147483647 w 40"/>
                    <a:gd name="T29" fmla="*/ 2147483647 h 16"/>
                    <a:gd name="T30" fmla="*/ 2147483647 w 40"/>
                    <a:gd name="T31" fmla="*/ 2147483647 h 16"/>
                    <a:gd name="T32" fmla="*/ 2147483647 w 40"/>
                    <a:gd name="T33" fmla="*/ 2147483647 h 16"/>
                    <a:gd name="T34" fmla="*/ 0 w 40"/>
                    <a:gd name="T35" fmla="*/ 2147483647 h 16"/>
                    <a:gd name="T36" fmla="*/ 2147483647 w 40"/>
                    <a:gd name="T37" fmla="*/ 2147483647 h 16"/>
                    <a:gd name="T38" fmla="*/ 2147483647 w 40"/>
                    <a:gd name="T39" fmla="*/ 2147483647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 h="16">
                      <a:moveTo>
                        <a:pt x="12" y="14"/>
                      </a:moveTo>
                      <a:lnTo>
                        <a:pt x="14" y="14"/>
                      </a:lnTo>
                      <a:lnTo>
                        <a:pt x="14" y="12"/>
                      </a:lnTo>
                      <a:lnTo>
                        <a:pt x="16" y="8"/>
                      </a:lnTo>
                      <a:lnTo>
                        <a:pt x="16" y="14"/>
                      </a:lnTo>
                      <a:lnTo>
                        <a:pt x="18" y="16"/>
                      </a:lnTo>
                      <a:lnTo>
                        <a:pt x="20" y="16"/>
                      </a:lnTo>
                      <a:lnTo>
                        <a:pt x="22" y="14"/>
                      </a:lnTo>
                      <a:lnTo>
                        <a:pt x="28" y="14"/>
                      </a:lnTo>
                      <a:lnTo>
                        <a:pt x="32" y="10"/>
                      </a:lnTo>
                      <a:lnTo>
                        <a:pt x="38" y="6"/>
                      </a:lnTo>
                      <a:lnTo>
                        <a:pt x="40" y="0"/>
                      </a:lnTo>
                      <a:lnTo>
                        <a:pt x="28" y="0"/>
                      </a:lnTo>
                      <a:lnTo>
                        <a:pt x="24" y="0"/>
                      </a:lnTo>
                      <a:lnTo>
                        <a:pt x="20" y="2"/>
                      </a:lnTo>
                      <a:lnTo>
                        <a:pt x="18" y="2"/>
                      </a:lnTo>
                      <a:lnTo>
                        <a:pt x="8" y="2"/>
                      </a:lnTo>
                      <a:lnTo>
                        <a:pt x="0" y="12"/>
                      </a:lnTo>
                      <a:lnTo>
                        <a:pt x="4" y="14"/>
                      </a:lnTo>
                      <a:lnTo>
                        <a:pt x="12" y="14"/>
                      </a:lnTo>
                      <a:close/>
                    </a:path>
                  </a:pathLst>
                </a:custGeom>
                <a:solidFill>
                  <a:schemeClr val="bg1">
                    <a:lumMod val="65000"/>
                  </a:schemeClr>
                </a:solidFill>
                <a:ln w="6350" cmpd="sng">
                  <a:solidFill>
                    <a:srgbClr val="A8B50A"/>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86" name="Freeform 875">
                  <a:extLst>
                    <a:ext uri="{FF2B5EF4-FFF2-40B4-BE49-F238E27FC236}">
                      <a16:creationId xmlns:a16="http://schemas.microsoft.com/office/drawing/2014/main" id="{B565E4EC-64EE-4B41-96ED-2E1737682FEC}"/>
                    </a:ext>
                  </a:extLst>
                </p:cNvPr>
                <p:cNvSpPr>
                  <a:spLocks/>
                </p:cNvSpPr>
                <p:nvPr/>
              </p:nvSpPr>
              <p:spPr bwMode="auto">
                <a:xfrm>
                  <a:off x="3367466" y="2814476"/>
                  <a:ext cx="206222" cy="371842"/>
                </a:xfrm>
                <a:custGeom>
                  <a:avLst/>
                  <a:gdLst>
                    <a:gd name="T0" fmla="*/ 2147483647 w 70"/>
                    <a:gd name="T1" fmla="*/ 0 h 138"/>
                    <a:gd name="T2" fmla="*/ 2147483647 w 70"/>
                    <a:gd name="T3" fmla="*/ 2147483647 h 138"/>
                    <a:gd name="T4" fmla="*/ 2147483647 w 70"/>
                    <a:gd name="T5" fmla="*/ 2147483647 h 138"/>
                    <a:gd name="T6" fmla="*/ 2147483647 w 70"/>
                    <a:gd name="T7" fmla="*/ 2147483647 h 138"/>
                    <a:gd name="T8" fmla="*/ 2147483647 w 70"/>
                    <a:gd name="T9" fmla="*/ 2147483647 h 138"/>
                    <a:gd name="T10" fmla="*/ 2147483647 w 70"/>
                    <a:gd name="T11" fmla="*/ 2147483647 h 138"/>
                    <a:gd name="T12" fmla="*/ 2147483647 w 70"/>
                    <a:gd name="T13" fmla="*/ 2147483647 h 138"/>
                    <a:gd name="T14" fmla="*/ 0 w 70"/>
                    <a:gd name="T15" fmla="*/ 2147483647 h 138"/>
                    <a:gd name="T16" fmla="*/ 0 w 70"/>
                    <a:gd name="T17" fmla="*/ 2147483647 h 138"/>
                    <a:gd name="T18" fmla="*/ 2147483647 w 70"/>
                    <a:gd name="T19" fmla="*/ 2147483647 h 138"/>
                    <a:gd name="T20" fmla="*/ 2147483647 w 70"/>
                    <a:gd name="T21" fmla="*/ 2147483647 h 138"/>
                    <a:gd name="T22" fmla="*/ 2147483647 w 70"/>
                    <a:gd name="T23" fmla="*/ 2147483647 h 138"/>
                    <a:gd name="T24" fmla="*/ 2147483647 w 70"/>
                    <a:gd name="T25" fmla="*/ 2147483647 h 138"/>
                    <a:gd name="T26" fmla="*/ 2147483647 w 70"/>
                    <a:gd name="T27" fmla="*/ 2147483647 h 138"/>
                    <a:gd name="T28" fmla="*/ 2147483647 w 70"/>
                    <a:gd name="T29" fmla="*/ 2147483647 h 138"/>
                    <a:gd name="T30" fmla="*/ 2147483647 w 70"/>
                    <a:gd name="T31" fmla="*/ 2147483647 h 138"/>
                    <a:gd name="T32" fmla="*/ 2147483647 w 70"/>
                    <a:gd name="T33" fmla="*/ 2147483647 h 138"/>
                    <a:gd name="T34" fmla="*/ 2147483647 w 70"/>
                    <a:gd name="T35" fmla="*/ 2147483647 h 138"/>
                    <a:gd name="T36" fmla="*/ 2147483647 w 70"/>
                    <a:gd name="T37" fmla="*/ 2147483647 h 138"/>
                    <a:gd name="T38" fmla="*/ 2147483647 w 70"/>
                    <a:gd name="T39" fmla="*/ 2147483647 h 138"/>
                    <a:gd name="T40" fmla="*/ 2147483647 w 70"/>
                    <a:gd name="T41" fmla="*/ 2147483647 h 138"/>
                    <a:gd name="T42" fmla="*/ 2147483647 w 70"/>
                    <a:gd name="T43" fmla="*/ 2147483647 h 138"/>
                    <a:gd name="T44" fmla="*/ 2147483647 w 70"/>
                    <a:gd name="T45" fmla="*/ 2147483647 h 138"/>
                    <a:gd name="T46" fmla="*/ 2147483647 w 70"/>
                    <a:gd name="T47" fmla="*/ 2147483647 h 138"/>
                    <a:gd name="T48" fmla="*/ 2147483647 w 70"/>
                    <a:gd name="T49" fmla="*/ 2147483647 h 138"/>
                    <a:gd name="T50" fmla="*/ 2147483647 w 70"/>
                    <a:gd name="T51" fmla="*/ 2147483647 h 138"/>
                    <a:gd name="T52" fmla="*/ 2147483647 w 70"/>
                    <a:gd name="T53" fmla="*/ 2147483647 h 138"/>
                    <a:gd name="T54" fmla="*/ 2147483647 w 70"/>
                    <a:gd name="T55" fmla="*/ 2147483647 h 138"/>
                    <a:gd name="T56" fmla="*/ 2147483647 w 70"/>
                    <a:gd name="T57" fmla="*/ 2147483647 h 138"/>
                    <a:gd name="T58" fmla="*/ 2147483647 w 70"/>
                    <a:gd name="T59" fmla="*/ 2147483647 h 138"/>
                    <a:gd name="T60" fmla="*/ 2147483647 w 70"/>
                    <a:gd name="T61" fmla="*/ 2147483647 h 138"/>
                    <a:gd name="T62" fmla="*/ 2147483647 w 70"/>
                    <a:gd name="T63" fmla="*/ 2147483647 h 138"/>
                    <a:gd name="T64" fmla="*/ 2147483647 w 70"/>
                    <a:gd name="T65" fmla="*/ 2147483647 h 138"/>
                    <a:gd name="T66" fmla="*/ 2147483647 w 70"/>
                    <a:gd name="T67" fmla="*/ 2147483647 h 138"/>
                    <a:gd name="T68" fmla="*/ 2147483647 w 70"/>
                    <a:gd name="T69" fmla="*/ 2147483647 h 138"/>
                    <a:gd name="T70" fmla="*/ 2147483647 w 70"/>
                    <a:gd name="T71" fmla="*/ 2147483647 h 138"/>
                    <a:gd name="T72" fmla="*/ 2147483647 w 70"/>
                    <a:gd name="T73" fmla="*/ 2147483647 h 138"/>
                    <a:gd name="T74" fmla="*/ 2147483647 w 70"/>
                    <a:gd name="T75" fmla="*/ 2147483647 h 138"/>
                    <a:gd name="T76" fmla="*/ 2147483647 w 70"/>
                    <a:gd name="T77" fmla="*/ 2147483647 h 138"/>
                    <a:gd name="T78" fmla="*/ 2147483647 w 70"/>
                    <a:gd name="T79" fmla="*/ 2147483647 h 138"/>
                    <a:gd name="T80" fmla="*/ 2147483647 w 70"/>
                    <a:gd name="T81" fmla="*/ 2147483647 h 138"/>
                    <a:gd name="T82" fmla="*/ 2147483647 w 70"/>
                    <a:gd name="T83" fmla="*/ 2147483647 h 138"/>
                    <a:gd name="T84" fmla="*/ 2147483647 w 70"/>
                    <a:gd name="T85" fmla="*/ 2147483647 h 138"/>
                    <a:gd name="T86" fmla="*/ 2147483647 w 70"/>
                    <a:gd name="T87" fmla="*/ 2147483647 h 138"/>
                    <a:gd name="T88" fmla="*/ 2147483647 w 70"/>
                    <a:gd name="T89" fmla="*/ 2147483647 h 138"/>
                    <a:gd name="T90" fmla="*/ 2147483647 w 70"/>
                    <a:gd name="T91" fmla="*/ 2147483647 h 138"/>
                    <a:gd name="T92" fmla="*/ 2147483647 w 70"/>
                    <a:gd name="T93" fmla="*/ 2147483647 h 138"/>
                    <a:gd name="T94" fmla="*/ 2147483647 w 70"/>
                    <a:gd name="T95" fmla="*/ 2147483647 h 138"/>
                    <a:gd name="T96" fmla="*/ 2147483647 w 70"/>
                    <a:gd name="T97" fmla="*/ 2147483647 h 138"/>
                    <a:gd name="T98" fmla="*/ 2147483647 w 70"/>
                    <a:gd name="T99" fmla="*/ 2147483647 h 138"/>
                    <a:gd name="T100" fmla="*/ 2147483647 w 70"/>
                    <a:gd name="T101" fmla="*/ 2147483647 h 138"/>
                    <a:gd name="T102" fmla="*/ 2147483647 w 70"/>
                    <a:gd name="T103" fmla="*/ 2147483647 h 138"/>
                    <a:gd name="T104" fmla="*/ 2147483647 w 70"/>
                    <a:gd name="T105" fmla="*/ 2147483647 h 138"/>
                    <a:gd name="T106" fmla="*/ 2147483647 w 70"/>
                    <a:gd name="T107" fmla="*/ 2147483647 h 138"/>
                    <a:gd name="T108" fmla="*/ 2147483647 w 70"/>
                    <a:gd name="T109" fmla="*/ 0 h 1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0" h="138">
                      <a:moveTo>
                        <a:pt x="26" y="0"/>
                      </a:moveTo>
                      <a:lnTo>
                        <a:pt x="22" y="8"/>
                      </a:lnTo>
                      <a:lnTo>
                        <a:pt x="18" y="14"/>
                      </a:lnTo>
                      <a:lnTo>
                        <a:pt x="12" y="18"/>
                      </a:lnTo>
                      <a:lnTo>
                        <a:pt x="10" y="24"/>
                      </a:lnTo>
                      <a:lnTo>
                        <a:pt x="12" y="28"/>
                      </a:lnTo>
                      <a:lnTo>
                        <a:pt x="18" y="32"/>
                      </a:lnTo>
                      <a:lnTo>
                        <a:pt x="0" y="42"/>
                      </a:lnTo>
                      <a:lnTo>
                        <a:pt x="0" y="54"/>
                      </a:lnTo>
                      <a:lnTo>
                        <a:pt x="2" y="58"/>
                      </a:lnTo>
                      <a:lnTo>
                        <a:pt x="4" y="60"/>
                      </a:lnTo>
                      <a:lnTo>
                        <a:pt x="8" y="64"/>
                      </a:lnTo>
                      <a:lnTo>
                        <a:pt x="8" y="68"/>
                      </a:lnTo>
                      <a:lnTo>
                        <a:pt x="20" y="68"/>
                      </a:lnTo>
                      <a:lnTo>
                        <a:pt x="20" y="76"/>
                      </a:lnTo>
                      <a:lnTo>
                        <a:pt x="20" y="78"/>
                      </a:lnTo>
                      <a:lnTo>
                        <a:pt x="24" y="82"/>
                      </a:lnTo>
                      <a:lnTo>
                        <a:pt x="26" y="88"/>
                      </a:lnTo>
                      <a:lnTo>
                        <a:pt x="26" y="94"/>
                      </a:lnTo>
                      <a:lnTo>
                        <a:pt x="26" y="98"/>
                      </a:lnTo>
                      <a:lnTo>
                        <a:pt x="26" y="102"/>
                      </a:lnTo>
                      <a:lnTo>
                        <a:pt x="24" y="106"/>
                      </a:lnTo>
                      <a:lnTo>
                        <a:pt x="22" y="112"/>
                      </a:lnTo>
                      <a:lnTo>
                        <a:pt x="24" y="122"/>
                      </a:lnTo>
                      <a:lnTo>
                        <a:pt x="26" y="130"/>
                      </a:lnTo>
                      <a:lnTo>
                        <a:pt x="32" y="136"/>
                      </a:lnTo>
                      <a:lnTo>
                        <a:pt x="34" y="138"/>
                      </a:lnTo>
                      <a:lnTo>
                        <a:pt x="38" y="138"/>
                      </a:lnTo>
                      <a:lnTo>
                        <a:pt x="44" y="138"/>
                      </a:lnTo>
                      <a:lnTo>
                        <a:pt x="48" y="136"/>
                      </a:lnTo>
                      <a:lnTo>
                        <a:pt x="54" y="132"/>
                      </a:lnTo>
                      <a:lnTo>
                        <a:pt x="60" y="126"/>
                      </a:lnTo>
                      <a:lnTo>
                        <a:pt x="64" y="124"/>
                      </a:lnTo>
                      <a:lnTo>
                        <a:pt x="70" y="124"/>
                      </a:lnTo>
                      <a:lnTo>
                        <a:pt x="68" y="118"/>
                      </a:lnTo>
                      <a:lnTo>
                        <a:pt x="66" y="112"/>
                      </a:lnTo>
                      <a:lnTo>
                        <a:pt x="60" y="104"/>
                      </a:lnTo>
                      <a:lnTo>
                        <a:pt x="54" y="96"/>
                      </a:lnTo>
                      <a:lnTo>
                        <a:pt x="54" y="92"/>
                      </a:lnTo>
                      <a:lnTo>
                        <a:pt x="54" y="86"/>
                      </a:lnTo>
                      <a:lnTo>
                        <a:pt x="54" y="82"/>
                      </a:lnTo>
                      <a:lnTo>
                        <a:pt x="54" y="78"/>
                      </a:lnTo>
                      <a:lnTo>
                        <a:pt x="58" y="74"/>
                      </a:lnTo>
                      <a:lnTo>
                        <a:pt x="64" y="70"/>
                      </a:lnTo>
                      <a:lnTo>
                        <a:pt x="68" y="64"/>
                      </a:lnTo>
                      <a:lnTo>
                        <a:pt x="70" y="44"/>
                      </a:lnTo>
                      <a:lnTo>
                        <a:pt x="60" y="36"/>
                      </a:lnTo>
                      <a:lnTo>
                        <a:pt x="56" y="32"/>
                      </a:lnTo>
                      <a:lnTo>
                        <a:pt x="52" y="32"/>
                      </a:lnTo>
                      <a:lnTo>
                        <a:pt x="46" y="32"/>
                      </a:lnTo>
                      <a:lnTo>
                        <a:pt x="46" y="24"/>
                      </a:lnTo>
                      <a:lnTo>
                        <a:pt x="44" y="20"/>
                      </a:lnTo>
                      <a:lnTo>
                        <a:pt x="40" y="12"/>
                      </a:lnTo>
                      <a:lnTo>
                        <a:pt x="32" y="4"/>
                      </a:lnTo>
                      <a:lnTo>
                        <a:pt x="26" y="0"/>
                      </a:lnTo>
                      <a:close/>
                    </a:path>
                  </a:pathLst>
                </a:custGeom>
                <a:solidFill>
                  <a:srgbClr val="949990"/>
                </a:solidFill>
                <a:ln w="6350" cmpd="sng">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87" name="Freeform 876">
                  <a:extLst>
                    <a:ext uri="{FF2B5EF4-FFF2-40B4-BE49-F238E27FC236}">
                      <a16:creationId xmlns:a16="http://schemas.microsoft.com/office/drawing/2014/main" id="{C9649124-85F0-473F-BC6C-89FF717216E4}"/>
                    </a:ext>
                  </a:extLst>
                </p:cNvPr>
                <p:cNvSpPr>
                  <a:spLocks/>
                </p:cNvSpPr>
                <p:nvPr/>
              </p:nvSpPr>
              <p:spPr bwMode="auto">
                <a:xfrm>
                  <a:off x="3524945" y="2933876"/>
                  <a:ext cx="198724" cy="231974"/>
                </a:xfrm>
                <a:custGeom>
                  <a:avLst/>
                  <a:gdLst>
                    <a:gd name="T0" fmla="*/ 2147483647 w 66"/>
                    <a:gd name="T1" fmla="*/ 2147483647 h 86"/>
                    <a:gd name="T2" fmla="*/ 2147483647 w 66"/>
                    <a:gd name="T3" fmla="*/ 2147483647 h 86"/>
                    <a:gd name="T4" fmla="*/ 2147483647 w 66"/>
                    <a:gd name="T5" fmla="*/ 2147483647 h 86"/>
                    <a:gd name="T6" fmla="*/ 2147483647 w 66"/>
                    <a:gd name="T7" fmla="*/ 2147483647 h 86"/>
                    <a:gd name="T8" fmla="*/ 2147483647 w 66"/>
                    <a:gd name="T9" fmla="*/ 2147483647 h 86"/>
                    <a:gd name="T10" fmla="*/ 2147483647 w 66"/>
                    <a:gd name="T11" fmla="*/ 2147483647 h 86"/>
                    <a:gd name="T12" fmla="*/ 2147483647 w 66"/>
                    <a:gd name="T13" fmla="*/ 2147483647 h 86"/>
                    <a:gd name="T14" fmla="*/ 2147483647 w 66"/>
                    <a:gd name="T15" fmla="*/ 2147483647 h 86"/>
                    <a:gd name="T16" fmla="*/ 2147483647 w 66"/>
                    <a:gd name="T17" fmla="*/ 2147483647 h 86"/>
                    <a:gd name="T18" fmla="*/ 2147483647 w 66"/>
                    <a:gd name="T19" fmla="*/ 2147483647 h 86"/>
                    <a:gd name="T20" fmla="*/ 2147483647 w 66"/>
                    <a:gd name="T21" fmla="*/ 2147483647 h 86"/>
                    <a:gd name="T22" fmla="*/ 2147483647 w 66"/>
                    <a:gd name="T23" fmla="*/ 2147483647 h 86"/>
                    <a:gd name="T24" fmla="*/ 2147483647 w 66"/>
                    <a:gd name="T25" fmla="*/ 2147483647 h 86"/>
                    <a:gd name="T26" fmla="*/ 2147483647 w 66"/>
                    <a:gd name="T27" fmla="*/ 2147483647 h 86"/>
                    <a:gd name="T28" fmla="*/ 2147483647 w 66"/>
                    <a:gd name="T29" fmla="*/ 2147483647 h 86"/>
                    <a:gd name="T30" fmla="*/ 2147483647 w 66"/>
                    <a:gd name="T31" fmla="*/ 2147483647 h 86"/>
                    <a:gd name="T32" fmla="*/ 2147483647 w 66"/>
                    <a:gd name="T33" fmla="*/ 2147483647 h 86"/>
                    <a:gd name="T34" fmla="*/ 2147483647 w 66"/>
                    <a:gd name="T35" fmla="*/ 2147483647 h 86"/>
                    <a:gd name="T36" fmla="*/ 2147483647 w 66"/>
                    <a:gd name="T37" fmla="*/ 2147483647 h 86"/>
                    <a:gd name="T38" fmla="*/ 2147483647 w 66"/>
                    <a:gd name="T39" fmla="*/ 2147483647 h 86"/>
                    <a:gd name="T40" fmla="*/ 2147483647 w 66"/>
                    <a:gd name="T41" fmla="*/ 2147483647 h 86"/>
                    <a:gd name="T42" fmla="*/ 2147483647 w 66"/>
                    <a:gd name="T43" fmla="*/ 2147483647 h 86"/>
                    <a:gd name="T44" fmla="*/ 2147483647 w 66"/>
                    <a:gd name="T45" fmla="*/ 2147483647 h 86"/>
                    <a:gd name="T46" fmla="*/ 2147483647 w 66"/>
                    <a:gd name="T47" fmla="*/ 2147483647 h 86"/>
                    <a:gd name="T48" fmla="*/ 0 w 66"/>
                    <a:gd name="T49" fmla="*/ 2147483647 h 86"/>
                    <a:gd name="T50" fmla="*/ 0 w 66"/>
                    <a:gd name="T51" fmla="*/ 2147483647 h 86"/>
                    <a:gd name="T52" fmla="*/ 0 w 66"/>
                    <a:gd name="T53" fmla="*/ 2147483647 h 86"/>
                    <a:gd name="T54" fmla="*/ 0 w 66"/>
                    <a:gd name="T55" fmla="*/ 2147483647 h 86"/>
                    <a:gd name="T56" fmla="*/ 0 w 66"/>
                    <a:gd name="T57" fmla="*/ 2147483647 h 86"/>
                    <a:gd name="T58" fmla="*/ 2147483647 w 66"/>
                    <a:gd name="T59" fmla="*/ 2147483647 h 86"/>
                    <a:gd name="T60" fmla="*/ 2147483647 w 66"/>
                    <a:gd name="T61" fmla="*/ 2147483647 h 86"/>
                    <a:gd name="T62" fmla="*/ 2147483647 w 66"/>
                    <a:gd name="T63" fmla="*/ 2147483647 h 86"/>
                    <a:gd name="T64" fmla="*/ 2147483647 w 66"/>
                    <a:gd name="T65" fmla="*/ 0 h 86"/>
                    <a:gd name="T66" fmla="*/ 2147483647 w 66"/>
                    <a:gd name="T67" fmla="*/ 2147483647 h 86"/>
                    <a:gd name="T68" fmla="*/ 2147483647 w 66"/>
                    <a:gd name="T69" fmla="*/ 2147483647 h 86"/>
                    <a:gd name="T70" fmla="*/ 2147483647 w 66"/>
                    <a:gd name="T71" fmla="*/ 2147483647 h 86"/>
                    <a:gd name="T72" fmla="*/ 2147483647 w 66"/>
                    <a:gd name="T73" fmla="*/ 2147483647 h 86"/>
                    <a:gd name="T74" fmla="*/ 2147483647 w 66"/>
                    <a:gd name="T75" fmla="*/ 214748364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6" h="86">
                      <a:moveTo>
                        <a:pt x="66" y="10"/>
                      </a:moveTo>
                      <a:lnTo>
                        <a:pt x="64" y="18"/>
                      </a:lnTo>
                      <a:lnTo>
                        <a:pt x="60" y="24"/>
                      </a:lnTo>
                      <a:lnTo>
                        <a:pt x="58" y="30"/>
                      </a:lnTo>
                      <a:lnTo>
                        <a:pt x="56" y="36"/>
                      </a:lnTo>
                      <a:lnTo>
                        <a:pt x="58" y="42"/>
                      </a:lnTo>
                      <a:lnTo>
                        <a:pt x="60" y="46"/>
                      </a:lnTo>
                      <a:lnTo>
                        <a:pt x="62" y="52"/>
                      </a:lnTo>
                      <a:lnTo>
                        <a:pt x="64" y="58"/>
                      </a:lnTo>
                      <a:lnTo>
                        <a:pt x="62" y="62"/>
                      </a:lnTo>
                      <a:lnTo>
                        <a:pt x="58" y="66"/>
                      </a:lnTo>
                      <a:lnTo>
                        <a:pt x="54" y="76"/>
                      </a:lnTo>
                      <a:lnTo>
                        <a:pt x="52" y="74"/>
                      </a:lnTo>
                      <a:lnTo>
                        <a:pt x="50" y="68"/>
                      </a:lnTo>
                      <a:lnTo>
                        <a:pt x="40" y="72"/>
                      </a:lnTo>
                      <a:lnTo>
                        <a:pt x="28" y="76"/>
                      </a:lnTo>
                      <a:lnTo>
                        <a:pt x="28" y="86"/>
                      </a:lnTo>
                      <a:lnTo>
                        <a:pt x="26" y="84"/>
                      </a:lnTo>
                      <a:lnTo>
                        <a:pt x="22" y="82"/>
                      </a:lnTo>
                      <a:lnTo>
                        <a:pt x="20" y="80"/>
                      </a:lnTo>
                      <a:lnTo>
                        <a:pt x="16" y="80"/>
                      </a:lnTo>
                      <a:lnTo>
                        <a:pt x="14" y="74"/>
                      </a:lnTo>
                      <a:lnTo>
                        <a:pt x="12" y="68"/>
                      </a:lnTo>
                      <a:lnTo>
                        <a:pt x="6" y="60"/>
                      </a:lnTo>
                      <a:lnTo>
                        <a:pt x="0" y="52"/>
                      </a:lnTo>
                      <a:lnTo>
                        <a:pt x="0" y="48"/>
                      </a:lnTo>
                      <a:lnTo>
                        <a:pt x="0" y="42"/>
                      </a:lnTo>
                      <a:lnTo>
                        <a:pt x="0" y="38"/>
                      </a:lnTo>
                      <a:lnTo>
                        <a:pt x="0" y="34"/>
                      </a:lnTo>
                      <a:lnTo>
                        <a:pt x="4" y="30"/>
                      </a:lnTo>
                      <a:lnTo>
                        <a:pt x="10" y="26"/>
                      </a:lnTo>
                      <a:lnTo>
                        <a:pt x="14" y="20"/>
                      </a:lnTo>
                      <a:lnTo>
                        <a:pt x="16" y="0"/>
                      </a:lnTo>
                      <a:lnTo>
                        <a:pt x="24" y="6"/>
                      </a:lnTo>
                      <a:lnTo>
                        <a:pt x="28" y="6"/>
                      </a:lnTo>
                      <a:lnTo>
                        <a:pt x="44" y="6"/>
                      </a:lnTo>
                      <a:lnTo>
                        <a:pt x="48" y="8"/>
                      </a:lnTo>
                      <a:lnTo>
                        <a:pt x="66" y="10"/>
                      </a:lnTo>
                      <a:close/>
                    </a:path>
                  </a:pathLst>
                </a:custGeom>
                <a:solidFill>
                  <a:srgbClr val="949990"/>
                </a:solidFill>
                <a:ln w="6350" cmpd="sng">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88" name="Freeform 877">
                  <a:extLst>
                    <a:ext uri="{FF2B5EF4-FFF2-40B4-BE49-F238E27FC236}">
                      <a16:creationId xmlns:a16="http://schemas.microsoft.com/office/drawing/2014/main" id="{FE11B8CB-5A7B-40CA-AF4E-E71E6EA26798}"/>
                    </a:ext>
                  </a:extLst>
                </p:cNvPr>
                <p:cNvSpPr>
                  <a:spLocks/>
                </p:cNvSpPr>
                <p:nvPr/>
              </p:nvSpPr>
              <p:spPr bwMode="auto">
                <a:xfrm>
                  <a:off x="3686173" y="2961167"/>
                  <a:ext cx="168725" cy="180802"/>
                </a:xfrm>
                <a:custGeom>
                  <a:avLst/>
                  <a:gdLst>
                    <a:gd name="T0" fmla="*/ 2147483647 w 56"/>
                    <a:gd name="T1" fmla="*/ 2147483647 h 68"/>
                    <a:gd name="T2" fmla="*/ 2147483647 w 56"/>
                    <a:gd name="T3" fmla="*/ 2147483647 h 68"/>
                    <a:gd name="T4" fmla="*/ 2147483647 w 56"/>
                    <a:gd name="T5" fmla="*/ 2147483647 h 68"/>
                    <a:gd name="T6" fmla="*/ 2147483647 w 56"/>
                    <a:gd name="T7" fmla="*/ 2147483647 h 68"/>
                    <a:gd name="T8" fmla="*/ 2147483647 w 56"/>
                    <a:gd name="T9" fmla="*/ 2147483647 h 68"/>
                    <a:gd name="T10" fmla="*/ 2147483647 w 56"/>
                    <a:gd name="T11" fmla="*/ 2147483647 h 68"/>
                    <a:gd name="T12" fmla="*/ 2147483647 w 56"/>
                    <a:gd name="T13" fmla="*/ 2147483647 h 68"/>
                    <a:gd name="T14" fmla="*/ 2147483647 w 56"/>
                    <a:gd name="T15" fmla="*/ 2147483647 h 68"/>
                    <a:gd name="T16" fmla="*/ 2147483647 w 56"/>
                    <a:gd name="T17" fmla="*/ 2147483647 h 68"/>
                    <a:gd name="T18" fmla="*/ 0 w 56"/>
                    <a:gd name="T19" fmla="*/ 2147483647 h 68"/>
                    <a:gd name="T20" fmla="*/ 2147483647 w 56"/>
                    <a:gd name="T21" fmla="*/ 2147483647 h 68"/>
                    <a:gd name="T22" fmla="*/ 2147483647 w 56"/>
                    <a:gd name="T23" fmla="*/ 2147483647 h 68"/>
                    <a:gd name="T24" fmla="*/ 2147483647 w 56"/>
                    <a:gd name="T25" fmla="*/ 2147483647 h 68"/>
                    <a:gd name="T26" fmla="*/ 2147483647 w 56"/>
                    <a:gd name="T27" fmla="*/ 2147483647 h 68"/>
                    <a:gd name="T28" fmla="*/ 2147483647 w 56"/>
                    <a:gd name="T29" fmla="*/ 2147483647 h 68"/>
                    <a:gd name="T30" fmla="*/ 2147483647 w 56"/>
                    <a:gd name="T31" fmla="*/ 2147483647 h 68"/>
                    <a:gd name="T32" fmla="*/ 2147483647 w 56"/>
                    <a:gd name="T33" fmla="*/ 2147483647 h 68"/>
                    <a:gd name="T34" fmla="*/ 2147483647 w 56"/>
                    <a:gd name="T35" fmla="*/ 2147483647 h 68"/>
                    <a:gd name="T36" fmla="*/ 2147483647 w 56"/>
                    <a:gd name="T37" fmla="*/ 2147483647 h 68"/>
                    <a:gd name="T38" fmla="*/ 2147483647 w 56"/>
                    <a:gd name="T39" fmla="*/ 2147483647 h 68"/>
                    <a:gd name="T40" fmla="*/ 2147483647 w 56"/>
                    <a:gd name="T41" fmla="*/ 0 h 68"/>
                    <a:gd name="T42" fmla="*/ 2147483647 w 56"/>
                    <a:gd name="T43" fmla="*/ 2147483647 h 68"/>
                    <a:gd name="T44" fmla="*/ 2147483647 w 56"/>
                    <a:gd name="T45" fmla="*/ 2147483647 h 68"/>
                    <a:gd name="T46" fmla="*/ 2147483647 w 56"/>
                    <a:gd name="T47" fmla="*/ 2147483647 h 68"/>
                    <a:gd name="T48" fmla="*/ 2147483647 w 56"/>
                    <a:gd name="T49" fmla="*/ 2147483647 h 68"/>
                    <a:gd name="T50" fmla="*/ 2147483647 w 56"/>
                    <a:gd name="T51" fmla="*/ 214748364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 h="68">
                      <a:moveTo>
                        <a:pt x="56" y="28"/>
                      </a:moveTo>
                      <a:lnTo>
                        <a:pt x="54" y="26"/>
                      </a:lnTo>
                      <a:lnTo>
                        <a:pt x="48" y="40"/>
                      </a:lnTo>
                      <a:lnTo>
                        <a:pt x="40" y="52"/>
                      </a:lnTo>
                      <a:lnTo>
                        <a:pt x="34" y="58"/>
                      </a:lnTo>
                      <a:lnTo>
                        <a:pt x="28" y="64"/>
                      </a:lnTo>
                      <a:lnTo>
                        <a:pt x="22" y="68"/>
                      </a:lnTo>
                      <a:lnTo>
                        <a:pt x="12" y="68"/>
                      </a:lnTo>
                      <a:lnTo>
                        <a:pt x="6" y="68"/>
                      </a:lnTo>
                      <a:lnTo>
                        <a:pt x="0" y="66"/>
                      </a:lnTo>
                      <a:lnTo>
                        <a:pt x="4" y="56"/>
                      </a:lnTo>
                      <a:lnTo>
                        <a:pt x="8" y="52"/>
                      </a:lnTo>
                      <a:lnTo>
                        <a:pt x="10" y="48"/>
                      </a:lnTo>
                      <a:lnTo>
                        <a:pt x="8" y="42"/>
                      </a:lnTo>
                      <a:lnTo>
                        <a:pt x="6" y="36"/>
                      </a:lnTo>
                      <a:lnTo>
                        <a:pt x="4" y="32"/>
                      </a:lnTo>
                      <a:lnTo>
                        <a:pt x="2" y="26"/>
                      </a:lnTo>
                      <a:lnTo>
                        <a:pt x="4" y="20"/>
                      </a:lnTo>
                      <a:lnTo>
                        <a:pt x="6" y="14"/>
                      </a:lnTo>
                      <a:lnTo>
                        <a:pt x="10" y="8"/>
                      </a:lnTo>
                      <a:lnTo>
                        <a:pt x="12" y="0"/>
                      </a:lnTo>
                      <a:lnTo>
                        <a:pt x="26" y="4"/>
                      </a:lnTo>
                      <a:lnTo>
                        <a:pt x="34" y="10"/>
                      </a:lnTo>
                      <a:lnTo>
                        <a:pt x="44" y="18"/>
                      </a:lnTo>
                      <a:lnTo>
                        <a:pt x="54" y="26"/>
                      </a:lnTo>
                      <a:lnTo>
                        <a:pt x="56" y="28"/>
                      </a:lnTo>
                      <a:close/>
                    </a:path>
                  </a:pathLst>
                </a:custGeom>
                <a:solidFill>
                  <a:srgbClr val="949990"/>
                </a:solidFill>
                <a:ln w="6350" cmpd="sng">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89" name="Freeform 878">
                  <a:extLst>
                    <a:ext uri="{FF2B5EF4-FFF2-40B4-BE49-F238E27FC236}">
                      <a16:creationId xmlns:a16="http://schemas.microsoft.com/office/drawing/2014/main" id="{0D1F816E-BEFC-4CCA-ADB3-50E789494F4B}"/>
                    </a:ext>
                  </a:extLst>
                </p:cNvPr>
                <p:cNvSpPr>
                  <a:spLocks/>
                </p:cNvSpPr>
                <p:nvPr/>
              </p:nvSpPr>
              <p:spPr bwMode="auto">
                <a:xfrm>
                  <a:off x="2808795" y="2664375"/>
                  <a:ext cx="633661" cy="549234"/>
                </a:xfrm>
                <a:custGeom>
                  <a:avLst/>
                  <a:gdLst>
                    <a:gd name="T0" fmla="*/ 2147483647 w 214"/>
                    <a:gd name="T1" fmla="*/ 2147483647 h 204"/>
                    <a:gd name="T2" fmla="*/ 2147483647 w 214"/>
                    <a:gd name="T3" fmla="*/ 2147483647 h 204"/>
                    <a:gd name="T4" fmla="*/ 2147483647 w 214"/>
                    <a:gd name="T5" fmla="*/ 2147483647 h 204"/>
                    <a:gd name="T6" fmla="*/ 2147483647 w 214"/>
                    <a:gd name="T7" fmla="*/ 2147483647 h 204"/>
                    <a:gd name="T8" fmla="*/ 2147483647 w 214"/>
                    <a:gd name="T9" fmla="*/ 2147483647 h 204"/>
                    <a:gd name="T10" fmla="*/ 2147483647 w 214"/>
                    <a:gd name="T11" fmla="*/ 2147483647 h 204"/>
                    <a:gd name="T12" fmla="*/ 2147483647 w 214"/>
                    <a:gd name="T13" fmla="*/ 2147483647 h 204"/>
                    <a:gd name="T14" fmla="*/ 2147483647 w 214"/>
                    <a:gd name="T15" fmla="*/ 2147483647 h 204"/>
                    <a:gd name="T16" fmla="*/ 2147483647 w 214"/>
                    <a:gd name="T17" fmla="*/ 2147483647 h 204"/>
                    <a:gd name="T18" fmla="*/ 2147483647 w 214"/>
                    <a:gd name="T19" fmla="*/ 2147483647 h 204"/>
                    <a:gd name="T20" fmla="*/ 2147483647 w 214"/>
                    <a:gd name="T21" fmla="*/ 2147483647 h 204"/>
                    <a:gd name="T22" fmla="*/ 2147483647 w 214"/>
                    <a:gd name="T23" fmla="*/ 2147483647 h 204"/>
                    <a:gd name="T24" fmla="*/ 2147483647 w 214"/>
                    <a:gd name="T25" fmla="*/ 2147483647 h 204"/>
                    <a:gd name="T26" fmla="*/ 2147483647 w 214"/>
                    <a:gd name="T27" fmla="*/ 2147483647 h 204"/>
                    <a:gd name="T28" fmla="*/ 2147483647 w 214"/>
                    <a:gd name="T29" fmla="*/ 2147483647 h 204"/>
                    <a:gd name="T30" fmla="*/ 2147483647 w 214"/>
                    <a:gd name="T31" fmla="*/ 2147483647 h 204"/>
                    <a:gd name="T32" fmla="*/ 2147483647 w 214"/>
                    <a:gd name="T33" fmla="*/ 2147483647 h 204"/>
                    <a:gd name="T34" fmla="*/ 2147483647 w 214"/>
                    <a:gd name="T35" fmla="*/ 2147483647 h 204"/>
                    <a:gd name="T36" fmla="*/ 2147483647 w 214"/>
                    <a:gd name="T37" fmla="*/ 2147483647 h 204"/>
                    <a:gd name="T38" fmla="*/ 2147483647 w 214"/>
                    <a:gd name="T39" fmla="*/ 2147483647 h 204"/>
                    <a:gd name="T40" fmla="*/ 2147483647 w 214"/>
                    <a:gd name="T41" fmla="*/ 2147483647 h 204"/>
                    <a:gd name="T42" fmla="*/ 2147483647 w 214"/>
                    <a:gd name="T43" fmla="*/ 2147483647 h 204"/>
                    <a:gd name="T44" fmla="*/ 2147483647 w 214"/>
                    <a:gd name="T45" fmla="*/ 2147483647 h 204"/>
                    <a:gd name="T46" fmla="*/ 0 w 214"/>
                    <a:gd name="T47" fmla="*/ 2147483647 h 204"/>
                    <a:gd name="T48" fmla="*/ 2147483647 w 214"/>
                    <a:gd name="T49" fmla="*/ 2147483647 h 204"/>
                    <a:gd name="T50" fmla="*/ 2147483647 w 214"/>
                    <a:gd name="T51" fmla="*/ 2147483647 h 204"/>
                    <a:gd name="T52" fmla="*/ 2147483647 w 214"/>
                    <a:gd name="T53" fmla="*/ 2147483647 h 204"/>
                    <a:gd name="T54" fmla="*/ 2147483647 w 214"/>
                    <a:gd name="T55" fmla="*/ 2147483647 h 204"/>
                    <a:gd name="T56" fmla="*/ 2147483647 w 214"/>
                    <a:gd name="T57" fmla="*/ 2147483647 h 204"/>
                    <a:gd name="T58" fmla="*/ 2147483647 w 214"/>
                    <a:gd name="T59" fmla="*/ 2147483647 h 204"/>
                    <a:gd name="T60" fmla="*/ 2147483647 w 214"/>
                    <a:gd name="T61" fmla="*/ 2147483647 h 204"/>
                    <a:gd name="T62" fmla="*/ 2147483647 w 214"/>
                    <a:gd name="T63" fmla="*/ 2147483647 h 204"/>
                    <a:gd name="T64" fmla="*/ 2147483647 w 214"/>
                    <a:gd name="T65" fmla="*/ 2147483647 h 204"/>
                    <a:gd name="T66" fmla="*/ 2147483647 w 214"/>
                    <a:gd name="T67" fmla="*/ 2147483647 h 204"/>
                    <a:gd name="T68" fmla="*/ 2147483647 w 214"/>
                    <a:gd name="T69" fmla="*/ 2147483647 h 204"/>
                    <a:gd name="T70" fmla="*/ 2147483647 w 214"/>
                    <a:gd name="T71" fmla="*/ 2147483647 h 204"/>
                    <a:gd name="T72" fmla="*/ 2147483647 w 214"/>
                    <a:gd name="T73" fmla="*/ 2147483647 h 204"/>
                    <a:gd name="T74" fmla="*/ 2147483647 w 214"/>
                    <a:gd name="T75" fmla="*/ 2147483647 h 204"/>
                    <a:gd name="T76" fmla="*/ 2147483647 w 214"/>
                    <a:gd name="T77" fmla="*/ 2147483647 h 204"/>
                    <a:gd name="T78" fmla="*/ 2147483647 w 214"/>
                    <a:gd name="T79" fmla="*/ 2147483647 h 204"/>
                    <a:gd name="T80" fmla="*/ 2147483647 w 214"/>
                    <a:gd name="T81" fmla="*/ 2147483647 h 204"/>
                    <a:gd name="T82" fmla="*/ 2147483647 w 214"/>
                    <a:gd name="T83" fmla="*/ 2147483647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4" h="204">
                      <a:moveTo>
                        <a:pt x="214" y="56"/>
                      </a:moveTo>
                      <a:lnTo>
                        <a:pt x="210" y="64"/>
                      </a:lnTo>
                      <a:lnTo>
                        <a:pt x="206" y="70"/>
                      </a:lnTo>
                      <a:lnTo>
                        <a:pt x="200" y="74"/>
                      </a:lnTo>
                      <a:lnTo>
                        <a:pt x="198" y="80"/>
                      </a:lnTo>
                      <a:lnTo>
                        <a:pt x="200" y="84"/>
                      </a:lnTo>
                      <a:lnTo>
                        <a:pt x="206" y="88"/>
                      </a:lnTo>
                      <a:lnTo>
                        <a:pt x="188" y="98"/>
                      </a:lnTo>
                      <a:lnTo>
                        <a:pt x="188" y="110"/>
                      </a:lnTo>
                      <a:lnTo>
                        <a:pt x="190" y="114"/>
                      </a:lnTo>
                      <a:lnTo>
                        <a:pt x="192" y="116"/>
                      </a:lnTo>
                      <a:lnTo>
                        <a:pt x="196" y="120"/>
                      </a:lnTo>
                      <a:lnTo>
                        <a:pt x="196" y="124"/>
                      </a:lnTo>
                      <a:lnTo>
                        <a:pt x="196" y="130"/>
                      </a:lnTo>
                      <a:lnTo>
                        <a:pt x="192" y="134"/>
                      </a:lnTo>
                      <a:lnTo>
                        <a:pt x="188" y="136"/>
                      </a:lnTo>
                      <a:lnTo>
                        <a:pt x="184" y="140"/>
                      </a:lnTo>
                      <a:lnTo>
                        <a:pt x="170" y="146"/>
                      </a:lnTo>
                      <a:lnTo>
                        <a:pt x="166" y="150"/>
                      </a:lnTo>
                      <a:lnTo>
                        <a:pt x="162" y="154"/>
                      </a:lnTo>
                      <a:lnTo>
                        <a:pt x="150" y="148"/>
                      </a:lnTo>
                      <a:lnTo>
                        <a:pt x="144" y="144"/>
                      </a:lnTo>
                      <a:lnTo>
                        <a:pt x="134" y="142"/>
                      </a:lnTo>
                      <a:lnTo>
                        <a:pt x="142" y="162"/>
                      </a:lnTo>
                      <a:lnTo>
                        <a:pt x="146" y="170"/>
                      </a:lnTo>
                      <a:lnTo>
                        <a:pt x="148" y="172"/>
                      </a:lnTo>
                      <a:lnTo>
                        <a:pt x="152" y="176"/>
                      </a:lnTo>
                      <a:lnTo>
                        <a:pt x="146" y="186"/>
                      </a:lnTo>
                      <a:lnTo>
                        <a:pt x="134" y="194"/>
                      </a:lnTo>
                      <a:lnTo>
                        <a:pt x="124" y="200"/>
                      </a:lnTo>
                      <a:lnTo>
                        <a:pt x="116" y="204"/>
                      </a:lnTo>
                      <a:lnTo>
                        <a:pt x="108" y="204"/>
                      </a:lnTo>
                      <a:lnTo>
                        <a:pt x="102" y="204"/>
                      </a:lnTo>
                      <a:lnTo>
                        <a:pt x="98" y="202"/>
                      </a:lnTo>
                      <a:lnTo>
                        <a:pt x="96" y="198"/>
                      </a:lnTo>
                      <a:lnTo>
                        <a:pt x="96" y="188"/>
                      </a:lnTo>
                      <a:lnTo>
                        <a:pt x="92" y="178"/>
                      </a:lnTo>
                      <a:lnTo>
                        <a:pt x="88" y="170"/>
                      </a:lnTo>
                      <a:lnTo>
                        <a:pt x="86" y="166"/>
                      </a:lnTo>
                      <a:lnTo>
                        <a:pt x="86" y="162"/>
                      </a:lnTo>
                      <a:lnTo>
                        <a:pt x="88" y="162"/>
                      </a:lnTo>
                      <a:lnTo>
                        <a:pt x="90" y="158"/>
                      </a:lnTo>
                      <a:lnTo>
                        <a:pt x="90" y="156"/>
                      </a:lnTo>
                      <a:lnTo>
                        <a:pt x="88" y="150"/>
                      </a:lnTo>
                      <a:lnTo>
                        <a:pt x="86" y="146"/>
                      </a:lnTo>
                      <a:lnTo>
                        <a:pt x="82" y="142"/>
                      </a:lnTo>
                      <a:lnTo>
                        <a:pt x="80" y="136"/>
                      </a:lnTo>
                      <a:lnTo>
                        <a:pt x="82" y="130"/>
                      </a:lnTo>
                      <a:lnTo>
                        <a:pt x="84" y="120"/>
                      </a:lnTo>
                      <a:lnTo>
                        <a:pt x="92" y="104"/>
                      </a:lnTo>
                      <a:lnTo>
                        <a:pt x="84" y="104"/>
                      </a:lnTo>
                      <a:lnTo>
                        <a:pt x="78" y="106"/>
                      </a:lnTo>
                      <a:lnTo>
                        <a:pt x="74" y="106"/>
                      </a:lnTo>
                      <a:lnTo>
                        <a:pt x="66" y="106"/>
                      </a:lnTo>
                      <a:lnTo>
                        <a:pt x="60" y="106"/>
                      </a:lnTo>
                      <a:lnTo>
                        <a:pt x="54" y="104"/>
                      </a:lnTo>
                      <a:lnTo>
                        <a:pt x="50" y="100"/>
                      </a:lnTo>
                      <a:lnTo>
                        <a:pt x="50" y="94"/>
                      </a:lnTo>
                      <a:lnTo>
                        <a:pt x="38" y="92"/>
                      </a:lnTo>
                      <a:lnTo>
                        <a:pt x="24" y="90"/>
                      </a:lnTo>
                      <a:lnTo>
                        <a:pt x="20" y="88"/>
                      </a:lnTo>
                      <a:lnTo>
                        <a:pt x="16" y="86"/>
                      </a:lnTo>
                      <a:lnTo>
                        <a:pt x="12" y="82"/>
                      </a:lnTo>
                      <a:lnTo>
                        <a:pt x="10" y="80"/>
                      </a:lnTo>
                      <a:lnTo>
                        <a:pt x="12" y="76"/>
                      </a:lnTo>
                      <a:lnTo>
                        <a:pt x="16" y="70"/>
                      </a:lnTo>
                      <a:lnTo>
                        <a:pt x="14" y="64"/>
                      </a:lnTo>
                      <a:lnTo>
                        <a:pt x="10" y="60"/>
                      </a:lnTo>
                      <a:lnTo>
                        <a:pt x="8" y="56"/>
                      </a:lnTo>
                      <a:lnTo>
                        <a:pt x="6" y="52"/>
                      </a:lnTo>
                      <a:lnTo>
                        <a:pt x="2" y="50"/>
                      </a:lnTo>
                      <a:lnTo>
                        <a:pt x="0" y="44"/>
                      </a:lnTo>
                      <a:lnTo>
                        <a:pt x="2" y="36"/>
                      </a:lnTo>
                      <a:lnTo>
                        <a:pt x="6" y="28"/>
                      </a:lnTo>
                      <a:lnTo>
                        <a:pt x="18" y="16"/>
                      </a:lnTo>
                      <a:lnTo>
                        <a:pt x="26" y="6"/>
                      </a:lnTo>
                      <a:lnTo>
                        <a:pt x="28" y="12"/>
                      </a:lnTo>
                      <a:lnTo>
                        <a:pt x="30" y="16"/>
                      </a:lnTo>
                      <a:lnTo>
                        <a:pt x="30" y="20"/>
                      </a:lnTo>
                      <a:lnTo>
                        <a:pt x="28" y="24"/>
                      </a:lnTo>
                      <a:lnTo>
                        <a:pt x="24" y="28"/>
                      </a:lnTo>
                      <a:lnTo>
                        <a:pt x="24" y="34"/>
                      </a:lnTo>
                      <a:lnTo>
                        <a:pt x="24" y="44"/>
                      </a:lnTo>
                      <a:lnTo>
                        <a:pt x="28" y="48"/>
                      </a:lnTo>
                      <a:lnTo>
                        <a:pt x="30" y="48"/>
                      </a:lnTo>
                      <a:lnTo>
                        <a:pt x="34" y="46"/>
                      </a:lnTo>
                      <a:lnTo>
                        <a:pt x="38" y="44"/>
                      </a:lnTo>
                      <a:lnTo>
                        <a:pt x="40" y="38"/>
                      </a:lnTo>
                      <a:lnTo>
                        <a:pt x="38" y="34"/>
                      </a:lnTo>
                      <a:lnTo>
                        <a:pt x="36" y="30"/>
                      </a:lnTo>
                      <a:lnTo>
                        <a:pt x="32" y="26"/>
                      </a:lnTo>
                      <a:lnTo>
                        <a:pt x="30" y="24"/>
                      </a:lnTo>
                      <a:lnTo>
                        <a:pt x="32" y="20"/>
                      </a:lnTo>
                      <a:lnTo>
                        <a:pt x="34" y="16"/>
                      </a:lnTo>
                      <a:lnTo>
                        <a:pt x="44" y="10"/>
                      </a:lnTo>
                      <a:lnTo>
                        <a:pt x="50" y="4"/>
                      </a:lnTo>
                      <a:lnTo>
                        <a:pt x="58" y="0"/>
                      </a:lnTo>
                      <a:lnTo>
                        <a:pt x="62" y="4"/>
                      </a:lnTo>
                      <a:lnTo>
                        <a:pt x="66" y="4"/>
                      </a:lnTo>
                      <a:lnTo>
                        <a:pt x="70" y="6"/>
                      </a:lnTo>
                      <a:lnTo>
                        <a:pt x="76" y="6"/>
                      </a:lnTo>
                      <a:lnTo>
                        <a:pt x="82" y="12"/>
                      </a:lnTo>
                      <a:lnTo>
                        <a:pt x="88" y="18"/>
                      </a:lnTo>
                      <a:lnTo>
                        <a:pt x="94" y="20"/>
                      </a:lnTo>
                      <a:lnTo>
                        <a:pt x="106" y="22"/>
                      </a:lnTo>
                      <a:lnTo>
                        <a:pt x="114" y="22"/>
                      </a:lnTo>
                      <a:lnTo>
                        <a:pt x="120" y="24"/>
                      </a:lnTo>
                      <a:lnTo>
                        <a:pt x="126" y="26"/>
                      </a:lnTo>
                      <a:lnTo>
                        <a:pt x="132" y="28"/>
                      </a:lnTo>
                      <a:lnTo>
                        <a:pt x="146" y="24"/>
                      </a:lnTo>
                      <a:lnTo>
                        <a:pt x="162" y="20"/>
                      </a:lnTo>
                      <a:lnTo>
                        <a:pt x="174" y="16"/>
                      </a:lnTo>
                      <a:lnTo>
                        <a:pt x="176" y="16"/>
                      </a:lnTo>
                      <a:lnTo>
                        <a:pt x="174" y="18"/>
                      </a:lnTo>
                      <a:lnTo>
                        <a:pt x="170" y="24"/>
                      </a:lnTo>
                      <a:lnTo>
                        <a:pt x="170" y="26"/>
                      </a:lnTo>
                      <a:lnTo>
                        <a:pt x="174" y="34"/>
                      </a:lnTo>
                      <a:lnTo>
                        <a:pt x="180" y="32"/>
                      </a:lnTo>
                      <a:lnTo>
                        <a:pt x="184" y="34"/>
                      </a:lnTo>
                      <a:lnTo>
                        <a:pt x="190" y="38"/>
                      </a:lnTo>
                      <a:lnTo>
                        <a:pt x="194" y="40"/>
                      </a:lnTo>
                      <a:lnTo>
                        <a:pt x="196" y="46"/>
                      </a:lnTo>
                      <a:lnTo>
                        <a:pt x="196" y="52"/>
                      </a:lnTo>
                      <a:lnTo>
                        <a:pt x="192" y="56"/>
                      </a:lnTo>
                      <a:lnTo>
                        <a:pt x="200" y="54"/>
                      </a:lnTo>
                      <a:lnTo>
                        <a:pt x="204" y="54"/>
                      </a:lnTo>
                      <a:lnTo>
                        <a:pt x="208" y="56"/>
                      </a:lnTo>
                      <a:lnTo>
                        <a:pt x="214" y="56"/>
                      </a:lnTo>
                      <a:close/>
                    </a:path>
                  </a:pathLst>
                </a:custGeom>
                <a:solidFill>
                  <a:srgbClr val="949990"/>
                </a:solidFill>
                <a:ln w="6350" cmpd="sng">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90" name="Freeform 879">
                  <a:extLst>
                    <a:ext uri="{FF2B5EF4-FFF2-40B4-BE49-F238E27FC236}">
                      <a16:creationId xmlns:a16="http://schemas.microsoft.com/office/drawing/2014/main" id="{1B4B86DB-A01F-4F11-B3EA-5A92EC3DA547}"/>
                    </a:ext>
                  </a:extLst>
                </p:cNvPr>
                <p:cNvSpPr>
                  <a:spLocks/>
                </p:cNvSpPr>
                <p:nvPr/>
              </p:nvSpPr>
              <p:spPr bwMode="auto">
                <a:xfrm>
                  <a:off x="2771301" y="2998691"/>
                  <a:ext cx="1878487" cy="1883084"/>
                </a:xfrm>
                <a:custGeom>
                  <a:avLst/>
                  <a:gdLst>
                    <a:gd name="T0" fmla="*/ 2147483647 w 632"/>
                    <a:gd name="T1" fmla="*/ 2147483647 h 698"/>
                    <a:gd name="T2" fmla="*/ 2147483647 w 632"/>
                    <a:gd name="T3" fmla="*/ 2147483647 h 698"/>
                    <a:gd name="T4" fmla="*/ 2147483647 w 632"/>
                    <a:gd name="T5" fmla="*/ 2147483647 h 698"/>
                    <a:gd name="T6" fmla="*/ 2147483647 w 632"/>
                    <a:gd name="T7" fmla="*/ 2147483647 h 698"/>
                    <a:gd name="T8" fmla="*/ 2147483647 w 632"/>
                    <a:gd name="T9" fmla="*/ 2147483647 h 698"/>
                    <a:gd name="T10" fmla="*/ 2147483647 w 632"/>
                    <a:gd name="T11" fmla="*/ 2147483647 h 698"/>
                    <a:gd name="T12" fmla="*/ 2147483647 w 632"/>
                    <a:gd name="T13" fmla="*/ 2147483647 h 698"/>
                    <a:gd name="T14" fmla="*/ 2147483647 w 632"/>
                    <a:gd name="T15" fmla="*/ 2147483647 h 698"/>
                    <a:gd name="T16" fmla="*/ 2147483647 w 632"/>
                    <a:gd name="T17" fmla="*/ 2147483647 h 698"/>
                    <a:gd name="T18" fmla="*/ 2147483647 w 632"/>
                    <a:gd name="T19" fmla="*/ 2147483647 h 698"/>
                    <a:gd name="T20" fmla="*/ 2147483647 w 632"/>
                    <a:gd name="T21" fmla="*/ 2147483647 h 698"/>
                    <a:gd name="T22" fmla="*/ 2147483647 w 632"/>
                    <a:gd name="T23" fmla="*/ 2147483647 h 698"/>
                    <a:gd name="T24" fmla="*/ 2147483647 w 632"/>
                    <a:gd name="T25" fmla="*/ 2147483647 h 698"/>
                    <a:gd name="T26" fmla="*/ 2147483647 w 632"/>
                    <a:gd name="T27" fmla="*/ 2147483647 h 698"/>
                    <a:gd name="T28" fmla="*/ 2147483647 w 632"/>
                    <a:gd name="T29" fmla="*/ 2147483647 h 698"/>
                    <a:gd name="T30" fmla="*/ 0 w 632"/>
                    <a:gd name="T31" fmla="*/ 2147483647 h 698"/>
                    <a:gd name="T32" fmla="*/ 2147483647 w 632"/>
                    <a:gd name="T33" fmla="*/ 2147483647 h 698"/>
                    <a:gd name="T34" fmla="*/ 2147483647 w 632"/>
                    <a:gd name="T35" fmla="*/ 2147483647 h 698"/>
                    <a:gd name="T36" fmla="*/ 2147483647 w 632"/>
                    <a:gd name="T37" fmla="*/ 2147483647 h 698"/>
                    <a:gd name="T38" fmla="*/ 2147483647 w 632"/>
                    <a:gd name="T39" fmla="*/ 2147483647 h 698"/>
                    <a:gd name="T40" fmla="*/ 2147483647 w 632"/>
                    <a:gd name="T41" fmla="*/ 2147483647 h 698"/>
                    <a:gd name="T42" fmla="*/ 2147483647 w 632"/>
                    <a:gd name="T43" fmla="*/ 2147483647 h 698"/>
                    <a:gd name="T44" fmla="*/ 2147483647 w 632"/>
                    <a:gd name="T45" fmla="*/ 2147483647 h 698"/>
                    <a:gd name="T46" fmla="*/ 2147483647 w 632"/>
                    <a:gd name="T47" fmla="*/ 2147483647 h 698"/>
                    <a:gd name="T48" fmla="*/ 2147483647 w 632"/>
                    <a:gd name="T49" fmla="*/ 2147483647 h 698"/>
                    <a:gd name="T50" fmla="*/ 2147483647 w 632"/>
                    <a:gd name="T51" fmla="*/ 2147483647 h 698"/>
                    <a:gd name="T52" fmla="*/ 2147483647 w 632"/>
                    <a:gd name="T53" fmla="*/ 2147483647 h 698"/>
                    <a:gd name="T54" fmla="*/ 2147483647 w 632"/>
                    <a:gd name="T55" fmla="*/ 2147483647 h 698"/>
                    <a:gd name="T56" fmla="*/ 2147483647 w 632"/>
                    <a:gd name="T57" fmla="*/ 2147483647 h 698"/>
                    <a:gd name="T58" fmla="*/ 2147483647 w 632"/>
                    <a:gd name="T59" fmla="*/ 2147483647 h 698"/>
                    <a:gd name="T60" fmla="*/ 2147483647 w 632"/>
                    <a:gd name="T61" fmla="*/ 2147483647 h 698"/>
                    <a:gd name="T62" fmla="*/ 2147483647 w 632"/>
                    <a:gd name="T63" fmla="*/ 2147483647 h 698"/>
                    <a:gd name="T64" fmla="*/ 2147483647 w 632"/>
                    <a:gd name="T65" fmla="*/ 2147483647 h 698"/>
                    <a:gd name="T66" fmla="*/ 2147483647 w 632"/>
                    <a:gd name="T67" fmla="*/ 2147483647 h 698"/>
                    <a:gd name="T68" fmla="*/ 2147483647 w 632"/>
                    <a:gd name="T69" fmla="*/ 2147483647 h 698"/>
                    <a:gd name="T70" fmla="*/ 2147483647 w 632"/>
                    <a:gd name="T71" fmla="*/ 2147483647 h 698"/>
                    <a:gd name="T72" fmla="*/ 2147483647 w 632"/>
                    <a:gd name="T73" fmla="*/ 2147483647 h 698"/>
                    <a:gd name="T74" fmla="*/ 2147483647 w 632"/>
                    <a:gd name="T75" fmla="*/ 2147483647 h 698"/>
                    <a:gd name="T76" fmla="*/ 2147483647 w 632"/>
                    <a:gd name="T77" fmla="*/ 2147483647 h 698"/>
                    <a:gd name="T78" fmla="*/ 2147483647 w 632"/>
                    <a:gd name="T79" fmla="*/ 2147483647 h 698"/>
                    <a:gd name="T80" fmla="*/ 2147483647 w 632"/>
                    <a:gd name="T81" fmla="*/ 2147483647 h 698"/>
                    <a:gd name="T82" fmla="*/ 2147483647 w 632"/>
                    <a:gd name="T83" fmla="*/ 2147483647 h 698"/>
                    <a:gd name="T84" fmla="*/ 2147483647 w 632"/>
                    <a:gd name="T85" fmla="*/ 2147483647 h 698"/>
                    <a:gd name="T86" fmla="*/ 2147483647 w 632"/>
                    <a:gd name="T87" fmla="*/ 2147483647 h 698"/>
                    <a:gd name="T88" fmla="*/ 2147483647 w 632"/>
                    <a:gd name="T89" fmla="*/ 2147483647 h 698"/>
                    <a:gd name="T90" fmla="*/ 2147483647 w 632"/>
                    <a:gd name="T91" fmla="*/ 2147483647 h 698"/>
                    <a:gd name="T92" fmla="*/ 2147483647 w 632"/>
                    <a:gd name="T93" fmla="*/ 2147483647 h 698"/>
                    <a:gd name="T94" fmla="*/ 2147483647 w 632"/>
                    <a:gd name="T95" fmla="*/ 2147483647 h 698"/>
                    <a:gd name="T96" fmla="*/ 2147483647 w 632"/>
                    <a:gd name="T97" fmla="*/ 2147483647 h 698"/>
                    <a:gd name="T98" fmla="*/ 2147483647 w 632"/>
                    <a:gd name="T99" fmla="*/ 2147483647 h 698"/>
                    <a:gd name="T100" fmla="*/ 2147483647 w 632"/>
                    <a:gd name="T101" fmla="*/ 2147483647 h 698"/>
                    <a:gd name="T102" fmla="*/ 2147483647 w 632"/>
                    <a:gd name="T103" fmla="*/ 2147483647 h 698"/>
                    <a:gd name="T104" fmla="*/ 2147483647 w 632"/>
                    <a:gd name="T105" fmla="*/ 2147483647 h 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32" h="698">
                      <a:moveTo>
                        <a:pt x="362" y="12"/>
                      </a:moveTo>
                      <a:lnTo>
                        <a:pt x="356" y="26"/>
                      </a:lnTo>
                      <a:lnTo>
                        <a:pt x="348" y="38"/>
                      </a:lnTo>
                      <a:lnTo>
                        <a:pt x="342" y="44"/>
                      </a:lnTo>
                      <a:lnTo>
                        <a:pt x="336" y="50"/>
                      </a:lnTo>
                      <a:lnTo>
                        <a:pt x="330" y="54"/>
                      </a:lnTo>
                      <a:lnTo>
                        <a:pt x="320" y="54"/>
                      </a:lnTo>
                      <a:lnTo>
                        <a:pt x="314" y="54"/>
                      </a:lnTo>
                      <a:lnTo>
                        <a:pt x="308" y="52"/>
                      </a:lnTo>
                      <a:lnTo>
                        <a:pt x="306" y="50"/>
                      </a:lnTo>
                      <a:lnTo>
                        <a:pt x="304" y="44"/>
                      </a:lnTo>
                      <a:lnTo>
                        <a:pt x="294" y="48"/>
                      </a:lnTo>
                      <a:lnTo>
                        <a:pt x="282" y="52"/>
                      </a:lnTo>
                      <a:lnTo>
                        <a:pt x="282" y="62"/>
                      </a:lnTo>
                      <a:lnTo>
                        <a:pt x="280" y="60"/>
                      </a:lnTo>
                      <a:lnTo>
                        <a:pt x="276" y="58"/>
                      </a:lnTo>
                      <a:lnTo>
                        <a:pt x="274" y="56"/>
                      </a:lnTo>
                      <a:lnTo>
                        <a:pt x="270" y="56"/>
                      </a:lnTo>
                      <a:lnTo>
                        <a:pt x="264" y="56"/>
                      </a:lnTo>
                      <a:lnTo>
                        <a:pt x="260" y="58"/>
                      </a:lnTo>
                      <a:lnTo>
                        <a:pt x="254" y="64"/>
                      </a:lnTo>
                      <a:lnTo>
                        <a:pt x="248" y="68"/>
                      </a:lnTo>
                      <a:lnTo>
                        <a:pt x="244" y="70"/>
                      </a:lnTo>
                      <a:lnTo>
                        <a:pt x="238" y="70"/>
                      </a:lnTo>
                      <a:lnTo>
                        <a:pt x="234" y="70"/>
                      </a:lnTo>
                      <a:lnTo>
                        <a:pt x="232" y="68"/>
                      </a:lnTo>
                      <a:lnTo>
                        <a:pt x="226" y="62"/>
                      </a:lnTo>
                      <a:lnTo>
                        <a:pt x="224" y="54"/>
                      </a:lnTo>
                      <a:lnTo>
                        <a:pt x="222" y="44"/>
                      </a:lnTo>
                      <a:lnTo>
                        <a:pt x="224" y="38"/>
                      </a:lnTo>
                      <a:lnTo>
                        <a:pt x="226" y="34"/>
                      </a:lnTo>
                      <a:lnTo>
                        <a:pt x="226" y="30"/>
                      </a:lnTo>
                      <a:lnTo>
                        <a:pt x="226" y="26"/>
                      </a:lnTo>
                      <a:lnTo>
                        <a:pt x="226" y="20"/>
                      </a:lnTo>
                      <a:lnTo>
                        <a:pt x="224" y="14"/>
                      </a:lnTo>
                      <a:lnTo>
                        <a:pt x="220" y="10"/>
                      </a:lnTo>
                      <a:lnTo>
                        <a:pt x="220" y="8"/>
                      </a:lnTo>
                      <a:lnTo>
                        <a:pt x="220" y="0"/>
                      </a:lnTo>
                      <a:lnTo>
                        <a:pt x="208" y="0"/>
                      </a:lnTo>
                      <a:lnTo>
                        <a:pt x="208" y="6"/>
                      </a:lnTo>
                      <a:lnTo>
                        <a:pt x="204" y="10"/>
                      </a:lnTo>
                      <a:lnTo>
                        <a:pt x="200" y="12"/>
                      </a:lnTo>
                      <a:lnTo>
                        <a:pt x="196" y="16"/>
                      </a:lnTo>
                      <a:lnTo>
                        <a:pt x="182" y="22"/>
                      </a:lnTo>
                      <a:lnTo>
                        <a:pt x="178" y="26"/>
                      </a:lnTo>
                      <a:lnTo>
                        <a:pt x="174" y="30"/>
                      </a:lnTo>
                      <a:lnTo>
                        <a:pt x="162" y="24"/>
                      </a:lnTo>
                      <a:lnTo>
                        <a:pt x="156" y="20"/>
                      </a:lnTo>
                      <a:lnTo>
                        <a:pt x="146" y="18"/>
                      </a:lnTo>
                      <a:lnTo>
                        <a:pt x="154" y="38"/>
                      </a:lnTo>
                      <a:lnTo>
                        <a:pt x="158" y="46"/>
                      </a:lnTo>
                      <a:lnTo>
                        <a:pt x="160" y="48"/>
                      </a:lnTo>
                      <a:lnTo>
                        <a:pt x="164" y="52"/>
                      </a:lnTo>
                      <a:lnTo>
                        <a:pt x="158" y="62"/>
                      </a:lnTo>
                      <a:lnTo>
                        <a:pt x="146" y="70"/>
                      </a:lnTo>
                      <a:lnTo>
                        <a:pt x="136" y="76"/>
                      </a:lnTo>
                      <a:lnTo>
                        <a:pt x="128" y="80"/>
                      </a:lnTo>
                      <a:lnTo>
                        <a:pt x="120" y="80"/>
                      </a:lnTo>
                      <a:lnTo>
                        <a:pt x="114" y="80"/>
                      </a:lnTo>
                      <a:lnTo>
                        <a:pt x="110" y="78"/>
                      </a:lnTo>
                      <a:lnTo>
                        <a:pt x="108" y="74"/>
                      </a:lnTo>
                      <a:lnTo>
                        <a:pt x="108" y="64"/>
                      </a:lnTo>
                      <a:lnTo>
                        <a:pt x="104" y="54"/>
                      </a:lnTo>
                      <a:lnTo>
                        <a:pt x="90" y="62"/>
                      </a:lnTo>
                      <a:lnTo>
                        <a:pt x="80" y="64"/>
                      </a:lnTo>
                      <a:lnTo>
                        <a:pt x="68" y="64"/>
                      </a:lnTo>
                      <a:lnTo>
                        <a:pt x="62" y="68"/>
                      </a:lnTo>
                      <a:lnTo>
                        <a:pt x="64" y="68"/>
                      </a:lnTo>
                      <a:lnTo>
                        <a:pt x="66" y="70"/>
                      </a:lnTo>
                      <a:lnTo>
                        <a:pt x="68" y="74"/>
                      </a:lnTo>
                      <a:lnTo>
                        <a:pt x="72" y="76"/>
                      </a:lnTo>
                      <a:lnTo>
                        <a:pt x="72" y="84"/>
                      </a:lnTo>
                      <a:lnTo>
                        <a:pt x="66" y="84"/>
                      </a:lnTo>
                      <a:lnTo>
                        <a:pt x="62" y="86"/>
                      </a:lnTo>
                      <a:lnTo>
                        <a:pt x="60" y="90"/>
                      </a:lnTo>
                      <a:lnTo>
                        <a:pt x="58" y="92"/>
                      </a:lnTo>
                      <a:lnTo>
                        <a:pt x="60" y="98"/>
                      </a:lnTo>
                      <a:lnTo>
                        <a:pt x="62" y="104"/>
                      </a:lnTo>
                      <a:lnTo>
                        <a:pt x="66" y="110"/>
                      </a:lnTo>
                      <a:lnTo>
                        <a:pt x="68" y="116"/>
                      </a:lnTo>
                      <a:lnTo>
                        <a:pt x="66" y="140"/>
                      </a:lnTo>
                      <a:lnTo>
                        <a:pt x="62" y="168"/>
                      </a:lnTo>
                      <a:lnTo>
                        <a:pt x="62" y="172"/>
                      </a:lnTo>
                      <a:lnTo>
                        <a:pt x="58" y="174"/>
                      </a:lnTo>
                      <a:lnTo>
                        <a:pt x="46" y="176"/>
                      </a:lnTo>
                      <a:lnTo>
                        <a:pt x="36" y="178"/>
                      </a:lnTo>
                      <a:lnTo>
                        <a:pt x="26" y="180"/>
                      </a:lnTo>
                      <a:lnTo>
                        <a:pt x="20" y="184"/>
                      </a:lnTo>
                      <a:lnTo>
                        <a:pt x="18" y="188"/>
                      </a:lnTo>
                      <a:lnTo>
                        <a:pt x="16" y="196"/>
                      </a:lnTo>
                      <a:lnTo>
                        <a:pt x="14" y="204"/>
                      </a:lnTo>
                      <a:lnTo>
                        <a:pt x="10" y="216"/>
                      </a:lnTo>
                      <a:lnTo>
                        <a:pt x="8" y="220"/>
                      </a:lnTo>
                      <a:lnTo>
                        <a:pt x="6" y="222"/>
                      </a:lnTo>
                      <a:lnTo>
                        <a:pt x="2" y="226"/>
                      </a:lnTo>
                      <a:lnTo>
                        <a:pt x="0" y="230"/>
                      </a:lnTo>
                      <a:lnTo>
                        <a:pt x="2" y="236"/>
                      </a:lnTo>
                      <a:lnTo>
                        <a:pt x="4" y="240"/>
                      </a:lnTo>
                      <a:lnTo>
                        <a:pt x="8" y="248"/>
                      </a:lnTo>
                      <a:lnTo>
                        <a:pt x="14" y="256"/>
                      </a:lnTo>
                      <a:lnTo>
                        <a:pt x="16" y="260"/>
                      </a:lnTo>
                      <a:lnTo>
                        <a:pt x="16" y="266"/>
                      </a:lnTo>
                      <a:lnTo>
                        <a:pt x="24" y="268"/>
                      </a:lnTo>
                      <a:lnTo>
                        <a:pt x="30" y="272"/>
                      </a:lnTo>
                      <a:lnTo>
                        <a:pt x="36" y="278"/>
                      </a:lnTo>
                      <a:lnTo>
                        <a:pt x="40" y="280"/>
                      </a:lnTo>
                      <a:lnTo>
                        <a:pt x="44" y="278"/>
                      </a:lnTo>
                      <a:lnTo>
                        <a:pt x="46" y="278"/>
                      </a:lnTo>
                      <a:lnTo>
                        <a:pt x="48" y="270"/>
                      </a:lnTo>
                      <a:lnTo>
                        <a:pt x="58" y="270"/>
                      </a:lnTo>
                      <a:lnTo>
                        <a:pt x="58" y="286"/>
                      </a:lnTo>
                      <a:lnTo>
                        <a:pt x="58" y="292"/>
                      </a:lnTo>
                      <a:lnTo>
                        <a:pt x="60" y="294"/>
                      </a:lnTo>
                      <a:lnTo>
                        <a:pt x="62" y="296"/>
                      </a:lnTo>
                      <a:lnTo>
                        <a:pt x="64" y="296"/>
                      </a:lnTo>
                      <a:lnTo>
                        <a:pt x="66" y="296"/>
                      </a:lnTo>
                      <a:lnTo>
                        <a:pt x="74" y="298"/>
                      </a:lnTo>
                      <a:lnTo>
                        <a:pt x="86" y="300"/>
                      </a:lnTo>
                      <a:lnTo>
                        <a:pt x="94" y="296"/>
                      </a:lnTo>
                      <a:lnTo>
                        <a:pt x="102" y="290"/>
                      </a:lnTo>
                      <a:lnTo>
                        <a:pt x="116" y="280"/>
                      </a:lnTo>
                      <a:lnTo>
                        <a:pt x="122" y="276"/>
                      </a:lnTo>
                      <a:lnTo>
                        <a:pt x="130" y="274"/>
                      </a:lnTo>
                      <a:lnTo>
                        <a:pt x="136" y="274"/>
                      </a:lnTo>
                      <a:lnTo>
                        <a:pt x="138" y="276"/>
                      </a:lnTo>
                      <a:lnTo>
                        <a:pt x="140" y="280"/>
                      </a:lnTo>
                      <a:lnTo>
                        <a:pt x="140" y="284"/>
                      </a:lnTo>
                      <a:lnTo>
                        <a:pt x="138" y="294"/>
                      </a:lnTo>
                      <a:lnTo>
                        <a:pt x="140" y="304"/>
                      </a:lnTo>
                      <a:lnTo>
                        <a:pt x="144" y="310"/>
                      </a:lnTo>
                      <a:lnTo>
                        <a:pt x="148" y="318"/>
                      </a:lnTo>
                      <a:lnTo>
                        <a:pt x="158" y="324"/>
                      </a:lnTo>
                      <a:lnTo>
                        <a:pt x="168" y="328"/>
                      </a:lnTo>
                      <a:lnTo>
                        <a:pt x="172" y="326"/>
                      </a:lnTo>
                      <a:lnTo>
                        <a:pt x="174" y="328"/>
                      </a:lnTo>
                      <a:lnTo>
                        <a:pt x="178" y="332"/>
                      </a:lnTo>
                      <a:lnTo>
                        <a:pt x="182" y="334"/>
                      </a:lnTo>
                      <a:lnTo>
                        <a:pt x="188" y="336"/>
                      </a:lnTo>
                      <a:lnTo>
                        <a:pt x="188" y="340"/>
                      </a:lnTo>
                      <a:lnTo>
                        <a:pt x="190" y="342"/>
                      </a:lnTo>
                      <a:lnTo>
                        <a:pt x="194" y="342"/>
                      </a:lnTo>
                      <a:lnTo>
                        <a:pt x="198" y="342"/>
                      </a:lnTo>
                      <a:lnTo>
                        <a:pt x="208" y="340"/>
                      </a:lnTo>
                      <a:lnTo>
                        <a:pt x="212" y="342"/>
                      </a:lnTo>
                      <a:lnTo>
                        <a:pt x="216" y="344"/>
                      </a:lnTo>
                      <a:lnTo>
                        <a:pt x="220" y="354"/>
                      </a:lnTo>
                      <a:lnTo>
                        <a:pt x="222" y="364"/>
                      </a:lnTo>
                      <a:lnTo>
                        <a:pt x="224" y="366"/>
                      </a:lnTo>
                      <a:lnTo>
                        <a:pt x="226" y="368"/>
                      </a:lnTo>
                      <a:lnTo>
                        <a:pt x="226" y="376"/>
                      </a:lnTo>
                      <a:lnTo>
                        <a:pt x="226" y="382"/>
                      </a:lnTo>
                      <a:lnTo>
                        <a:pt x="228" y="386"/>
                      </a:lnTo>
                      <a:lnTo>
                        <a:pt x="232" y="390"/>
                      </a:lnTo>
                      <a:lnTo>
                        <a:pt x="242" y="392"/>
                      </a:lnTo>
                      <a:lnTo>
                        <a:pt x="254" y="394"/>
                      </a:lnTo>
                      <a:lnTo>
                        <a:pt x="254" y="400"/>
                      </a:lnTo>
                      <a:lnTo>
                        <a:pt x="254" y="404"/>
                      </a:lnTo>
                      <a:lnTo>
                        <a:pt x="258" y="408"/>
                      </a:lnTo>
                      <a:lnTo>
                        <a:pt x="260" y="412"/>
                      </a:lnTo>
                      <a:lnTo>
                        <a:pt x="268" y="420"/>
                      </a:lnTo>
                      <a:lnTo>
                        <a:pt x="270" y="422"/>
                      </a:lnTo>
                      <a:lnTo>
                        <a:pt x="270" y="430"/>
                      </a:lnTo>
                      <a:lnTo>
                        <a:pt x="270" y="436"/>
                      </a:lnTo>
                      <a:lnTo>
                        <a:pt x="266" y="444"/>
                      </a:lnTo>
                      <a:lnTo>
                        <a:pt x="264" y="448"/>
                      </a:lnTo>
                      <a:lnTo>
                        <a:pt x="264" y="454"/>
                      </a:lnTo>
                      <a:lnTo>
                        <a:pt x="264" y="464"/>
                      </a:lnTo>
                      <a:lnTo>
                        <a:pt x="270" y="480"/>
                      </a:lnTo>
                      <a:lnTo>
                        <a:pt x="276" y="496"/>
                      </a:lnTo>
                      <a:lnTo>
                        <a:pt x="278" y="500"/>
                      </a:lnTo>
                      <a:lnTo>
                        <a:pt x="282" y="502"/>
                      </a:lnTo>
                      <a:lnTo>
                        <a:pt x="292" y="502"/>
                      </a:lnTo>
                      <a:lnTo>
                        <a:pt x="300" y="504"/>
                      </a:lnTo>
                      <a:lnTo>
                        <a:pt x="306" y="508"/>
                      </a:lnTo>
                      <a:lnTo>
                        <a:pt x="308" y="514"/>
                      </a:lnTo>
                      <a:lnTo>
                        <a:pt x="314" y="526"/>
                      </a:lnTo>
                      <a:lnTo>
                        <a:pt x="320" y="536"/>
                      </a:lnTo>
                      <a:lnTo>
                        <a:pt x="322" y="532"/>
                      </a:lnTo>
                      <a:lnTo>
                        <a:pt x="326" y="530"/>
                      </a:lnTo>
                      <a:lnTo>
                        <a:pt x="328" y="528"/>
                      </a:lnTo>
                      <a:lnTo>
                        <a:pt x="332" y="530"/>
                      </a:lnTo>
                      <a:lnTo>
                        <a:pt x="332" y="534"/>
                      </a:lnTo>
                      <a:lnTo>
                        <a:pt x="332" y="540"/>
                      </a:lnTo>
                      <a:lnTo>
                        <a:pt x="332" y="554"/>
                      </a:lnTo>
                      <a:lnTo>
                        <a:pt x="332" y="564"/>
                      </a:lnTo>
                      <a:lnTo>
                        <a:pt x="338" y="564"/>
                      </a:lnTo>
                      <a:lnTo>
                        <a:pt x="344" y="562"/>
                      </a:lnTo>
                      <a:lnTo>
                        <a:pt x="346" y="572"/>
                      </a:lnTo>
                      <a:lnTo>
                        <a:pt x="348" y="582"/>
                      </a:lnTo>
                      <a:lnTo>
                        <a:pt x="348" y="586"/>
                      </a:lnTo>
                      <a:lnTo>
                        <a:pt x="346" y="590"/>
                      </a:lnTo>
                      <a:lnTo>
                        <a:pt x="340" y="596"/>
                      </a:lnTo>
                      <a:lnTo>
                        <a:pt x="326" y="602"/>
                      </a:lnTo>
                      <a:lnTo>
                        <a:pt x="318" y="610"/>
                      </a:lnTo>
                      <a:lnTo>
                        <a:pt x="308" y="622"/>
                      </a:lnTo>
                      <a:lnTo>
                        <a:pt x="302" y="636"/>
                      </a:lnTo>
                      <a:lnTo>
                        <a:pt x="298" y="642"/>
                      </a:lnTo>
                      <a:lnTo>
                        <a:pt x="298" y="648"/>
                      </a:lnTo>
                      <a:lnTo>
                        <a:pt x="308" y="648"/>
                      </a:lnTo>
                      <a:lnTo>
                        <a:pt x="318" y="652"/>
                      </a:lnTo>
                      <a:lnTo>
                        <a:pt x="330" y="660"/>
                      </a:lnTo>
                      <a:lnTo>
                        <a:pt x="340" y="666"/>
                      </a:lnTo>
                      <a:lnTo>
                        <a:pt x="362" y="684"/>
                      </a:lnTo>
                      <a:lnTo>
                        <a:pt x="380" y="698"/>
                      </a:lnTo>
                      <a:lnTo>
                        <a:pt x="382" y="686"/>
                      </a:lnTo>
                      <a:lnTo>
                        <a:pt x="384" y="674"/>
                      </a:lnTo>
                      <a:lnTo>
                        <a:pt x="390" y="672"/>
                      </a:lnTo>
                      <a:lnTo>
                        <a:pt x="396" y="668"/>
                      </a:lnTo>
                      <a:lnTo>
                        <a:pt x="402" y="664"/>
                      </a:lnTo>
                      <a:lnTo>
                        <a:pt x="406" y="656"/>
                      </a:lnTo>
                      <a:lnTo>
                        <a:pt x="414" y="638"/>
                      </a:lnTo>
                      <a:lnTo>
                        <a:pt x="418" y="624"/>
                      </a:lnTo>
                      <a:lnTo>
                        <a:pt x="422" y="620"/>
                      </a:lnTo>
                      <a:lnTo>
                        <a:pt x="424" y="620"/>
                      </a:lnTo>
                      <a:lnTo>
                        <a:pt x="426" y="618"/>
                      </a:lnTo>
                      <a:lnTo>
                        <a:pt x="430" y="614"/>
                      </a:lnTo>
                      <a:lnTo>
                        <a:pt x="436" y="596"/>
                      </a:lnTo>
                      <a:lnTo>
                        <a:pt x="434" y="594"/>
                      </a:lnTo>
                      <a:lnTo>
                        <a:pt x="432" y="592"/>
                      </a:lnTo>
                      <a:lnTo>
                        <a:pt x="428" y="588"/>
                      </a:lnTo>
                      <a:lnTo>
                        <a:pt x="428" y="560"/>
                      </a:lnTo>
                      <a:lnTo>
                        <a:pt x="432" y="554"/>
                      </a:lnTo>
                      <a:lnTo>
                        <a:pt x="438" y="546"/>
                      </a:lnTo>
                      <a:lnTo>
                        <a:pt x="454" y="534"/>
                      </a:lnTo>
                      <a:lnTo>
                        <a:pt x="472" y="524"/>
                      </a:lnTo>
                      <a:lnTo>
                        <a:pt x="488" y="516"/>
                      </a:lnTo>
                      <a:lnTo>
                        <a:pt x="498" y="514"/>
                      </a:lnTo>
                      <a:lnTo>
                        <a:pt x="510" y="514"/>
                      </a:lnTo>
                      <a:lnTo>
                        <a:pt x="522" y="512"/>
                      </a:lnTo>
                      <a:lnTo>
                        <a:pt x="528" y="510"/>
                      </a:lnTo>
                      <a:lnTo>
                        <a:pt x="528" y="506"/>
                      </a:lnTo>
                      <a:lnTo>
                        <a:pt x="538" y="494"/>
                      </a:lnTo>
                      <a:lnTo>
                        <a:pt x="546" y="478"/>
                      </a:lnTo>
                      <a:lnTo>
                        <a:pt x="558" y="448"/>
                      </a:lnTo>
                      <a:lnTo>
                        <a:pt x="560" y="438"/>
                      </a:lnTo>
                      <a:lnTo>
                        <a:pt x="562" y="428"/>
                      </a:lnTo>
                      <a:lnTo>
                        <a:pt x="562" y="420"/>
                      </a:lnTo>
                      <a:lnTo>
                        <a:pt x="564" y="418"/>
                      </a:lnTo>
                      <a:lnTo>
                        <a:pt x="568" y="414"/>
                      </a:lnTo>
                      <a:lnTo>
                        <a:pt x="562" y="412"/>
                      </a:lnTo>
                      <a:lnTo>
                        <a:pt x="572" y="380"/>
                      </a:lnTo>
                      <a:lnTo>
                        <a:pt x="570" y="366"/>
                      </a:lnTo>
                      <a:lnTo>
                        <a:pt x="568" y="360"/>
                      </a:lnTo>
                      <a:lnTo>
                        <a:pt x="568" y="350"/>
                      </a:lnTo>
                      <a:lnTo>
                        <a:pt x="566" y="340"/>
                      </a:lnTo>
                      <a:lnTo>
                        <a:pt x="564" y="338"/>
                      </a:lnTo>
                      <a:lnTo>
                        <a:pt x="566" y="332"/>
                      </a:lnTo>
                      <a:lnTo>
                        <a:pt x="568" y="328"/>
                      </a:lnTo>
                      <a:lnTo>
                        <a:pt x="572" y="326"/>
                      </a:lnTo>
                      <a:lnTo>
                        <a:pt x="580" y="326"/>
                      </a:lnTo>
                      <a:lnTo>
                        <a:pt x="584" y="316"/>
                      </a:lnTo>
                      <a:lnTo>
                        <a:pt x="590" y="306"/>
                      </a:lnTo>
                      <a:lnTo>
                        <a:pt x="590" y="304"/>
                      </a:lnTo>
                      <a:lnTo>
                        <a:pt x="596" y="294"/>
                      </a:lnTo>
                      <a:lnTo>
                        <a:pt x="602" y="284"/>
                      </a:lnTo>
                      <a:lnTo>
                        <a:pt x="614" y="268"/>
                      </a:lnTo>
                      <a:lnTo>
                        <a:pt x="622" y="258"/>
                      </a:lnTo>
                      <a:lnTo>
                        <a:pt x="628" y="250"/>
                      </a:lnTo>
                      <a:lnTo>
                        <a:pt x="630" y="236"/>
                      </a:lnTo>
                      <a:lnTo>
                        <a:pt x="632" y="224"/>
                      </a:lnTo>
                      <a:lnTo>
                        <a:pt x="632" y="208"/>
                      </a:lnTo>
                      <a:lnTo>
                        <a:pt x="628" y="196"/>
                      </a:lnTo>
                      <a:lnTo>
                        <a:pt x="626" y="192"/>
                      </a:lnTo>
                      <a:lnTo>
                        <a:pt x="622" y="186"/>
                      </a:lnTo>
                      <a:lnTo>
                        <a:pt x="618" y="184"/>
                      </a:lnTo>
                      <a:lnTo>
                        <a:pt x="614" y="182"/>
                      </a:lnTo>
                      <a:lnTo>
                        <a:pt x="604" y="182"/>
                      </a:lnTo>
                      <a:lnTo>
                        <a:pt x="594" y="176"/>
                      </a:lnTo>
                      <a:lnTo>
                        <a:pt x="586" y="172"/>
                      </a:lnTo>
                      <a:lnTo>
                        <a:pt x="580" y="166"/>
                      </a:lnTo>
                      <a:lnTo>
                        <a:pt x="566" y="152"/>
                      </a:lnTo>
                      <a:lnTo>
                        <a:pt x="556" y="146"/>
                      </a:lnTo>
                      <a:lnTo>
                        <a:pt x="548" y="142"/>
                      </a:lnTo>
                      <a:lnTo>
                        <a:pt x="538" y="142"/>
                      </a:lnTo>
                      <a:lnTo>
                        <a:pt x="530" y="142"/>
                      </a:lnTo>
                      <a:lnTo>
                        <a:pt x="522" y="144"/>
                      </a:lnTo>
                      <a:lnTo>
                        <a:pt x="512" y="142"/>
                      </a:lnTo>
                      <a:lnTo>
                        <a:pt x="508" y="140"/>
                      </a:lnTo>
                      <a:lnTo>
                        <a:pt x="504" y="136"/>
                      </a:lnTo>
                      <a:lnTo>
                        <a:pt x="500" y="134"/>
                      </a:lnTo>
                      <a:lnTo>
                        <a:pt x="494" y="132"/>
                      </a:lnTo>
                      <a:lnTo>
                        <a:pt x="486" y="134"/>
                      </a:lnTo>
                      <a:lnTo>
                        <a:pt x="480" y="136"/>
                      </a:lnTo>
                      <a:lnTo>
                        <a:pt x="476" y="140"/>
                      </a:lnTo>
                      <a:lnTo>
                        <a:pt x="472" y="142"/>
                      </a:lnTo>
                      <a:lnTo>
                        <a:pt x="470" y="132"/>
                      </a:lnTo>
                      <a:lnTo>
                        <a:pt x="466" y="124"/>
                      </a:lnTo>
                      <a:lnTo>
                        <a:pt x="460" y="120"/>
                      </a:lnTo>
                      <a:lnTo>
                        <a:pt x="454" y="114"/>
                      </a:lnTo>
                      <a:lnTo>
                        <a:pt x="446" y="110"/>
                      </a:lnTo>
                      <a:lnTo>
                        <a:pt x="440" y="106"/>
                      </a:lnTo>
                      <a:lnTo>
                        <a:pt x="430" y="104"/>
                      </a:lnTo>
                      <a:lnTo>
                        <a:pt x="422" y="104"/>
                      </a:lnTo>
                      <a:lnTo>
                        <a:pt x="414" y="102"/>
                      </a:lnTo>
                      <a:lnTo>
                        <a:pt x="412" y="114"/>
                      </a:lnTo>
                      <a:lnTo>
                        <a:pt x="406" y="120"/>
                      </a:lnTo>
                      <a:lnTo>
                        <a:pt x="400" y="126"/>
                      </a:lnTo>
                      <a:lnTo>
                        <a:pt x="394" y="134"/>
                      </a:lnTo>
                      <a:lnTo>
                        <a:pt x="392" y="122"/>
                      </a:lnTo>
                      <a:lnTo>
                        <a:pt x="380" y="122"/>
                      </a:lnTo>
                      <a:lnTo>
                        <a:pt x="370" y="120"/>
                      </a:lnTo>
                      <a:lnTo>
                        <a:pt x="360" y="120"/>
                      </a:lnTo>
                      <a:lnTo>
                        <a:pt x="348" y="120"/>
                      </a:lnTo>
                      <a:lnTo>
                        <a:pt x="358" y="116"/>
                      </a:lnTo>
                      <a:lnTo>
                        <a:pt x="366" y="112"/>
                      </a:lnTo>
                      <a:lnTo>
                        <a:pt x="368" y="104"/>
                      </a:lnTo>
                      <a:lnTo>
                        <a:pt x="358" y="106"/>
                      </a:lnTo>
                      <a:lnTo>
                        <a:pt x="364" y="96"/>
                      </a:lnTo>
                      <a:lnTo>
                        <a:pt x="370" y="86"/>
                      </a:lnTo>
                      <a:lnTo>
                        <a:pt x="374" y="82"/>
                      </a:lnTo>
                      <a:lnTo>
                        <a:pt x="380" y="76"/>
                      </a:lnTo>
                      <a:lnTo>
                        <a:pt x="382" y="70"/>
                      </a:lnTo>
                      <a:lnTo>
                        <a:pt x="386" y="64"/>
                      </a:lnTo>
                      <a:lnTo>
                        <a:pt x="376" y="56"/>
                      </a:lnTo>
                      <a:lnTo>
                        <a:pt x="370" y="50"/>
                      </a:lnTo>
                      <a:lnTo>
                        <a:pt x="368" y="42"/>
                      </a:lnTo>
                      <a:lnTo>
                        <a:pt x="368" y="36"/>
                      </a:lnTo>
                      <a:lnTo>
                        <a:pt x="368" y="28"/>
                      </a:lnTo>
                      <a:lnTo>
                        <a:pt x="368" y="20"/>
                      </a:lnTo>
                      <a:lnTo>
                        <a:pt x="364" y="14"/>
                      </a:lnTo>
                      <a:lnTo>
                        <a:pt x="362" y="12"/>
                      </a:lnTo>
                      <a:close/>
                    </a:path>
                  </a:pathLst>
                </a:custGeom>
                <a:solidFill>
                  <a:srgbClr val="949990"/>
                </a:solidFill>
                <a:ln w="6350" cmpd="sng">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91" name="Freeform 880">
                  <a:extLst>
                    <a:ext uri="{FF2B5EF4-FFF2-40B4-BE49-F238E27FC236}">
                      <a16:creationId xmlns:a16="http://schemas.microsoft.com/office/drawing/2014/main" id="{0DBF84CF-4960-4130-8725-F38A0F7DFF14}"/>
                    </a:ext>
                  </a:extLst>
                </p:cNvPr>
                <p:cNvSpPr>
                  <a:spLocks/>
                </p:cNvSpPr>
                <p:nvPr/>
              </p:nvSpPr>
              <p:spPr bwMode="auto">
                <a:xfrm>
                  <a:off x="2433848" y="3176083"/>
                  <a:ext cx="262463" cy="317260"/>
                </a:xfrm>
                <a:custGeom>
                  <a:avLst/>
                  <a:gdLst>
                    <a:gd name="T0" fmla="*/ 2147483647 w 88"/>
                    <a:gd name="T1" fmla="*/ 2147483647 h 118"/>
                    <a:gd name="T2" fmla="*/ 2147483647 w 88"/>
                    <a:gd name="T3" fmla="*/ 2147483647 h 118"/>
                    <a:gd name="T4" fmla="*/ 2147483647 w 88"/>
                    <a:gd name="T5" fmla="*/ 2147483647 h 118"/>
                    <a:gd name="T6" fmla="*/ 2147483647 w 88"/>
                    <a:gd name="T7" fmla="*/ 2147483647 h 118"/>
                    <a:gd name="T8" fmla="*/ 2147483647 w 88"/>
                    <a:gd name="T9" fmla="*/ 2147483647 h 118"/>
                    <a:gd name="T10" fmla="*/ 2147483647 w 88"/>
                    <a:gd name="T11" fmla="*/ 2147483647 h 118"/>
                    <a:gd name="T12" fmla="*/ 2147483647 w 88"/>
                    <a:gd name="T13" fmla="*/ 2147483647 h 118"/>
                    <a:gd name="T14" fmla="*/ 2147483647 w 88"/>
                    <a:gd name="T15" fmla="*/ 2147483647 h 118"/>
                    <a:gd name="T16" fmla="*/ 2147483647 w 88"/>
                    <a:gd name="T17" fmla="*/ 2147483647 h 118"/>
                    <a:gd name="T18" fmla="*/ 2147483647 w 88"/>
                    <a:gd name="T19" fmla="*/ 2147483647 h 118"/>
                    <a:gd name="T20" fmla="*/ 2147483647 w 88"/>
                    <a:gd name="T21" fmla="*/ 2147483647 h 118"/>
                    <a:gd name="T22" fmla="*/ 2147483647 w 88"/>
                    <a:gd name="T23" fmla="*/ 2147483647 h 118"/>
                    <a:gd name="T24" fmla="*/ 2147483647 w 88"/>
                    <a:gd name="T25" fmla="*/ 2147483647 h 118"/>
                    <a:gd name="T26" fmla="*/ 2147483647 w 88"/>
                    <a:gd name="T27" fmla="*/ 2147483647 h 118"/>
                    <a:gd name="T28" fmla="*/ 2147483647 w 88"/>
                    <a:gd name="T29" fmla="*/ 2147483647 h 118"/>
                    <a:gd name="T30" fmla="*/ 2147483647 w 88"/>
                    <a:gd name="T31" fmla="*/ 2147483647 h 118"/>
                    <a:gd name="T32" fmla="*/ 2147483647 w 88"/>
                    <a:gd name="T33" fmla="*/ 2147483647 h 118"/>
                    <a:gd name="T34" fmla="*/ 2147483647 w 88"/>
                    <a:gd name="T35" fmla="*/ 2147483647 h 118"/>
                    <a:gd name="T36" fmla="*/ 2147483647 w 88"/>
                    <a:gd name="T37" fmla="*/ 2147483647 h 118"/>
                    <a:gd name="T38" fmla="*/ 2147483647 w 88"/>
                    <a:gd name="T39" fmla="*/ 2147483647 h 118"/>
                    <a:gd name="T40" fmla="*/ 2147483647 w 88"/>
                    <a:gd name="T41" fmla="*/ 2147483647 h 118"/>
                    <a:gd name="T42" fmla="*/ 2147483647 w 88"/>
                    <a:gd name="T43" fmla="*/ 2147483647 h 118"/>
                    <a:gd name="T44" fmla="*/ 2147483647 w 88"/>
                    <a:gd name="T45" fmla="*/ 2147483647 h 118"/>
                    <a:gd name="T46" fmla="*/ 2147483647 w 88"/>
                    <a:gd name="T47" fmla="*/ 2147483647 h 118"/>
                    <a:gd name="T48" fmla="*/ 2147483647 w 88"/>
                    <a:gd name="T49" fmla="*/ 2147483647 h 118"/>
                    <a:gd name="T50" fmla="*/ 2147483647 w 88"/>
                    <a:gd name="T51" fmla="*/ 2147483647 h 118"/>
                    <a:gd name="T52" fmla="*/ 2147483647 w 88"/>
                    <a:gd name="T53" fmla="*/ 2147483647 h 118"/>
                    <a:gd name="T54" fmla="*/ 2147483647 w 88"/>
                    <a:gd name="T55" fmla="*/ 0 h 118"/>
                    <a:gd name="T56" fmla="*/ 2147483647 w 88"/>
                    <a:gd name="T57" fmla="*/ 2147483647 h 118"/>
                    <a:gd name="T58" fmla="*/ 2147483647 w 88"/>
                    <a:gd name="T59" fmla="*/ 2147483647 h 118"/>
                    <a:gd name="T60" fmla="*/ 2147483647 w 88"/>
                    <a:gd name="T61" fmla="*/ 2147483647 h 118"/>
                    <a:gd name="T62" fmla="*/ 2147483647 w 88"/>
                    <a:gd name="T63" fmla="*/ 2147483647 h 118"/>
                    <a:gd name="T64" fmla="*/ 2147483647 w 88"/>
                    <a:gd name="T65" fmla="*/ 2147483647 h 118"/>
                    <a:gd name="T66" fmla="*/ 2147483647 w 88"/>
                    <a:gd name="T67" fmla="*/ 2147483647 h 118"/>
                    <a:gd name="T68" fmla="*/ 2147483647 w 88"/>
                    <a:gd name="T69" fmla="*/ 2147483647 h 118"/>
                    <a:gd name="T70" fmla="*/ 0 w 88"/>
                    <a:gd name="T71" fmla="*/ 2147483647 h 118"/>
                    <a:gd name="T72" fmla="*/ 2147483647 w 88"/>
                    <a:gd name="T73" fmla="*/ 2147483647 h 118"/>
                    <a:gd name="T74" fmla="*/ 2147483647 w 88"/>
                    <a:gd name="T75" fmla="*/ 2147483647 h 118"/>
                    <a:gd name="T76" fmla="*/ 2147483647 w 88"/>
                    <a:gd name="T77" fmla="*/ 2147483647 h 118"/>
                    <a:gd name="T78" fmla="*/ 2147483647 w 88"/>
                    <a:gd name="T79" fmla="*/ 2147483647 h 118"/>
                    <a:gd name="T80" fmla="*/ 2147483647 w 88"/>
                    <a:gd name="T81" fmla="*/ 2147483647 h 118"/>
                    <a:gd name="T82" fmla="*/ 2147483647 w 88"/>
                    <a:gd name="T83" fmla="*/ 2147483647 h 118"/>
                    <a:gd name="T84" fmla="*/ 2147483647 w 88"/>
                    <a:gd name="T85" fmla="*/ 2147483647 h 118"/>
                    <a:gd name="T86" fmla="*/ 2147483647 w 88"/>
                    <a:gd name="T87" fmla="*/ 2147483647 h 118"/>
                    <a:gd name="T88" fmla="*/ 2147483647 w 88"/>
                    <a:gd name="T89" fmla="*/ 2147483647 h 118"/>
                    <a:gd name="T90" fmla="*/ 2147483647 w 88"/>
                    <a:gd name="T91" fmla="*/ 2147483647 h 118"/>
                    <a:gd name="T92" fmla="*/ 2147483647 w 88"/>
                    <a:gd name="T93" fmla="*/ 2147483647 h 1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8" h="118">
                      <a:moveTo>
                        <a:pt x="12" y="86"/>
                      </a:moveTo>
                      <a:lnTo>
                        <a:pt x="10" y="90"/>
                      </a:lnTo>
                      <a:lnTo>
                        <a:pt x="12" y="92"/>
                      </a:lnTo>
                      <a:lnTo>
                        <a:pt x="12" y="98"/>
                      </a:lnTo>
                      <a:lnTo>
                        <a:pt x="10" y="102"/>
                      </a:lnTo>
                      <a:lnTo>
                        <a:pt x="8" y="106"/>
                      </a:lnTo>
                      <a:lnTo>
                        <a:pt x="18" y="112"/>
                      </a:lnTo>
                      <a:lnTo>
                        <a:pt x="30" y="118"/>
                      </a:lnTo>
                      <a:lnTo>
                        <a:pt x="34" y="116"/>
                      </a:lnTo>
                      <a:lnTo>
                        <a:pt x="36" y="112"/>
                      </a:lnTo>
                      <a:lnTo>
                        <a:pt x="40" y="102"/>
                      </a:lnTo>
                      <a:lnTo>
                        <a:pt x="46" y="88"/>
                      </a:lnTo>
                      <a:lnTo>
                        <a:pt x="50" y="84"/>
                      </a:lnTo>
                      <a:lnTo>
                        <a:pt x="56" y="80"/>
                      </a:lnTo>
                      <a:lnTo>
                        <a:pt x="68" y="74"/>
                      </a:lnTo>
                      <a:lnTo>
                        <a:pt x="78" y="66"/>
                      </a:lnTo>
                      <a:lnTo>
                        <a:pt x="84" y="54"/>
                      </a:lnTo>
                      <a:lnTo>
                        <a:pt x="86" y="50"/>
                      </a:lnTo>
                      <a:lnTo>
                        <a:pt x="86" y="42"/>
                      </a:lnTo>
                      <a:lnTo>
                        <a:pt x="88" y="40"/>
                      </a:lnTo>
                      <a:lnTo>
                        <a:pt x="86" y="32"/>
                      </a:lnTo>
                      <a:lnTo>
                        <a:pt x="84" y="28"/>
                      </a:lnTo>
                      <a:lnTo>
                        <a:pt x="86" y="26"/>
                      </a:lnTo>
                      <a:lnTo>
                        <a:pt x="70" y="24"/>
                      </a:lnTo>
                      <a:lnTo>
                        <a:pt x="56" y="18"/>
                      </a:lnTo>
                      <a:lnTo>
                        <a:pt x="42" y="10"/>
                      </a:lnTo>
                      <a:lnTo>
                        <a:pt x="34" y="2"/>
                      </a:lnTo>
                      <a:lnTo>
                        <a:pt x="28" y="0"/>
                      </a:lnTo>
                      <a:lnTo>
                        <a:pt x="20" y="2"/>
                      </a:lnTo>
                      <a:lnTo>
                        <a:pt x="14" y="6"/>
                      </a:lnTo>
                      <a:lnTo>
                        <a:pt x="12" y="10"/>
                      </a:lnTo>
                      <a:lnTo>
                        <a:pt x="12" y="14"/>
                      </a:lnTo>
                      <a:lnTo>
                        <a:pt x="12" y="26"/>
                      </a:lnTo>
                      <a:lnTo>
                        <a:pt x="6" y="40"/>
                      </a:lnTo>
                      <a:lnTo>
                        <a:pt x="2" y="54"/>
                      </a:lnTo>
                      <a:lnTo>
                        <a:pt x="0" y="64"/>
                      </a:lnTo>
                      <a:lnTo>
                        <a:pt x="4" y="70"/>
                      </a:lnTo>
                      <a:lnTo>
                        <a:pt x="6" y="72"/>
                      </a:lnTo>
                      <a:lnTo>
                        <a:pt x="10" y="72"/>
                      </a:lnTo>
                      <a:lnTo>
                        <a:pt x="14" y="70"/>
                      </a:lnTo>
                      <a:lnTo>
                        <a:pt x="18" y="66"/>
                      </a:lnTo>
                      <a:lnTo>
                        <a:pt x="18" y="74"/>
                      </a:lnTo>
                      <a:lnTo>
                        <a:pt x="18" y="80"/>
                      </a:lnTo>
                      <a:lnTo>
                        <a:pt x="12" y="84"/>
                      </a:lnTo>
                      <a:lnTo>
                        <a:pt x="8" y="86"/>
                      </a:lnTo>
                      <a:lnTo>
                        <a:pt x="10" y="86"/>
                      </a:lnTo>
                      <a:lnTo>
                        <a:pt x="12" y="86"/>
                      </a:lnTo>
                      <a:close/>
                    </a:path>
                  </a:pathLst>
                </a:custGeom>
                <a:solidFill>
                  <a:srgbClr val="949990"/>
                </a:solidFill>
                <a:ln w="6350" cmpd="sng">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92" name="Freeform 881">
                  <a:extLst>
                    <a:ext uri="{FF2B5EF4-FFF2-40B4-BE49-F238E27FC236}">
                      <a16:creationId xmlns:a16="http://schemas.microsoft.com/office/drawing/2014/main" id="{DAFBD16C-88FB-410F-93E3-9AFD77E0D3E5}"/>
                    </a:ext>
                  </a:extLst>
                </p:cNvPr>
                <p:cNvSpPr>
                  <a:spLocks/>
                </p:cNvSpPr>
                <p:nvPr/>
              </p:nvSpPr>
              <p:spPr bwMode="auto">
                <a:xfrm>
                  <a:off x="2422598" y="3261368"/>
                  <a:ext cx="618665" cy="897193"/>
                </a:xfrm>
                <a:custGeom>
                  <a:avLst/>
                  <a:gdLst>
                    <a:gd name="T0" fmla="*/ 2147483647 w 208"/>
                    <a:gd name="T1" fmla="*/ 2147483647 h 332"/>
                    <a:gd name="T2" fmla="*/ 2147483647 w 208"/>
                    <a:gd name="T3" fmla="*/ 2147483647 h 332"/>
                    <a:gd name="T4" fmla="*/ 2147483647 w 208"/>
                    <a:gd name="T5" fmla="*/ 2147483647 h 332"/>
                    <a:gd name="T6" fmla="*/ 2147483647 w 208"/>
                    <a:gd name="T7" fmla="*/ 2147483647 h 332"/>
                    <a:gd name="T8" fmla="*/ 2147483647 w 208"/>
                    <a:gd name="T9" fmla="*/ 2147483647 h 332"/>
                    <a:gd name="T10" fmla="*/ 2147483647 w 208"/>
                    <a:gd name="T11" fmla="*/ 2147483647 h 332"/>
                    <a:gd name="T12" fmla="*/ 2147483647 w 208"/>
                    <a:gd name="T13" fmla="*/ 2147483647 h 332"/>
                    <a:gd name="T14" fmla="*/ 2147483647 w 208"/>
                    <a:gd name="T15" fmla="*/ 2147483647 h 332"/>
                    <a:gd name="T16" fmla="*/ 0 w 208"/>
                    <a:gd name="T17" fmla="*/ 2147483647 h 332"/>
                    <a:gd name="T18" fmla="*/ 2147483647 w 208"/>
                    <a:gd name="T19" fmla="*/ 2147483647 h 332"/>
                    <a:gd name="T20" fmla="*/ 2147483647 w 208"/>
                    <a:gd name="T21" fmla="*/ 2147483647 h 332"/>
                    <a:gd name="T22" fmla="*/ 2147483647 w 208"/>
                    <a:gd name="T23" fmla="*/ 2147483647 h 332"/>
                    <a:gd name="T24" fmla="*/ 2147483647 w 208"/>
                    <a:gd name="T25" fmla="*/ 2147483647 h 332"/>
                    <a:gd name="T26" fmla="*/ 2147483647 w 208"/>
                    <a:gd name="T27" fmla="*/ 2147483647 h 332"/>
                    <a:gd name="T28" fmla="*/ 2147483647 w 208"/>
                    <a:gd name="T29" fmla="*/ 2147483647 h 332"/>
                    <a:gd name="T30" fmla="*/ 2147483647 w 208"/>
                    <a:gd name="T31" fmla="*/ 2147483647 h 332"/>
                    <a:gd name="T32" fmla="*/ 2147483647 w 208"/>
                    <a:gd name="T33" fmla="*/ 0 h 332"/>
                    <a:gd name="T34" fmla="*/ 2147483647 w 208"/>
                    <a:gd name="T35" fmla="*/ 2147483647 h 332"/>
                    <a:gd name="T36" fmla="*/ 2147483647 w 208"/>
                    <a:gd name="T37" fmla="*/ 2147483647 h 332"/>
                    <a:gd name="T38" fmla="*/ 2147483647 w 208"/>
                    <a:gd name="T39" fmla="*/ 2147483647 h 332"/>
                    <a:gd name="T40" fmla="*/ 2147483647 w 208"/>
                    <a:gd name="T41" fmla="*/ 2147483647 h 332"/>
                    <a:gd name="T42" fmla="*/ 2147483647 w 208"/>
                    <a:gd name="T43" fmla="*/ 2147483647 h 332"/>
                    <a:gd name="T44" fmla="*/ 2147483647 w 208"/>
                    <a:gd name="T45" fmla="*/ 2147483647 h 332"/>
                    <a:gd name="T46" fmla="*/ 2147483647 w 208"/>
                    <a:gd name="T47" fmla="*/ 2147483647 h 332"/>
                    <a:gd name="T48" fmla="*/ 2147483647 w 208"/>
                    <a:gd name="T49" fmla="*/ 2147483647 h 332"/>
                    <a:gd name="T50" fmla="*/ 2147483647 w 208"/>
                    <a:gd name="T51" fmla="*/ 2147483647 h 332"/>
                    <a:gd name="T52" fmla="*/ 2147483647 w 208"/>
                    <a:gd name="T53" fmla="*/ 2147483647 h 332"/>
                    <a:gd name="T54" fmla="*/ 2147483647 w 208"/>
                    <a:gd name="T55" fmla="*/ 2147483647 h 332"/>
                    <a:gd name="T56" fmla="*/ 2147483647 w 208"/>
                    <a:gd name="T57" fmla="*/ 2147483647 h 332"/>
                    <a:gd name="T58" fmla="*/ 2147483647 w 208"/>
                    <a:gd name="T59" fmla="*/ 2147483647 h 332"/>
                    <a:gd name="T60" fmla="*/ 2147483647 w 208"/>
                    <a:gd name="T61" fmla="*/ 2147483647 h 332"/>
                    <a:gd name="T62" fmla="*/ 2147483647 w 208"/>
                    <a:gd name="T63" fmla="*/ 2147483647 h 332"/>
                    <a:gd name="T64" fmla="*/ 2147483647 w 208"/>
                    <a:gd name="T65" fmla="*/ 2147483647 h 332"/>
                    <a:gd name="T66" fmla="*/ 2147483647 w 208"/>
                    <a:gd name="T67" fmla="*/ 2147483647 h 332"/>
                    <a:gd name="T68" fmla="*/ 2147483647 w 208"/>
                    <a:gd name="T69" fmla="*/ 2147483647 h 332"/>
                    <a:gd name="T70" fmla="*/ 2147483647 w 208"/>
                    <a:gd name="T71" fmla="*/ 2147483647 h 332"/>
                    <a:gd name="T72" fmla="*/ 2147483647 w 208"/>
                    <a:gd name="T73" fmla="*/ 2147483647 h 332"/>
                    <a:gd name="T74" fmla="*/ 2147483647 w 208"/>
                    <a:gd name="T75" fmla="*/ 2147483647 h 332"/>
                    <a:gd name="T76" fmla="*/ 2147483647 w 208"/>
                    <a:gd name="T77" fmla="*/ 2147483647 h 332"/>
                    <a:gd name="T78" fmla="*/ 2147483647 w 208"/>
                    <a:gd name="T79" fmla="*/ 2147483647 h 332"/>
                    <a:gd name="T80" fmla="*/ 2147483647 w 208"/>
                    <a:gd name="T81" fmla="*/ 2147483647 h 332"/>
                    <a:gd name="T82" fmla="*/ 2147483647 w 208"/>
                    <a:gd name="T83" fmla="*/ 2147483647 h 332"/>
                    <a:gd name="T84" fmla="*/ 2147483647 w 208"/>
                    <a:gd name="T85" fmla="*/ 2147483647 h 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8" h="332">
                      <a:moveTo>
                        <a:pt x="186" y="332"/>
                      </a:moveTo>
                      <a:lnTo>
                        <a:pt x="180" y="324"/>
                      </a:lnTo>
                      <a:lnTo>
                        <a:pt x="174" y="318"/>
                      </a:lnTo>
                      <a:lnTo>
                        <a:pt x="154" y="300"/>
                      </a:lnTo>
                      <a:lnTo>
                        <a:pt x="146" y="294"/>
                      </a:lnTo>
                      <a:lnTo>
                        <a:pt x="136" y="292"/>
                      </a:lnTo>
                      <a:lnTo>
                        <a:pt x="118" y="282"/>
                      </a:lnTo>
                      <a:lnTo>
                        <a:pt x="108" y="276"/>
                      </a:lnTo>
                      <a:lnTo>
                        <a:pt x="98" y="268"/>
                      </a:lnTo>
                      <a:lnTo>
                        <a:pt x="94" y="262"/>
                      </a:lnTo>
                      <a:lnTo>
                        <a:pt x="90" y="254"/>
                      </a:lnTo>
                      <a:lnTo>
                        <a:pt x="80" y="232"/>
                      </a:lnTo>
                      <a:lnTo>
                        <a:pt x="72" y="212"/>
                      </a:lnTo>
                      <a:lnTo>
                        <a:pt x="62" y="194"/>
                      </a:lnTo>
                      <a:lnTo>
                        <a:pt x="52" y="174"/>
                      </a:lnTo>
                      <a:lnTo>
                        <a:pt x="46" y="158"/>
                      </a:lnTo>
                      <a:lnTo>
                        <a:pt x="40" y="146"/>
                      </a:lnTo>
                      <a:lnTo>
                        <a:pt x="32" y="132"/>
                      </a:lnTo>
                      <a:lnTo>
                        <a:pt x="24" y="118"/>
                      </a:lnTo>
                      <a:lnTo>
                        <a:pt x="22" y="114"/>
                      </a:lnTo>
                      <a:lnTo>
                        <a:pt x="18" y="112"/>
                      </a:lnTo>
                      <a:lnTo>
                        <a:pt x="12" y="108"/>
                      </a:lnTo>
                      <a:lnTo>
                        <a:pt x="4" y="106"/>
                      </a:lnTo>
                      <a:lnTo>
                        <a:pt x="2" y="104"/>
                      </a:lnTo>
                      <a:lnTo>
                        <a:pt x="0" y="100"/>
                      </a:lnTo>
                      <a:lnTo>
                        <a:pt x="0" y="82"/>
                      </a:lnTo>
                      <a:lnTo>
                        <a:pt x="0" y="66"/>
                      </a:lnTo>
                      <a:lnTo>
                        <a:pt x="2" y="64"/>
                      </a:lnTo>
                      <a:lnTo>
                        <a:pt x="4" y="60"/>
                      </a:lnTo>
                      <a:lnTo>
                        <a:pt x="12" y="54"/>
                      </a:lnTo>
                      <a:lnTo>
                        <a:pt x="16" y="54"/>
                      </a:lnTo>
                      <a:lnTo>
                        <a:pt x="14" y="58"/>
                      </a:lnTo>
                      <a:lnTo>
                        <a:pt x="16" y="60"/>
                      </a:lnTo>
                      <a:lnTo>
                        <a:pt x="16" y="66"/>
                      </a:lnTo>
                      <a:lnTo>
                        <a:pt x="14" y="70"/>
                      </a:lnTo>
                      <a:lnTo>
                        <a:pt x="12" y="74"/>
                      </a:lnTo>
                      <a:lnTo>
                        <a:pt x="22" y="80"/>
                      </a:lnTo>
                      <a:lnTo>
                        <a:pt x="34" y="86"/>
                      </a:lnTo>
                      <a:lnTo>
                        <a:pt x="38" y="84"/>
                      </a:lnTo>
                      <a:lnTo>
                        <a:pt x="40" y="80"/>
                      </a:lnTo>
                      <a:lnTo>
                        <a:pt x="44" y="70"/>
                      </a:lnTo>
                      <a:lnTo>
                        <a:pt x="50" y="56"/>
                      </a:lnTo>
                      <a:lnTo>
                        <a:pt x="54" y="52"/>
                      </a:lnTo>
                      <a:lnTo>
                        <a:pt x="60" y="48"/>
                      </a:lnTo>
                      <a:lnTo>
                        <a:pt x="72" y="42"/>
                      </a:lnTo>
                      <a:lnTo>
                        <a:pt x="82" y="34"/>
                      </a:lnTo>
                      <a:lnTo>
                        <a:pt x="88" y="22"/>
                      </a:lnTo>
                      <a:lnTo>
                        <a:pt x="90" y="18"/>
                      </a:lnTo>
                      <a:lnTo>
                        <a:pt x="90" y="10"/>
                      </a:lnTo>
                      <a:lnTo>
                        <a:pt x="92" y="8"/>
                      </a:lnTo>
                      <a:lnTo>
                        <a:pt x="90" y="0"/>
                      </a:lnTo>
                      <a:lnTo>
                        <a:pt x="96" y="0"/>
                      </a:lnTo>
                      <a:lnTo>
                        <a:pt x="100" y="4"/>
                      </a:lnTo>
                      <a:lnTo>
                        <a:pt x="106" y="8"/>
                      </a:lnTo>
                      <a:lnTo>
                        <a:pt x="114" y="14"/>
                      </a:lnTo>
                      <a:lnTo>
                        <a:pt x="120" y="22"/>
                      </a:lnTo>
                      <a:lnTo>
                        <a:pt x="124" y="26"/>
                      </a:lnTo>
                      <a:lnTo>
                        <a:pt x="126" y="34"/>
                      </a:lnTo>
                      <a:lnTo>
                        <a:pt x="128" y="42"/>
                      </a:lnTo>
                      <a:lnTo>
                        <a:pt x="144" y="42"/>
                      </a:lnTo>
                      <a:lnTo>
                        <a:pt x="146" y="42"/>
                      </a:lnTo>
                      <a:lnTo>
                        <a:pt x="148" y="40"/>
                      </a:lnTo>
                      <a:lnTo>
                        <a:pt x="152" y="38"/>
                      </a:lnTo>
                      <a:lnTo>
                        <a:pt x="154" y="38"/>
                      </a:lnTo>
                      <a:lnTo>
                        <a:pt x="156" y="40"/>
                      </a:lnTo>
                      <a:lnTo>
                        <a:pt x="160" y="44"/>
                      </a:lnTo>
                      <a:lnTo>
                        <a:pt x="160" y="40"/>
                      </a:lnTo>
                      <a:lnTo>
                        <a:pt x="164" y="38"/>
                      </a:lnTo>
                      <a:lnTo>
                        <a:pt x="172" y="40"/>
                      </a:lnTo>
                      <a:lnTo>
                        <a:pt x="178" y="44"/>
                      </a:lnTo>
                      <a:lnTo>
                        <a:pt x="176" y="48"/>
                      </a:lnTo>
                      <a:lnTo>
                        <a:pt x="174" y="52"/>
                      </a:lnTo>
                      <a:lnTo>
                        <a:pt x="170" y="56"/>
                      </a:lnTo>
                      <a:lnTo>
                        <a:pt x="168" y="60"/>
                      </a:lnTo>
                      <a:lnTo>
                        <a:pt x="170" y="64"/>
                      </a:lnTo>
                      <a:lnTo>
                        <a:pt x="174" y="66"/>
                      </a:lnTo>
                      <a:lnTo>
                        <a:pt x="180" y="70"/>
                      </a:lnTo>
                      <a:lnTo>
                        <a:pt x="180" y="74"/>
                      </a:lnTo>
                      <a:lnTo>
                        <a:pt x="176" y="76"/>
                      </a:lnTo>
                      <a:lnTo>
                        <a:pt x="164" y="78"/>
                      </a:lnTo>
                      <a:lnTo>
                        <a:pt x="154" y="80"/>
                      </a:lnTo>
                      <a:lnTo>
                        <a:pt x="144" y="82"/>
                      </a:lnTo>
                      <a:lnTo>
                        <a:pt x="138" y="86"/>
                      </a:lnTo>
                      <a:lnTo>
                        <a:pt x="136" y="90"/>
                      </a:lnTo>
                      <a:lnTo>
                        <a:pt x="134" y="98"/>
                      </a:lnTo>
                      <a:lnTo>
                        <a:pt x="132" y="106"/>
                      </a:lnTo>
                      <a:lnTo>
                        <a:pt x="128" y="118"/>
                      </a:lnTo>
                      <a:lnTo>
                        <a:pt x="126" y="122"/>
                      </a:lnTo>
                      <a:lnTo>
                        <a:pt x="124" y="124"/>
                      </a:lnTo>
                      <a:lnTo>
                        <a:pt x="120" y="128"/>
                      </a:lnTo>
                      <a:lnTo>
                        <a:pt x="118" y="132"/>
                      </a:lnTo>
                      <a:lnTo>
                        <a:pt x="120" y="138"/>
                      </a:lnTo>
                      <a:lnTo>
                        <a:pt x="122" y="142"/>
                      </a:lnTo>
                      <a:lnTo>
                        <a:pt x="126" y="150"/>
                      </a:lnTo>
                      <a:lnTo>
                        <a:pt x="132" y="158"/>
                      </a:lnTo>
                      <a:lnTo>
                        <a:pt x="134" y="162"/>
                      </a:lnTo>
                      <a:lnTo>
                        <a:pt x="134" y="168"/>
                      </a:lnTo>
                      <a:lnTo>
                        <a:pt x="142" y="170"/>
                      </a:lnTo>
                      <a:lnTo>
                        <a:pt x="148" y="174"/>
                      </a:lnTo>
                      <a:lnTo>
                        <a:pt x="154" y="180"/>
                      </a:lnTo>
                      <a:lnTo>
                        <a:pt x="158" y="182"/>
                      </a:lnTo>
                      <a:lnTo>
                        <a:pt x="162" y="180"/>
                      </a:lnTo>
                      <a:lnTo>
                        <a:pt x="164" y="180"/>
                      </a:lnTo>
                      <a:lnTo>
                        <a:pt x="166" y="172"/>
                      </a:lnTo>
                      <a:lnTo>
                        <a:pt x="176" y="172"/>
                      </a:lnTo>
                      <a:lnTo>
                        <a:pt x="176" y="188"/>
                      </a:lnTo>
                      <a:lnTo>
                        <a:pt x="176" y="194"/>
                      </a:lnTo>
                      <a:lnTo>
                        <a:pt x="178" y="196"/>
                      </a:lnTo>
                      <a:lnTo>
                        <a:pt x="180" y="198"/>
                      </a:lnTo>
                      <a:lnTo>
                        <a:pt x="182" y="198"/>
                      </a:lnTo>
                      <a:lnTo>
                        <a:pt x="184" y="198"/>
                      </a:lnTo>
                      <a:lnTo>
                        <a:pt x="192" y="200"/>
                      </a:lnTo>
                      <a:lnTo>
                        <a:pt x="202" y="212"/>
                      </a:lnTo>
                      <a:lnTo>
                        <a:pt x="206" y="218"/>
                      </a:lnTo>
                      <a:lnTo>
                        <a:pt x="208" y="226"/>
                      </a:lnTo>
                      <a:lnTo>
                        <a:pt x="206" y="258"/>
                      </a:lnTo>
                      <a:lnTo>
                        <a:pt x="204" y="264"/>
                      </a:lnTo>
                      <a:lnTo>
                        <a:pt x="204" y="266"/>
                      </a:lnTo>
                      <a:lnTo>
                        <a:pt x="202" y="270"/>
                      </a:lnTo>
                      <a:lnTo>
                        <a:pt x="200" y="276"/>
                      </a:lnTo>
                      <a:lnTo>
                        <a:pt x="202" y="290"/>
                      </a:lnTo>
                      <a:lnTo>
                        <a:pt x="204" y="294"/>
                      </a:lnTo>
                      <a:lnTo>
                        <a:pt x="208" y="296"/>
                      </a:lnTo>
                      <a:lnTo>
                        <a:pt x="204" y="306"/>
                      </a:lnTo>
                      <a:lnTo>
                        <a:pt x="202" y="316"/>
                      </a:lnTo>
                      <a:lnTo>
                        <a:pt x="200" y="322"/>
                      </a:lnTo>
                      <a:lnTo>
                        <a:pt x="196" y="326"/>
                      </a:lnTo>
                      <a:lnTo>
                        <a:pt x="190" y="330"/>
                      </a:lnTo>
                      <a:lnTo>
                        <a:pt x="186" y="332"/>
                      </a:lnTo>
                      <a:close/>
                    </a:path>
                  </a:pathLst>
                </a:custGeom>
                <a:solidFill>
                  <a:srgbClr val="949990"/>
                </a:solidFill>
                <a:ln w="6350" cmpd="sng">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93" name="Freeform 882">
                  <a:extLst>
                    <a:ext uri="{FF2B5EF4-FFF2-40B4-BE49-F238E27FC236}">
                      <a16:creationId xmlns:a16="http://schemas.microsoft.com/office/drawing/2014/main" id="{5A32FEEB-20DA-4F49-B728-8950BC8C9E5E}"/>
                    </a:ext>
                  </a:extLst>
                </p:cNvPr>
                <p:cNvSpPr>
                  <a:spLocks/>
                </p:cNvSpPr>
                <p:nvPr/>
              </p:nvSpPr>
              <p:spPr bwMode="auto">
                <a:xfrm>
                  <a:off x="2992519" y="3738962"/>
                  <a:ext cx="581170" cy="641340"/>
                </a:xfrm>
                <a:custGeom>
                  <a:avLst/>
                  <a:gdLst>
                    <a:gd name="T0" fmla="*/ 2147483647 w 196"/>
                    <a:gd name="T1" fmla="*/ 2147483647 h 238"/>
                    <a:gd name="T2" fmla="*/ 2147483647 w 196"/>
                    <a:gd name="T3" fmla="*/ 2147483647 h 238"/>
                    <a:gd name="T4" fmla="*/ 2147483647 w 196"/>
                    <a:gd name="T5" fmla="*/ 2147483647 h 238"/>
                    <a:gd name="T6" fmla="*/ 2147483647 w 196"/>
                    <a:gd name="T7" fmla="*/ 2147483647 h 238"/>
                    <a:gd name="T8" fmla="*/ 2147483647 w 196"/>
                    <a:gd name="T9" fmla="*/ 2147483647 h 238"/>
                    <a:gd name="T10" fmla="*/ 2147483647 w 196"/>
                    <a:gd name="T11" fmla="*/ 2147483647 h 238"/>
                    <a:gd name="T12" fmla="*/ 2147483647 w 196"/>
                    <a:gd name="T13" fmla="*/ 2147483647 h 238"/>
                    <a:gd name="T14" fmla="*/ 2147483647 w 196"/>
                    <a:gd name="T15" fmla="*/ 2147483647 h 238"/>
                    <a:gd name="T16" fmla="*/ 2147483647 w 196"/>
                    <a:gd name="T17" fmla="*/ 2147483647 h 238"/>
                    <a:gd name="T18" fmla="*/ 2147483647 w 196"/>
                    <a:gd name="T19" fmla="*/ 2147483647 h 238"/>
                    <a:gd name="T20" fmla="*/ 2147483647 w 196"/>
                    <a:gd name="T21" fmla="*/ 2147483647 h 238"/>
                    <a:gd name="T22" fmla="*/ 2147483647 w 196"/>
                    <a:gd name="T23" fmla="*/ 2147483647 h 238"/>
                    <a:gd name="T24" fmla="*/ 2147483647 w 196"/>
                    <a:gd name="T25" fmla="*/ 2147483647 h 238"/>
                    <a:gd name="T26" fmla="*/ 2147483647 w 196"/>
                    <a:gd name="T27" fmla="*/ 2147483647 h 238"/>
                    <a:gd name="T28" fmla="*/ 2147483647 w 196"/>
                    <a:gd name="T29" fmla="*/ 2147483647 h 238"/>
                    <a:gd name="T30" fmla="*/ 2147483647 w 196"/>
                    <a:gd name="T31" fmla="*/ 2147483647 h 238"/>
                    <a:gd name="T32" fmla="*/ 2147483647 w 196"/>
                    <a:gd name="T33" fmla="*/ 2147483647 h 238"/>
                    <a:gd name="T34" fmla="*/ 2147483647 w 196"/>
                    <a:gd name="T35" fmla="*/ 2147483647 h 238"/>
                    <a:gd name="T36" fmla="*/ 2147483647 w 196"/>
                    <a:gd name="T37" fmla="*/ 2147483647 h 238"/>
                    <a:gd name="T38" fmla="*/ 2147483647 w 196"/>
                    <a:gd name="T39" fmla="*/ 2147483647 h 238"/>
                    <a:gd name="T40" fmla="*/ 2147483647 w 196"/>
                    <a:gd name="T41" fmla="*/ 2147483647 h 238"/>
                    <a:gd name="T42" fmla="*/ 2147483647 w 196"/>
                    <a:gd name="T43" fmla="*/ 2147483647 h 238"/>
                    <a:gd name="T44" fmla="*/ 2147483647 w 196"/>
                    <a:gd name="T45" fmla="*/ 2147483647 h 238"/>
                    <a:gd name="T46" fmla="*/ 2147483647 w 196"/>
                    <a:gd name="T47" fmla="*/ 2147483647 h 238"/>
                    <a:gd name="T48" fmla="*/ 2147483647 w 196"/>
                    <a:gd name="T49" fmla="*/ 2147483647 h 238"/>
                    <a:gd name="T50" fmla="*/ 2147483647 w 196"/>
                    <a:gd name="T51" fmla="*/ 2147483647 h 238"/>
                    <a:gd name="T52" fmla="*/ 2147483647 w 196"/>
                    <a:gd name="T53" fmla="*/ 2147483647 h 238"/>
                    <a:gd name="T54" fmla="*/ 2147483647 w 196"/>
                    <a:gd name="T55" fmla="*/ 2147483647 h 238"/>
                    <a:gd name="T56" fmla="*/ 2147483647 w 196"/>
                    <a:gd name="T57" fmla="*/ 2147483647 h 238"/>
                    <a:gd name="T58" fmla="*/ 2147483647 w 196"/>
                    <a:gd name="T59" fmla="*/ 2147483647 h 238"/>
                    <a:gd name="T60" fmla="*/ 2147483647 w 196"/>
                    <a:gd name="T61" fmla="*/ 2147483647 h 238"/>
                    <a:gd name="T62" fmla="*/ 2147483647 w 196"/>
                    <a:gd name="T63" fmla="*/ 2147483647 h 238"/>
                    <a:gd name="T64" fmla="*/ 2147483647 w 196"/>
                    <a:gd name="T65" fmla="*/ 2147483647 h 238"/>
                    <a:gd name="T66" fmla="*/ 2147483647 w 196"/>
                    <a:gd name="T67" fmla="*/ 2147483647 h 238"/>
                    <a:gd name="T68" fmla="*/ 2147483647 w 196"/>
                    <a:gd name="T69" fmla="*/ 2147483647 h 238"/>
                    <a:gd name="T70" fmla="*/ 2147483647 w 196"/>
                    <a:gd name="T71" fmla="*/ 2147483647 h 238"/>
                    <a:gd name="T72" fmla="*/ 2147483647 w 196"/>
                    <a:gd name="T73" fmla="*/ 2147483647 h 238"/>
                    <a:gd name="T74" fmla="*/ 2147483647 w 196"/>
                    <a:gd name="T75" fmla="*/ 2147483647 h 238"/>
                    <a:gd name="T76" fmla="*/ 2147483647 w 196"/>
                    <a:gd name="T77" fmla="*/ 2147483647 h 238"/>
                    <a:gd name="T78" fmla="*/ 2147483647 w 196"/>
                    <a:gd name="T79" fmla="*/ 2147483647 h 238"/>
                    <a:gd name="T80" fmla="*/ 2147483647 w 196"/>
                    <a:gd name="T81" fmla="*/ 2147483647 h 238"/>
                    <a:gd name="T82" fmla="*/ 2147483647 w 196"/>
                    <a:gd name="T83" fmla="*/ 2147483647 h 238"/>
                    <a:gd name="T84" fmla="*/ 2147483647 w 196"/>
                    <a:gd name="T85" fmla="*/ 2147483647 h 238"/>
                    <a:gd name="T86" fmla="*/ 2147483647 w 196"/>
                    <a:gd name="T87" fmla="*/ 2147483647 h 238"/>
                    <a:gd name="T88" fmla="*/ 2147483647 w 196"/>
                    <a:gd name="T89" fmla="*/ 0 h 238"/>
                    <a:gd name="T90" fmla="*/ 2147483647 w 196"/>
                    <a:gd name="T91" fmla="*/ 2147483647 h 238"/>
                    <a:gd name="T92" fmla="*/ 2147483647 w 196"/>
                    <a:gd name="T93" fmla="*/ 2147483647 h 238"/>
                    <a:gd name="T94" fmla="*/ 2147483647 w 196"/>
                    <a:gd name="T95" fmla="*/ 2147483647 h 238"/>
                    <a:gd name="T96" fmla="*/ 0 w 196"/>
                    <a:gd name="T97" fmla="*/ 2147483647 h 2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6" h="238">
                      <a:moveTo>
                        <a:pt x="0" y="24"/>
                      </a:moveTo>
                      <a:lnTo>
                        <a:pt x="10" y="34"/>
                      </a:lnTo>
                      <a:lnTo>
                        <a:pt x="14" y="42"/>
                      </a:lnTo>
                      <a:lnTo>
                        <a:pt x="16" y="50"/>
                      </a:lnTo>
                      <a:lnTo>
                        <a:pt x="14" y="82"/>
                      </a:lnTo>
                      <a:lnTo>
                        <a:pt x="12" y="88"/>
                      </a:lnTo>
                      <a:lnTo>
                        <a:pt x="12" y="90"/>
                      </a:lnTo>
                      <a:lnTo>
                        <a:pt x="10" y="94"/>
                      </a:lnTo>
                      <a:lnTo>
                        <a:pt x="8" y="100"/>
                      </a:lnTo>
                      <a:lnTo>
                        <a:pt x="10" y="114"/>
                      </a:lnTo>
                      <a:lnTo>
                        <a:pt x="12" y="118"/>
                      </a:lnTo>
                      <a:lnTo>
                        <a:pt x="16" y="120"/>
                      </a:lnTo>
                      <a:lnTo>
                        <a:pt x="14" y="126"/>
                      </a:lnTo>
                      <a:lnTo>
                        <a:pt x="12" y="132"/>
                      </a:lnTo>
                      <a:lnTo>
                        <a:pt x="8" y="146"/>
                      </a:lnTo>
                      <a:lnTo>
                        <a:pt x="18" y="156"/>
                      </a:lnTo>
                      <a:lnTo>
                        <a:pt x="22" y="168"/>
                      </a:lnTo>
                      <a:lnTo>
                        <a:pt x="26" y="198"/>
                      </a:lnTo>
                      <a:lnTo>
                        <a:pt x="28" y="200"/>
                      </a:lnTo>
                      <a:lnTo>
                        <a:pt x="30" y="202"/>
                      </a:lnTo>
                      <a:lnTo>
                        <a:pt x="34" y="204"/>
                      </a:lnTo>
                      <a:lnTo>
                        <a:pt x="36" y="208"/>
                      </a:lnTo>
                      <a:lnTo>
                        <a:pt x="42" y="228"/>
                      </a:lnTo>
                      <a:lnTo>
                        <a:pt x="44" y="234"/>
                      </a:lnTo>
                      <a:lnTo>
                        <a:pt x="46" y="238"/>
                      </a:lnTo>
                      <a:lnTo>
                        <a:pt x="50" y="238"/>
                      </a:lnTo>
                      <a:lnTo>
                        <a:pt x="56" y="236"/>
                      </a:lnTo>
                      <a:lnTo>
                        <a:pt x="60" y="232"/>
                      </a:lnTo>
                      <a:lnTo>
                        <a:pt x="70" y="220"/>
                      </a:lnTo>
                      <a:lnTo>
                        <a:pt x="76" y="226"/>
                      </a:lnTo>
                      <a:lnTo>
                        <a:pt x="84" y="228"/>
                      </a:lnTo>
                      <a:lnTo>
                        <a:pt x="92" y="230"/>
                      </a:lnTo>
                      <a:lnTo>
                        <a:pt x="98" y="238"/>
                      </a:lnTo>
                      <a:lnTo>
                        <a:pt x="100" y="232"/>
                      </a:lnTo>
                      <a:lnTo>
                        <a:pt x="104" y="230"/>
                      </a:lnTo>
                      <a:lnTo>
                        <a:pt x="112" y="228"/>
                      </a:lnTo>
                      <a:lnTo>
                        <a:pt x="126" y="228"/>
                      </a:lnTo>
                      <a:lnTo>
                        <a:pt x="126" y="204"/>
                      </a:lnTo>
                      <a:lnTo>
                        <a:pt x="128" y="196"/>
                      </a:lnTo>
                      <a:lnTo>
                        <a:pt x="132" y="188"/>
                      </a:lnTo>
                      <a:lnTo>
                        <a:pt x="136" y="180"/>
                      </a:lnTo>
                      <a:lnTo>
                        <a:pt x="144" y="176"/>
                      </a:lnTo>
                      <a:lnTo>
                        <a:pt x="152" y="172"/>
                      </a:lnTo>
                      <a:lnTo>
                        <a:pt x="162" y="172"/>
                      </a:lnTo>
                      <a:lnTo>
                        <a:pt x="170" y="172"/>
                      </a:lnTo>
                      <a:lnTo>
                        <a:pt x="178" y="174"/>
                      </a:lnTo>
                      <a:lnTo>
                        <a:pt x="190" y="180"/>
                      </a:lnTo>
                      <a:lnTo>
                        <a:pt x="190" y="174"/>
                      </a:lnTo>
                      <a:lnTo>
                        <a:pt x="192" y="170"/>
                      </a:lnTo>
                      <a:lnTo>
                        <a:pt x="196" y="162"/>
                      </a:lnTo>
                      <a:lnTo>
                        <a:pt x="196" y="156"/>
                      </a:lnTo>
                      <a:lnTo>
                        <a:pt x="196" y="148"/>
                      </a:lnTo>
                      <a:lnTo>
                        <a:pt x="194" y="146"/>
                      </a:lnTo>
                      <a:lnTo>
                        <a:pt x="186" y="138"/>
                      </a:lnTo>
                      <a:lnTo>
                        <a:pt x="184" y="134"/>
                      </a:lnTo>
                      <a:lnTo>
                        <a:pt x="180" y="130"/>
                      </a:lnTo>
                      <a:lnTo>
                        <a:pt x="180" y="126"/>
                      </a:lnTo>
                      <a:lnTo>
                        <a:pt x="180" y="120"/>
                      </a:lnTo>
                      <a:lnTo>
                        <a:pt x="168" y="118"/>
                      </a:lnTo>
                      <a:lnTo>
                        <a:pt x="158" y="116"/>
                      </a:lnTo>
                      <a:lnTo>
                        <a:pt x="154" y="112"/>
                      </a:lnTo>
                      <a:lnTo>
                        <a:pt x="152" y="108"/>
                      </a:lnTo>
                      <a:lnTo>
                        <a:pt x="152" y="102"/>
                      </a:lnTo>
                      <a:lnTo>
                        <a:pt x="152" y="94"/>
                      </a:lnTo>
                      <a:lnTo>
                        <a:pt x="150" y="92"/>
                      </a:lnTo>
                      <a:lnTo>
                        <a:pt x="148" y="90"/>
                      </a:lnTo>
                      <a:lnTo>
                        <a:pt x="146" y="80"/>
                      </a:lnTo>
                      <a:lnTo>
                        <a:pt x="142" y="70"/>
                      </a:lnTo>
                      <a:lnTo>
                        <a:pt x="138" y="68"/>
                      </a:lnTo>
                      <a:lnTo>
                        <a:pt x="134" y="66"/>
                      </a:lnTo>
                      <a:lnTo>
                        <a:pt x="124" y="68"/>
                      </a:lnTo>
                      <a:lnTo>
                        <a:pt x="120" y="68"/>
                      </a:lnTo>
                      <a:lnTo>
                        <a:pt x="116" y="68"/>
                      </a:lnTo>
                      <a:lnTo>
                        <a:pt x="114" y="66"/>
                      </a:lnTo>
                      <a:lnTo>
                        <a:pt x="114" y="62"/>
                      </a:lnTo>
                      <a:lnTo>
                        <a:pt x="108" y="60"/>
                      </a:lnTo>
                      <a:lnTo>
                        <a:pt x="104" y="58"/>
                      </a:lnTo>
                      <a:lnTo>
                        <a:pt x="100" y="54"/>
                      </a:lnTo>
                      <a:lnTo>
                        <a:pt x="98" y="52"/>
                      </a:lnTo>
                      <a:lnTo>
                        <a:pt x="94" y="54"/>
                      </a:lnTo>
                      <a:lnTo>
                        <a:pt x="84" y="50"/>
                      </a:lnTo>
                      <a:lnTo>
                        <a:pt x="74" y="44"/>
                      </a:lnTo>
                      <a:lnTo>
                        <a:pt x="70" y="36"/>
                      </a:lnTo>
                      <a:lnTo>
                        <a:pt x="66" y="30"/>
                      </a:lnTo>
                      <a:lnTo>
                        <a:pt x="64" y="20"/>
                      </a:lnTo>
                      <a:lnTo>
                        <a:pt x="66" y="10"/>
                      </a:lnTo>
                      <a:lnTo>
                        <a:pt x="66" y="6"/>
                      </a:lnTo>
                      <a:lnTo>
                        <a:pt x="64" y="2"/>
                      </a:lnTo>
                      <a:lnTo>
                        <a:pt x="62" y="0"/>
                      </a:lnTo>
                      <a:lnTo>
                        <a:pt x="56" y="0"/>
                      </a:lnTo>
                      <a:lnTo>
                        <a:pt x="48" y="2"/>
                      </a:lnTo>
                      <a:lnTo>
                        <a:pt x="42" y="6"/>
                      </a:lnTo>
                      <a:lnTo>
                        <a:pt x="30" y="14"/>
                      </a:lnTo>
                      <a:lnTo>
                        <a:pt x="20" y="22"/>
                      </a:lnTo>
                      <a:lnTo>
                        <a:pt x="12" y="26"/>
                      </a:lnTo>
                      <a:lnTo>
                        <a:pt x="8" y="26"/>
                      </a:lnTo>
                      <a:lnTo>
                        <a:pt x="4" y="24"/>
                      </a:lnTo>
                      <a:lnTo>
                        <a:pt x="0" y="24"/>
                      </a:lnTo>
                      <a:close/>
                    </a:path>
                  </a:pathLst>
                </a:custGeom>
                <a:solidFill>
                  <a:srgbClr val="949990"/>
                </a:solidFill>
                <a:ln w="6350" cmpd="sng">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94" name="Freeform 883">
                  <a:extLst>
                    <a:ext uri="{FF2B5EF4-FFF2-40B4-BE49-F238E27FC236}">
                      <a16:creationId xmlns:a16="http://schemas.microsoft.com/office/drawing/2014/main" id="{6E706D68-67E2-473E-B833-CFBBCFB18077}"/>
                    </a:ext>
                  </a:extLst>
                </p:cNvPr>
                <p:cNvSpPr>
                  <a:spLocks/>
                </p:cNvSpPr>
                <p:nvPr/>
              </p:nvSpPr>
              <p:spPr bwMode="auto">
                <a:xfrm>
                  <a:off x="3367466" y="4202910"/>
                  <a:ext cx="397445" cy="409366"/>
                </a:xfrm>
                <a:custGeom>
                  <a:avLst/>
                  <a:gdLst>
                    <a:gd name="T0" fmla="*/ 2147483647 w 134"/>
                    <a:gd name="T1" fmla="*/ 2147483647 h 152"/>
                    <a:gd name="T2" fmla="*/ 2147483647 w 134"/>
                    <a:gd name="T3" fmla="*/ 2147483647 h 152"/>
                    <a:gd name="T4" fmla="*/ 2147483647 w 134"/>
                    <a:gd name="T5" fmla="*/ 2147483647 h 152"/>
                    <a:gd name="T6" fmla="*/ 2147483647 w 134"/>
                    <a:gd name="T7" fmla="*/ 2147483647 h 152"/>
                    <a:gd name="T8" fmla="*/ 2147483647 w 134"/>
                    <a:gd name="T9" fmla="*/ 2147483647 h 152"/>
                    <a:gd name="T10" fmla="*/ 2147483647 w 134"/>
                    <a:gd name="T11" fmla="*/ 2147483647 h 152"/>
                    <a:gd name="T12" fmla="*/ 2147483647 w 134"/>
                    <a:gd name="T13" fmla="*/ 2147483647 h 152"/>
                    <a:gd name="T14" fmla="*/ 2147483647 w 134"/>
                    <a:gd name="T15" fmla="*/ 2147483647 h 152"/>
                    <a:gd name="T16" fmla="*/ 2147483647 w 134"/>
                    <a:gd name="T17" fmla="*/ 2147483647 h 152"/>
                    <a:gd name="T18" fmla="*/ 2147483647 w 134"/>
                    <a:gd name="T19" fmla="*/ 2147483647 h 152"/>
                    <a:gd name="T20" fmla="*/ 2147483647 w 134"/>
                    <a:gd name="T21" fmla="*/ 2147483647 h 152"/>
                    <a:gd name="T22" fmla="*/ 2147483647 w 134"/>
                    <a:gd name="T23" fmla="*/ 2147483647 h 152"/>
                    <a:gd name="T24" fmla="*/ 2147483647 w 134"/>
                    <a:gd name="T25" fmla="*/ 2147483647 h 152"/>
                    <a:gd name="T26" fmla="*/ 2147483647 w 134"/>
                    <a:gd name="T27" fmla="*/ 2147483647 h 152"/>
                    <a:gd name="T28" fmla="*/ 2147483647 w 134"/>
                    <a:gd name="T29" fmla="*/ 2147483647 h 152"/>
                    <a:gd name="T30" fmla="*/ 2147483647 w 134"/>
                    <a:gd name="T31" fmla="*/ 2147483647 h 152"/>
                    <a:gd name="T32" fmla="*/ 2147483647 w 134"/>
                    <a:gd name="T33" fmla="*/ 2147483647 h 152"/>
                    <a:gd name="T34" fmla="*/ 2147483647 w 134"/>
                    <a:gd name="T35" fmla="*/ 2147483647 h 152"/>
                    <a:gd name="T36" fmla="*/ 2147483647 w 134"/>
                    <a:gd name="T37" fmla="*/ 2147483647 h 152"/>
                    <a:gd name="T38" fmla="*/ 2147483647 w 134"/>
                    <a:gd name="T39" fmla="*/ 2147483647 h 152"/>
                    <a:gd name="T40" fmla="*/ 2147483647 w 134"/>
                    <a:gd name="T41" fmla="*/ 2147483647 h 152"/>
                    <a:gd name="T42" fmla="*/ 2147483647 w 134"/>
                    <a:gd name="T43" fmla="*/ 2147483647 h 152"/>
                    <a:gd name="T44" fmla="*/ 2147483647 w 134"/>
                    <a:gd name="T45" fmla="*/ 2147483647 h 152"/>
                    <a:gd name="T46" fmla="*/ 2147483647 w 134"/>
                    <a:gd name="T47" fmla="*/ 2147483647 h 152"/>
                    <a:gd name="T48" fmla="*/ 2147483647 w 134"/>
                    <a:gd name="T49" fmla="*/ 2147483647 h 152"/>
                    <a:gd name="T50" fmla="*/ 2147483647 w 134"/>
                    <a:gd name="T51" fmla="*/ 2147483647 h 152"/>
                    <a:gd name="T52" fmla="*/ 2147483647 w 134"/>
                    <a:gd name="T53" fmla="*/ 2147483647 h 152"/>
                    <a:gd name="T54" fmla="*/ 2147483647 w 134"/>
                    <a:gd name="T55" fmla="*/ 2147483647 h 152"/>
                    <a:gd name="T56" fmla="*/ 2147483647 w 134"/>
                    <a:gd name="T57" fmla="*/ 2147483647 h 152"/>
                    <a:gd name="T58" fmla="*/ 2147483647 w 134"/>
                    <a:gd name="T59" fmla="*/ 2147483647 h 152"/>
                    <a:gd name="T60" fmla="*/ 2147483647 w 134"/>
                    <a:gd name="T61" fmla="*/ 2147483647 h 152"/>
                    <a:gd name="T62" fmla="*/ 2147483647 w 134"/>
                    <a:gd name="T63" fmla="*/ 2147483647 h 152"/>
                    <a:gd name="T64" fmla="*/ 0 w 134"/>
                    <a:gd name="T65" fmla="*/ 2147483647 h 152"/>
                    <a:gd name="T66" fmla="*/ 0 w 134"/>
                    <a:gd name="T67" fmla="*/ 2147483647 h 152"/>
                    <a:gd name="T68" fmla="*/ 0 w 134"/>
                    <a:gd name="T69" fmla="*/ 2147483647 h 152"/>
                    <a:gd name="T70" fmla="*/ 2147483647 w 134"/>
                    <a:gd name="T71" fmla="*/ 2147483647 h 152"/>
                    <a:gd name="T72" fmla="*/ 2147483647 w 134"/>
                    <a:gd name="T73" fmla="*/ 2147483647 h 152"/>
                    <a:gd name="T74" fmla="*/ 2147483647 w 134"/>
                    <a:gd name="T75" fmla="*/ 2147483647 h 152"/>
                    <a:gd name="T76" fmla="*/ 2147483647 w 134"/>
                    <a:gd name="T77" fmla="*/ 2147483647 h 152"/>
                    <a:gd name="T78" fmla="*/ 2147483647 w 134"/>
                    <a:gd name="T79" fmla="*/ 0 h 152"/>
                    <a:gd name="T80" fmla="*/ 2147483647 w 134"/>
                    <a:gd name="T81" fmla="*/ 0 h 152"/>
                    <a:gd name="T82" fmla="*/ 2147483647 w 134"/>
                    <a:gd name="T83" fmla="*/ 0 h 152"/>
                    <a:gd name="T84" fmla="*/ 2147483647 w 134"/>
                    <a:gd name="T85" fmla="*/ 2147483647 h 152"/>
                    <a:gd name="T86" fmla="*/ 2147483647 w 134"/>
                    <a:gd name="T87" fmla="*/ 2147483647 h 152"/>
                    <a:gd name="T88" fmla="*/ 2147483647 w 134"/>
                    <a:gd name="T89" fmla="*/ 2147483647 h 152"/>
                    <a:gd name="T90" fmla="*/ 2147483647 w 134"/>
                    <a:gd name="T91" fmla="*/ 2147483647 h 152"/>
                    <a:gd name="T92" fmla="*/ 2147483647 w 134"/>
                    <a:gd name="T93" fmla="*/ 2147483647 h 152"/>
                    <a:gd name="T94" fmla="*/ 2147483647 w 134"/>
                    <a:gd name="T95" fmla="*/ 2147483647 h 152"/>
                    <a:gd name="T96" fmla="*/ 2147483647 w 134"/>
                    <a:gd name="T97" fmla="*/ 2147483647 h 152"/>
                    <a:gd name="T98" fmla="*/ 2147483647 w 134"/>
                    <a:gd name="T99" fmla="*/ 2147483647 h 152"/>
                    <a:gd name="T100" fmla="*/ 2147483647 w 134"/>
                    <a:gd name="T101" fmla="*/ 2147483647 h 152"/>
                    <a:gd name="T102" fmla="*/ 2147483647 w 134"/>
                    <a:gd name="T103" fmla="*/ 2147483647 h 152"/>
                    <a:gd name="T104" fmla="*/ 2147483647 w 134"/>
                    <a:gd name="T105" fmla="*/ 2147483647 h 152"/>
                    <a:gd name="T106" fmla="*/ 2147483647 w 134"/>
                    <a:gd name="T107" fmla="*/ 2147483647 h 152"/>
                    <a:gd name="T108" fmla="*/ 2147483647 w 134"/>
                    <a:gd name="T109" fmla="*/ 2147483647 h 152"/>
                    <a:gd name="T110" fmla="*/ 2147483647 w 134"/>
                    <a:gd name="T111" fmla="*/ 2147483647 h 152"/>
                    <a:gd name="T112" fmla="*/ 2147483647 w 134"/>
                    <a:gd name="T113" fmla="*/ 2147483647 h 152"/>
                    <a:gd name="T114" fmla="*/ 2147483647 w 134"/>
                    <a:gd name="T115" fmla="*/ 2147483647 h 152"/>
                    <a:gd name="T116" fmla="*/ 2147483647 w 134"/>
                    <a:gd name="T117" fmla="*/ 2147483647 h 152"/>
                    <a:gd name="T118" fmla="*/ 2147483647 w 134"/>
                    <a:gd name="T119" fmla="*/ 2147483647 h 152"/>
                    <a:gd name="T120" fmla="*/ 2147483647 w 134"/>
                    <a:gd name="T121" fmla="*/ 2147483647 h 152"/>
                    <a:gd name="T122" fmla="*/ 2147483647 w 134"/>
                    <a:gd name="T123" fmla="*/ 2147483647 h 152"/>
                    <a:gd name="T124" fmla="*/ 2147483647 w 134"/>
                    <a:gd name="T125" fmla="*/ 2147483647 h 1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4" h="152">
                      <a:moveTo>
                        <a:pt x="132" y="118"/>
                      </a:moveTo>
                      <a:lnTo>
                        <a:pt x="134" y="122"/>
                      </a:lnTo>
                      <a:lnTo>
                        <a:pt x="134" y="130"/>
                      </a:lnTo>
                      <a:lnTo>
                        <a:pt x="134" y="136"/>
                      </a:lnTo>
                      <a:lnTo>
                        <a:pt x="130" y="138"/>
                      </a:lnTo>
                      <a:lnTo>
                        <a:pt x="122" y="146"/>
                      </a:lnTo>
                      <a:lnTo>
                        <a:pt x="112" y="150"/>
                      </a:lnTo>
                      <a:lnTo>
                        <a:pt x="102" y="152"/>
                      </a:lnTo>
                      <a:lnTo>
                        <a:pt x="94" y="152"/>
                      </a:lnTo>
                      <a:lnTo>
                        <a:pt x="86" y="150"/>
                      </a:lnTo>
                      <a:lnTo>
                        <a:pt x="82" y="148"/>
                      </a:lnTo>
                      <a:lnTo>
                        <a:pt x="74" y="148"/>
                      </a:lnTo>
                      <a:lnTo>
                        <a:pt x="76" y="138"/>
                      </a:lnTo>
                      <a:lnTo>
                        <a:pt x="80" y="132"/>
                      </a:lnTo>
                      <a:lnTo>
                        <a:pt x="82" y="124"/>
                      </a:lnTo>
                      <a:lnTo>
                        <a:pt x="84" y="116"/>
                      </a:lnTo>
                      <a:lnTo>
                        <a:pt x="82" y="110"/>
                      </a:lnTo>
                      <a:lnTo>
                        <a:pt x="78" y="106"/>
                      </a:lnTo>
                      <a:lnTo>
                        <a:pt x="72" y="106"/>
                      </a:lnTo>
                      <a:lnTo>
                        <a:pt x="64" y="104"/>
                      </a:lnTo>
                      <a:lnTo>
                        <a:pt x="62" y="102"/>
                      </a:lnTo>
                      <a:lnTo>
                        <a:pt x="60" y="98"/>
                      </a:lnTo>
                      <a:lnTo>
                        <a:pt x="58" y="94"/>
                      </a:lnTo>
                      <a:lnTo>
                        <a:pt x="54" y="92"/>
                      </a:lnTo>
                      <a:lnTo>
                        <a:pt x="46" y="90"/>
                      </a:lnTo>
                      <a:lnTo>
                        <a:pt x="40" y="88"/>
                      </a:lnTo>
                      <a:lnTo>
                        <a:pt x="34" y="88"/>
                      </a:lnTo>
                      <a:lnTo>
                        <a:pt x="30" y="86"/>
                      </a:lnTo>
                      <a:lnTo>
                        <a:pt x="24" y="82"/>
                      </a:lnTo>
                      <a:lnTo>
                        <a:pt x="12" y="66"/>
                      </a:lnTo>
                      <a:lnTo>
                        <a:pt x="4" y="62"/>
                      </a:lnTo>
                      <a:lnTo>
                        <a:pt x="2" y="60"/>
                      </a:lnTo>
                      <a:lnTo>
                        <a:pt x="0" y="58"/>
                      </a:lnTo>
                      <a:lnTo>
                        <a:pt x="0" y="56"/>
                      </a:lnTo>
                      <a:lnTo>
                        <a:pt x="0" y="32"/>
                      </a:lnTo>
                      <a:lnTo>
                        <a:pt x="2" y="24"/>
                      </a:lnTo>
                      <a:lnTo>
                        <a:pt x="6" y="16"/>
                      </a:lnTo>
                      <a:lnTo>
                        <a:pt x="10" y="8"/>
                      </a:lnTo>
                      <a:lnTo>
                        <a:pt x="18" y="4"/>
                      </a:lnTo>
                      <a:lnTo>
                        <a:pt x="26" y="0"/>
                      </a:lnTo>
                      <a:lnTo>
                        <a:pt x="36" y="0"/>
                      </a:lnTo>
                      <a:lnTo>
                        <a:pt x="44" y="0"/>
                      </a:lnTo>
                      <a:lnTo>
                        <a:pt x="52" y="2"/>
                      </a:lnTo>
                      <a:lnTo>
                        <a:pt x="64" y="8"/>
                      </a:lnTo>
                      <a:lnTo>
                        <a:pt x="64" y="18"/>
                      </a:lnTo>
                      <a:lnTo>
                        <a:pt x="70" y="34"/>
                      </a:lnTo>
                      <a:lnTo>
                        <a:pt x="76" y="50"/>
                      </a:lnTo>
                      <a:lnTo>
                        <a:pt x="78" y="54"/>
                      </a:lnTo>
                      <a:lnTo>
                        <a:pt x="82" y="56"/>
                      </a:lnTo>
                      <a:lnTo>
                        <a:pt x="92" y="56"/>
                      </a:lnTo>
                      <a:lnTo>
                        <a:pt x="100" y="58"/>
                      </a:lnTo>
                      <a:lnTo>
                        <a:pt x="106" y="62"/>
                      </a:lnTo>
                      <a:lnTo>
                        <a:pt x="108" y="68"/>
                      </a:lnTo>
                      <a:lnTo>
                        <a:pt x="114" y="80"/>
                      </a:lnTo>
                      <a:lnTo>
                        <a:pt x="120" y="90"/>
                      </a:lnTo>
                      <a:lnTo>
                        <a:pt x="122" y="86"/>
                      </a:lnTo>
                      <a:lnTo>
                        <a:pt x="126" y="84"/>
                      </a:lnTo>
                      <a:lnTo>
                        <a:pt x="128" y="82"/>
                      </a:lnTo>
                      <a:lnTo>
                        <a:pt x="132" y="84"/>
                      </a:lnTo>
                      <a:lnTo>
                        <a:pt x="132" y="88"/>
                      </a:lnTo>
                      <a:lnTo>
                        <a:pt x="132" y="94"/>
                      </a:lnTo>
                      <a:lnTo>
                        <a:pt x="132" y="106"/>
                      </a:lnTo>
                      <a:lnTo>
                        <a:pt x="132" y="118"/>
                      </a:lnTo>
                      <a:close/>
                    </a:path>
                  </a:pathLst>
                </a:custGeom>
                <a:solidFill>
                  <a:srgbClr val="949990"/>
                </a:solidFill>
                <a:ln w="6350" cmpd="sng">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95" name="Freeform 884">
                  <a:extLst>
                    <a:ext uri="{FF2B5EF4-FFF2-40B4-BE49-F238E27FC236}">
                      <a16:creationId xmlns:a16="http://schemas.microsoft.com/office/drawing/2014/main" id="{3BA25CE5-13DB-47FE-B397-9CB3103C4958}"/>
                    </a:ext>
                  </a:extLst>
                </p:cNvPr>
                <p:cNvSpPr>
                  <a:spLocks/>
                </p:cNvSpPr>
                <p:nvPr/>
              </p:nvSpPr>
              <p:spPr bwMode="auto">
                <a:xfrm>
                  <a:off x="3652427" y="4748731"/>
                  <a:ext cx="247466" cy="221739"/>
                </a:xfrm>
                <a:custGeom>
                  <a:avLst/>
                  <a:gdLst>
                    <a:gd name="T0" fmla="*/ 2147483647 w 84"/>
                    <a:gd name="T1" fmla="*/ 0 h 82"/>
                    <a:gd name="T2" fmla="*/ 2147483647 w 84"/>
                    <a:gd name="T3" fmla="*/ 0 h 82"/>
                    <a:gd name="T4" fmla="*/ 2147483647 w 84"/>
                    <a:gd name="T5" fmla="*/ 2147483647 h 82"/>
                    <a:gd name="T6" fmla="*/ 2147483647 w 84"/>
                    <a:gd name="T7" fmla="*/ 2147483647 h 82"/>
                    <a:gd name="T8" fmla="*/ 2147483647 w 84"/>
                    <a:gd name="T9" fmla="*/ 2147483647 h 82"/>
                    <a:gd name="T10" fmla="*/ 2147483647 w 84"/>
                    <a:gd name="T11" fmla="*/ 2147483647 h 82"/>
                    <a:gd name="T12" fmla="*/ 2147483647 w 84"/>
                    <a:gd name="T13" fmla="*/ 2147483647 h 82"/>
                    <a:gd name="T14" fmla="*/ 2147483647 w 84"/>
                    <a:gd name="T15" fmla="*/ 2147483647 h 82"/>
                    <a:gd name="T16" fmla="*/ 2147483647 w 84"/>
                    <a:gd name="T17" fmla="*/ 2147483647 h 82"/>
                    <a:gd name="T18" fmla="*/ 2147483647 w 84"/>
                    <a:gd name="T19" fmla="*/ 2147483647 h 82"/>
                    <a:gd name="T20" fmla="*/ 2147483647 w 84"/>
                    <a:gd name="T21" fmla="*/ 2147483647 h 82"/>
                    <a:gd name="T22" fmla="*/ 2147483647 w 84"/>
                    <a:gd name="T23" fmla="*/ 2147483647 h 82"/>
                    <a:gd name="T24" fmla="*/ 2147483647 w 84"/>
                    <a:gd name="T25" fmla="*/ 2147483647 h 82"/>
                    <a:gd name="T26" fmla="*/ 2147483647 w 84"/>
                    <a:gd name="T27" fmla="*/ 2147483647 h 82"/>
                    <a:gd name="T28" fmla="*/ 2147483647 w 84"/>
                    <a:gd name="T29" fmla="*/ 2147483647 h 82"/>
                    <a:gd name="T30" fmla="*/ 0 w 84"/>
                    <a:gd name="T31" fmla="*/ 2147483647 h 82"/>
                    <a:gd name="T32" fmla="*/ 2147483647 w 84"/>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4" h="82">
                      <a:moveTo>
                        <a:pt x="2" y="0"/>
                      </a:moveTo>
                      <a:lnTo>
                        <a:pt x="12" y="0"/>
                      </a:lnTo>
                      <a:lnTo>
                        <a:pt x="22" y="4"/>
                      </a:lnTo>
                      <a:lnTo>
                        <a:pt x="34" y="12"/>
                      </a:lnTo>
                      <a:lnTo>
                        <a:pt x="44" y="18"/>
                      </a:lnTo>
                      <a:lnTo>
                        <a:pt x="66" y="36"/>
                      </a:lnTo>
                      <a:lnTo>
                        <a:pt x="84" y="50"/>
                      </a:lnTo>
                      <a:lnTo>
                        <a:pt x="78" y="62"/>
                      </a:lnTo>
                      <a:lnTo>
                        <a:pt x="72" y="72"/>
                      </a:lnTo>
                      <a:lnTo>
                        <a:pt x="66" y="78"/>
                      </a:lnTo>
                      <a:lnTo>
                        <a:pt x="60" y="82"/>
                      </a:lnTo>
                      <a:lnTo>
                        <a:pt x="58" y="82"/>
                      </a:lnTo>
                      <a:lnTo>
                        <a:pt x="40" y="80"/>
                      </a:lnTo>
                      <a:lnTo>
                        <a:pt x="24" y="76"/>
                      </a:lnTo>
                      <a:lnTo>
                        <a:pt x="12" y="72"/>
                      </a:lnTo>
                      <a:lnTo>
                        <a:pt x="0" y="66"/>
                      </a:lnTo>
                      <a:lnTo>
                        <a:pt x="2" y="0"/>
                      </a:lnTo>
                      <a:close/>
                    </a:path>
                  </a:pathLst>
                </a:custGeom>
                <a:solidFill>
                  <a:srgbClr val="949990"/>
                </a:solidFill>
                <a:ln w="6350" cmpd="sng">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96" name="Freeform 885">
                  <a:extLst>
                    <a:ext uri="{FF2B5EF4-FFF2-40B4-BE49-F238E27FC236}">
                      <a16:creationId xmlns:a16="http://schemas.microsoft.com/office/drawing/2014/main" id="{08B14C9B-052C-4C02-9967-25EE08F5F55C}"/>
                    </a:ext>
                  </a:extLst>
                </p:cNvPr>
                <p:cNvSpPr>
                  <a:spLocks/>
                </p:cNvSpPr>
                <p:nvPr/>
              </p:nvSpPr>
              <p:spPr bwMode="auto">
                <a:xfrm>
                  <a:off x="3075007" y="4332543"/>
                  <a:ext cx="731149" cy="1490773"/>
                </a:xfrm>
                <a:custGeom>
                  <a:avLst/>
                  <a:gdLst>
                    <a:gd name="T0" fmla="*/ 2147483647 w 246"/>
                    <a:gd name="T1" fmla="*/ 2147483647 h 552"/>
                    <a:gd name="T2" fmla="*/ 2147483647 w 246"/>
                    <a:gd name="T3" fmla="*/ 2147483647 h 552"/>
                    <a:gd name="T4" fmla="*/ 2147483647 w 246"/>
                    <a:gd name="T5" fmla="*/ 2147483647 h 552"/>
                    <a:gd name="T6" fmla="*/ 2147483647 w 246"/>
                    <a:gd name="T7" fmla="*/ 2147483647 h 552"/>
                    <a:gd name="T8" fmla="*/ 2147483647 w 246"/>
                    <a:gd name="T9" fmla="*/ 2147483647 h 552"/>
                    <a:gd name="T10" fmla="*/ 2147483647 w 246"/>
                    <a:gd name="T11" fmla="*/ 2147483647 h 552"/>
                    <a:gd name="T12" fmla="*/ 2147483647 w 246"/>
                    <a:gd name="T13" fmla="*/ 2147483647 h 552"/>
                    <a:gd name="T14" fmla="*/ 2147483647 w 246"/>
                    <a:gd name="T15" fmla="*/ 2147483647 h 552"/>
                    <a:gd name="T16" fmla="*/ 2147483647 w 246"/>
                    <a:gd name="T17" fmla="*/ 2147483647 h 552"/>
                    <a:gd name="T18" fmla="*/ 2147483647 w 246"/>
                    <a:gd name="T19" fmla="*/ 2147483647 h 552"/>
                    <a:gd name="T20" fmla="*/ 2147483647 w 246"/>
                    <a:gd name="T21" fmla="*/ 2147483647 h 552"/>
                    <a:gd name="T22" fmla="*/ 2147483647 w 246"/>
                    <a:gd name="T23" fmla="*/ 2147483647 h 552"/>
                    <a:gd name="T24" fmla="*/ 2147483647 w 246"/>
                    <a:gd name="T25" fmla="*/ 2147483647 h 552"/>
                    <a:gd name="T26" fmla="*/ 2147483647 w 246"/>
                    <a:gd name="T27" fmla="*/ 2147483647 h 552"/>
                    <a:gd name="T28" fmla="*/ 2147483647 w 246"/>
                    <a:gd name="T29" fmla="*/ 2147483647 h 552"/>
                    <a:gd name="T30" fmla="*/ 2147483647 w 246"/>
                    <a:gd name="T31" fmla="*/ 2147483647 h 552"/>
                    <a:gd name="T32" fmla="*/ 2147483647 w 246"/>
                    <a:gd name="T33" fmla="*/ 2147483647 h 552"/>
                    <a:gd name="T34" fmla="*/ 2147483647 w 246"/>
                    <a:gd name="T35" fmla="*/ 2147483647 h 552"/>
                    <a:gd name="T36" fmla="*/ 2147483647 w 246"/>
                    <a:gd name="T37" fmla="*/ 2147483647 h 552"/>
                    <a:gd name="T38" fmla="*/ 2147483647 w 246"/>
                    <a:gd name="T39" fmla="*/ 2147483647 h 552"/>
                    <a:gd name="T40" fmla="*/ 2147483647 w 246"/>
                    <a:gd name="T41" fmla="*/ 2147483647 h 552"/>
                    <a:gd name="T42" fmla="*/ 2147483647 w 246"/>
                    <a:gd name="T43" fmla="*/ 2147483647 h 552"/>
                    <a:gd name="T44" fmla="*/ 2147483647 w 246"/>
                    <a:gd name="T45" fmla="*/ 2147483647 h 552"/>
                    <a:gd name="T46" fmla="*/ 2147483647 w 246"/>
                    <a:gd name="T47" fmla="*/ 2147483647 h 552"/>
                    <a:gd name="T48" fmla="*/ 2147483647 w 246"/>
                    <a:gd name="T49" fmla="*/ 2147483647 h 552"/>
                    <a:gd name="T50" fmla="*/ 2147483647 w 246"/>
                    <a:gd name="T51" fmla="*/ 2147483647 h 552"/>
                    <a:gd name="T52" fmla="*/ 2147483647 w 246"/>
                    <a:gd name="T53" fmla="*/ 2147483647 h 552"/>
                    <a:gd name="T54" fmla="*/ 2147483647 w 246"/>
                    <a:gd name="T55" fmla="*/ 2147483647 h 552"/>
                    <a:gd name="T56" fmla="*/ 2147483647 w 246"/>
                    <a:gd name="T57" fmla="*/ 2147483647 h 552"/>
                    <a:gd name="T58" fmla="*/ 2147483647 w 246"/>
                    <a:gd name="T59" fmla="*/ 2147483647 h 552"/>
                    <a:gd name="T60" fmla="*/ 2147483647 w 246"/>
                    <a:gd name="T61" fmla="*/ 2147483647 h 552"/>
                    <a:gd name="T62" fmla="*/ 2147483647 w 246"/>
                    <a:gd name="T63" fmla="*/ 2147483647 h 552"/>
                    <a:gd name="T64" fmla="*/ 2147483647 w 246"/>
                    <a:gd name="T65" fmla="*/ 2147483647 h 552"/>
                    <a:gd name="T66" fmla="*/ 2147483647 w 246"/>
                    <a:gd name="T67" fmla="*/ 2147483647 h 552"/>
                    <a:gd name="T68" fmla="*/ 2147483647 w 246"/>
                    <a:gd name="T69" fmla="*/ 2147483647 h 552"/>
                    <a:gd name="T70" fmla="*/ 2147483647 w 246"/>
                    <a:gd name="T71" fmla="*/ 2147483647 h 552"/>
                    <a:gd name="T72" fmla="*/ 2147483647 w 246"/>
                    <a:gd name="T73" fmla="*/ 2147483647 h 552"/>
                    <a:gd name="T74" fmla="*/ 2147483647 w 246"/>
                    <a:gd name="T75" fmla="*/ 2147483647 h 552"/>
                    <a:gd name="T76" fmla="*/ 2147483647 w 246"/>
                    <a:gd name="T77" fmla="*/ 2147483647 h 552"/>
                    <a:gd name="T78" fmla="*/ 2147483647 w 246"/>
                    <a:gd name="T79" fmla="*/ 2147483647 h 552"/>
                    <a:gd name="T80" fmla="*/ 2147483647 w 246"/>
                    <a:gd name="T81" fmla="*/ 2147483647 h 552"/>
                    <a:gd name="T82" fmla="*/ 2147483647 w 246"/>
                    <a:gd name="T83" fmla="*/ 2147483647 h 552"/>
                    <a:gd name="T84" fmla="*/ 2147483647 w 246"/>
                    <a:gd name="T85" fmla="*/ 2147483647 h 552"/>
                    <a:gd name="T86" fmla="*/ 2147483647 w 246"/>
                    <a:gd name="T87" fmla="*/ 2147483647 h 552"/>
                    <a:gd name="T88" fmla="*/ 2147483647 w 246"/>
                    <a:gd name="T89" fmla="*/ 2147483647 h 552"/>
                    <a:gd name="T90" fmla="*/ 2147483647 w 246"/>
                    <a:gd name="T91" fmla="*/ 2147483647 h 552"/>
                    <a:gd name="T92" fmla="*/ 2147483647 w 246"/>
                    <a:gd name="T93" fmla="*/ 2147483647 h 552"/>
                    <a:gd name="T94" fmla="*/ 2147483647 w 246"/>
                    <a:gd name="T95" fmla="*/ 2147483647 h 552"/>
                    <a:gd name="T96" fmla="*/ 2147483647 w 246"/>
                    <a:gd name="T97" fmla="*/ 2147483647 h 552"/>
                    <a:gd name="T98" fmla="*/ 2147483647 w 246"/>
                    <a:gd name="T99" fmla="*/ 2147483647 h 552"/>
                    <a:gd name="T100" fmla="*/ 2147483647 w 246"/>
                    <a:gd name="T101" fmla="*/ 2147483647 h 552"/>
                    <a:gd name="T102" fmla="*/ 2147483647 w 246"/>
                    <a:gd name="T103" fmla="*/ 2147483647 h 552"/>
                    <a:gd name="T104" fmla="*/ 2147483647 w 246"/>
                    <a:gd name="T105" fmla="*/ 2147483647 h 552"/>
                    <a:gd name="T106" fmla="*/ 2147483647 w 246"/>
                    <a:gd name="T107" fmla="*/ 2147483647 h 552"/>
                    <a:gd name="T108" fmla="*/ 2147483647 w 246"/>
                    <a:gd name="T109" fmla="*/ 2147483647 h 552"/>
                    <a:gd name="T110" fmla="*/ 2147483647 w 246"/>
                    <a:gd name="T111" fmla="*/ 2147483647 h 552"/>
                    <a:gd name="T112" fmla="*/ 2147483647 w 246"/>
                    <a:gd name="T113" fmla="*/ 2147483647 h 552"/>
                    <a:gd name="T114" fmla="*/ 2147483647 w 246"/>
                    <a:gd name="T115" fmla="*/ 2147483647 h 552"/>
                    <a:gd name="T116" fmla="*/ 2147483647 w 246"/>
                    <a:gd name="T117" fmla="*/ 2147483647 h 5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6" h="552">
                      <a:moveTo>
                        <a:pt x="196" y="154"/>
                      </a:move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36" y="70"/>
                      </a:lnTo>
                      <a:lnTo>
                        <a:pt x="230" y="70"/>
                      </a:lnTo>
                      <a:lnTo>
                        <a:pt x="232" y="74"/>
                      </a:lnTo>
                      <a:lnTo>
                        <a:pt x="232" y="82"/>
                      </a:lnTo>
                      <a:lnTo>
                        <a:pt x="232" y="88"/>
                      </a:lnTo>
                      <a:lnTo>
                        <a:pt x="228" y="90"/>
                      </a:lnTo>
                      <a:lnTo>
                        <a:pt x="220" y="98"/>
                      </a:lnTo>
                      <a:lnTo>
                        <a:pt x="210" y="102"/>
                      </a:lnTo>
                      <a:lnTo>
                        <a:pt x="200" y="104"/>
                      </a:lnTo>
                      <a:lnTo>
                        <a:pt x="192" y="104"/>
                      </a:lnTo>
                      <a:lnTo>
                        <a:pt x="184" y="102"/>
                      </a:lnTo>
                      <a:lnTo>
                        <a:pt x="180" y="100"/>
                      </a:lnTo>
                      <a:lnTo>
                        <a:pt x="172" y="100"/>
                      </a:lnTo>
                      <a:lnTo>
                        <a:pt x="174" y="90"/>
                      </a:lnTo>
                      <a:lnTo>
                        <a:pt x="178" y="84"/>
                      </a:lnTo>
                      <a:lnTo>
                        <a:pt x="180" y="76"/>
                      </a:lnTo>
                      <a:lnTo>
                        <a:pt x="182" y="68"/>
                      </a:lnTo>
                      <a:lnTo>
                        <a:pt x="180" y="62"/>
                      </a:lnTo>
                      <a:lnTo>
                        <a:pt x="176" y="58"/>
                      </a:lnTo>
                      <a:lnTo>
                        <a:pt x="170" y="58"/>
                      </a:lnTo>
                      <a:lnTo>
                        <a:pt x="162" y="56"/>
                      </a:lnTo>
                      <a:lnTo>
                        <a:pt x="160" y="54"/>
                      </a:lnTo>
                      <a:lnTo>
                        <a:pt x="158" y="50"/>
                      </a:lnTo>
                      <a:lnTo>
                        <a:pt x="156" y="46"/>
                      </a:lnTo>
                      <a:lnTo>
                        <a:pt x="152" y="44"/>
                      </a:lnTo>
                      <a:lnTo>
                        <a:pt x="144" y="42"/>
                      </a:lnTo>
                      <a:lnTo>
                        <a:pt x="138" y="40"/>
                      </a:lnTo>
                      <a:lnTo>
                        <a:pt x="132" y="40"/>
                      </a:lnTo>
                      <a:lnTo>
                        <a:pt x="128" y="38"/>
                      </a:lnTo>
                      <a:lnTo>
                        <a:pt x="122" y="34"/>
                      </a:lnTo>
                      <a:lnTo>
                        <a:pt x="110" y="18"/>
                      </a:lnTo>
                      <a:lnTo>
                        <a:pt x="102" y="14"/>
                      </a:lnTo>
                      <a:lnTo>
                        <a:pt x="98" y="10"/>
                      </a:lnTo>
                      <a:lnTo>
                        <a:pt x="98" y="8"/>
                      </a:lnTo>
                      <a:lnTo>
                        <a:pt x="84" y="8"/>
                      </a:lnTo>
                      <a:lnTo>
                        <a:pt x="76" y="10"/>
                      </a:lnTo>
                      <a:lnTo>
                        <a:pt x="72" y="12"/>
                      </a:lnTo>
                      <a:lnTo>
                        <a:pt x="70" y="18"/>
                      </a:lnTo>
                      <a:lnTo>
                        <a:pt x="64" y="10"/>
                      </a:lnTo>
                      <a:lnTo>
                        <a:pt x="56" y="8"/>
                      </a:lnTo>
                      <a:lnTo>
                        <a:pt x="48" y="6"/>
                      </a:lnTo>
                      <a:lnTo>
                        <a:pt x="42" y="0"/>
                      </a:lnTo>
                      <a:lnTo>
                        <a:pt x="34" y="8"/>
                      </a:lnTo>
                      <a:lnTo>
                        <a:pt x="28" y="16"/>
                      </a:lnTo>
                      <a:lnTo>
                        <a:pt x="30" y="30"/>
                      </a:lnTo>
                      <a:lnTo>
                        <a:pt x="30" y="34"/>
                      </a:lnTo>
                      <a:lnTo>
                        <a:pt x="28" y="40"/>
                      </a:lnTo>
                      <a:lnTo>
                        <a:pt x="22" y="46"/>
                      </a:lnTo>
                      <a:lnTo>
                        <a:pt x="16" y="50"/>
                      </a:lnTo>
                      <a:lnTo>
                        <a:pt x="14" y="54"/>
                      </a:lnTo>
                      <a:lnTo>
                        <a:pt x="12" y="62"/>
                      </a:lnTo>
                      <a:lnTo>
                        <a:pt x="14" y="80"/>
                      </a:lnTo>
                      <a:lnTo>
                        <a:pt x="16" y="86"/>
                      </a:lnTo>
                      <a:lnTo>
                        <a:pt x="20" y="92"/>
                      </a:lnTo>
                      <a:lnTo>
                        <a:pt x="16" y="100"/>
                      </a:lnTo>
                      <a:lnTo>
                        <a:pt x="8" y="112"/>
                      </a:lnTo>
                      <a:lnTo>
                        <a:pt x="2" y="122"/>
                      </a:lnTo>
                      <a:lnTo>
                        <a:pt x="0" y="136"/>
                      </a:lnTo>
                      <a:lnTo>
                        <a:pt x="2" y="140"/>
                      </a:lnTo>
                      <a:lnTo>
                        <a:pt x="4" y="144"/>
                      </a:lnTo>
                      <a:lnTo>
                        <a:pt x="8" y="146"/>
                      </a:lnTo>
                      <a:lnTo>
                        <a:pt x="8" y="152"/>
                      </a:lnTo>
                      <a:lnTo>
                        <a:pt x="4" y="162"/>
                      </a:lnTo>
                      <a:lnTo>
                        <a:pt x="2" y="170"/>
                      </a:lnTo>
                      <a:lnTo>
                        <a:pt x="0" y="174"/>
                      </a:lnTo>
                      <a:lnTo>
                        <a:pt x="2" y="180"/>
                      </a:lnTo>
                      <a:lnTo>
                        <a:pt x="4" y="186"/>
                      </a:lnTo>
                      <a:lnTo>
                        <a:pt x="8" y="192"/>
                      </a:lnTo>
                      <a:lnTo>
                        <a:pt x="10" y="198"/>
                      </a:lnTo>
                      <a:lnTo>
                        <a:pt x="12" y="204"/>
                      </a:lnTo>
                      <a:lnTo>
                        <a:pt x="16" y="210"/>
                      </a:lnTo>
                      <a:lnTo>
                        <a:pt x="18" y="218"/>
                      </a:lnTo>
                      <a:lnTo>
                        <a:pt x="20" y="226"/>
                      </a:lnTo>
                      <a:lnTo>
                        <a:pt x="20" y="256"/>
                      </a:lnTo>
                      <a:lnTo>
                        <a:pt x="18" y="260"/>
                      </a:lnTo>
                      <a:lnTo>
                        <a:pt x="16" y="266"/>
                      </a:lnTo>
                      <a:lnTo>
                        <a:pt x="14" y="270"/>
                      </a:lnTo>
                      <a:lnTo>
                        <a:pt x="12" y="274"/>
                      </a:lnTo>
                      <a:lnTo>
                        <a:pt x="16" y="280"/>
                      </a:lnTo>
                      <a:lnTo>
                        <a:pt x="18" y="292"/>
                      </a:lnTo>
                      <a:lnTo>
                        <a:pt x="24" y="300"/>
                      </a:lnTo>
                      <a:lnTo>
                        <a:pt x="26" y="308"/>
                      </a:lnTo>
                      <a:lnTo>
                        <a:pt x="24" y="310"/>
                      </a:lnTo>
                      <a:lnTo>
                        <a:pt x="22" y="312"/>
                      </a:lnTo>
                      <a:lnTo>
                        <a:pt x="20" y="316"/>
                      </a:lnTo>
                      <a:lnTo>
                        <a:pt x="18" y="322"/>
                      </a:lnTo>
                      <a:lnTo>
                        <a:pt x="20" y="336"/>
                      </a:lnTo>
                      <a:lnTo>
                        <a:pt x="26" y="348"/>
                      </a:lnTo>
                      <a:lnTo>
                        <a:pt x="30" y="362"/>
                      </a:lnTo>
                      <a:lnTo>
                        <a:pt x="32" y="370"/>
                      </a:lnTo>
                      <a:lnTo>
                        <a:pt x="30" y="374"/>
                      </a:lnTo>
                      <a:lnTo>
                        <a:pt x="26" y="374"/>
                      </a:lnTo>
                      <a:lnTo>
                        <a:pt x="38" y="394"/>
                      </a:lnTo>
                      <a:lnTo>
                        <a:pt x="46" y="408"/>
                      </a:lnTo>
                      <a:lnTo>
                        <a:pt x="50" y="412"/>
                      </a:lnTo>
                      <a:lnTo>
                        <a:pt x="54" y="414"/>
                      </a:lnTo>
                      <a:lnTo>
                        <a:pt x="52" y="418"/>
                      </a:lnTo>
                      <a:lnTo>
                        <a:pt x="50" y="422"/>
                      </a:lnTo>
                      <a:lnTo>
                        <a:pt x="52" y="432"/>
                      </a:lnTo>
                      <a:lnTo>
                        <a:pt x="54" y="438"/>
                      </a:lnTo>
                      <a:lnTo>
                        <a:pt x="58" y="446"/>
                      </a:lnTo>
                      <a:lnTo>
                        <a:pt x="58" y="456"/>
                      </a:lnTo>
                      <a:lnTo>
                        <a:pt x="58" y="462"/>
                      </a:lnTo>
                      <a:lnTo>
                        <a:pt x="56" y="464"/>
                      </a:lnTo>
                      <a:lnTo>
                        <a:pt x="54" y="468"/>
                      </a:lnTo>
                      <a:lnTo>
                        <a:pt x="52" y="472"/>
                      </a:lnTo>
                      <a:lnTo>
                        <a:pt x="54" y="474"/>
                      </a:lnTo>
                      <a:lnTo>
                        <a:pt x="54" y="476"/>
                      </a:lnTo>
                      <a:lnTo>
                        <a:pt x="56" y="480"/>
                      </a:lnTo>
                      <a:lnTo>
                        <a:pt x="56" y="484"/>
                      </a:lnTo>
                      <a:lnTo>
                        <a:pt x="54" y="494"/>
                      </a:lnTo>
                      <a:lnTo>
                        <a:pt x="52" y="504"/>
                      </a:lnTo>
                      <a:lnTo>
                        <a:pt x="54" y="510"/>
                      </a:lnTo>
                      <a:lnTo>
                        <a:pt x="56" y="514"/>
                      </a:lnTo>
                      <a:lnTo>
                        <a:pt x="64" y="520"/>
                      </a:lnTo>
                      <a:lnTo>
                        <a:pt x="70" y="524"/>
                      </a:lnTo>
                      <a:lnTo>
                        <a:pt x="78" y="528"/>
                      </a:lnTo>
                      <a:lnTo>
                        <a:pt x="84" y="534"/>
                      </a:lnTo>
                      <a:lnTo>
                        <a:pt x="86" y="540"/>
                      </a:lnTo>
                      <a:lnTo>
                        <a:pt x="88" y="546"/>
                      </a:lnTo>
                      <a:lnTo>
                        <a:pt x="92" y="552"/>
                      </a:lnTo>
                      <a:lnTo>
                        <a:pt x="140" y="552"/>
                      </a:lnTo>
                      <a:lnTo>
                        <a:pt x="128" y="532"/>
                      </a:lnTo>
                      <a:lnTo>
                        <a:pt x="124" y="526"/>
                      </a:lnTo>
                      <a:lnTo>
                        <a:pt x="124" y="522"/>
                      </a:lnTo>
                      <a:lnTo>
                        <a:pt x="124" y="518"/>
                      </a:lnTo>
                      <a:lnTo>
                        <a:pt x="124" y="516"/>
                      </a:lnTo>
                      <a:lnTo>
                        <a:pt x="124" y="514"/>
                      </a:lnTo>
                      <a:lnTo>
                        <a:pt x="128" y="512"/>
                      </a:lnTo>
                      <a:lnTo>
                        <a:pt x="134" y="508"/>
                      </a:lnTo>
                      <a:lnTo>
                        <a:pt x="138" y="504"/>
                      </a:lnTo>
                      <a:lnTo>
                        <a:pt x="134" y="502"/>
                      </a:lnTo>
                      <a:lnTo>
                        <a:pt x="134" y="500"/>
                      </a:lnTo>
                      <a:lnTo>
                        <a:pt x="134" y="494"/>
                      </a:lnTo>
                      <a:lnTo>
                        <a:pt x="136" y="490"/>
                      </a:lnTo>
                      <a:lnTo>
                        <a:pt x="142" y="484"/>
                      </a:lnTo>
                      <a:lnTo>
                        <a:pt x="150" y="478"/>
                      </a:lnTo>
                      <a:lnTo>
                        <a:pt x="152" y="474"/>
                      </a:lnTo>
                      <a:lnTo>
                        <a:pt x="152" y="470"/>
                      </a:lnTo>
                      <a:lnTo>
                        <a:pt x="152" y="464"/>
                      </a:lnTo>
                      <a:lnTo>
                        <a:pt x="148" y="460"/>
                      </a:lnTo>
                      <a:lnTo>
                        <a:pt x="148" y="458"/>
                      </a:lnTo>
                      <a:lnTo>
                        <a:pt x="140" y="456"/>
                      </a:lnTo>
                      <a:lnTo>
                        <a:pt x="128" y="450"/>
                      </a:lnTo>
                      <a:lnTo>
                        <a:pt x="118" y="444"/>
                      </a:lnTo>
                      <a:lnTo>
                        <a:pt x="116" y="442"/>
                      </a:lnTo>
                      <a:lnTo>
                        <a:pt x="114" y="440"/>
                      </a:lnTo>
                      <a:lnTo>
                        <a:pt x="116" y="436"/>
                      </a:lnTo>
                      <a:lnTo>
                        <a:pt x="118" y="432"/>
                      </a:lnTo>
                      <a:lnTo>
                        <a:pt x="124" y="424"/>
                      </a:lnTo>
                      <a:lnTo>
                        <a:pt x="134" y="418"/>
                      </a:lnTo>
                      <a:lnTo>
                        <a:pt x="140" y="410"/>
                      </a:lnTo>
                      <a:lnTo>
                        <a:pt x="138" y="404"/>
                      </a:lnTo>
                      <a:lnTo>
                        <a:pt x="136" y="396"/>
                      </a:lnTo>
                      <a:lnTo>
                        <a:pt x="138" y="390"/>
                      </a:lnTo>
                      <a:lnTo>
                        <a:pt x="140" y="388"/>
                      </a:lnTo>
                      <a:lnTo>
                        <a:pt x="144" y="386"/>
                      </a:lnTo>
                      <a:lnTo>
                        <a:pt x="140" y="380"/>
                      </a:lnTo>
                      <a:lnTo>
                        <a:pt x="136" y="374"/>
                      </a:lnTo>
                      <a:lnTo>
                        <a:pt x="142" y="378"/>
                      </a:lnTo>
                      <a:lnTo>
                        <a:pt x="144" y="380"/>
                      </a:lnTo>
                      <a:lnTo>
                        <a:pt x="148" y="382"/>
                      </a:lnTo>
                      <a:lnTo>
                        <a:pt x="152" y="380"/>
                      </a:lnTo>
                      <a:lnTo>
                        <a:pt x="152" y="374"/>
                      </a:lnTo>
                      <a:lnTo>
                        <a:pt x="152" y="368"/>
                      </a:lnTo>
                      <a:lnTo>
                        <a:pt x="146" y="366"/>
                      </a:lnTo>
                      <a:lnTo>
                        <a:pt x="140" y="368"/>
                      </a:lnTo>
                      <a:lnTo>
                        <a:pt x="134" y="370"/>
                      </a:lnTo>
                      <a:lnTo>
                        <a:pt x="126" y="360"/>
                      </a:lnTo>
                      <a:lnTo>
                        <a:pt x="122" y="346"/>
                      </a:lnTo>
                      <a:lnTo>
                        <a:pt x="128" y="346"/>
                      </a:lnTo>
                      <a:lnTo>
                        <a:pt x="136" y="346"/>
                      </a:lnTo>
                      <a:lnTo>
                        <a:pt x="144" y="350"/>
                      </a:lnTo>
                      <a:lnTo>
                        <a:pt x="152" y="350"/>
                      </a:lnTo>
                      <a:lnTo>
                        <a:pt x="158" y="348"/>
                      </a:lnTo>
                      <a:lnTo>
                        <a:pt x="164" y="344"/>
                      </a:lnTo>
                      <a:lnTo>
                        <a:pt x="160" y="340"/>
                      </a:lnTo>
                      <a:lnTo>
                        <a:pt x="156" y="336"/>
                      </a:lnTo>
                      <a:lnTo>
                        <a:pt x="156" y="334"/>
                      </a:lnTo>
                      <a:lnTo>
                        <a:pt x="156" y="326"/>
                      </a:lnTo>
                      <a:lnTo>
                        <a:pt x="162" y="320"/>
                      </a:lnTo>
                      <a:lnTo>
                        <a:pt x="168" y="314"/>
                      </a:lnTo>
                      <a:lnTo>
                        <a:pt x="176" y="312"/>
                      </a:lnTo>
                      <a:lnTo>
                        <a:pt x="192" y="308"/>
                      </a:lnTo>
                      <a:lnTo>
                        <a:pt x="206" y="306"/>
                      </a:lnTo>
                      <a:lnTo>
                        <a:pt x="210" y="304"/>
                      </a:lnTo>
                      <a:lnTo>
                        <a:pt x="216" y="300"/>
                      </a:lnTo>
                      <a:lnTo>
                        <a:pt x="224" y="290"/>
                      </a:lnTo>
                      <a:lnTo>
                        <a:pt x="230" y="280"/>
                      </a:lnTo>
                      <a:lnTo>
                        <a:pt x="232" y="268"/>
                      </a:lnTo>
                      <a:lnTo>
                        <a:pt x="230" y="262"/>
                      </a:lnTo>
                      <a:lnTo>
                        <a:pt x="226" y="258"/>
                      </a:lnTo>
                      <a:lnTo>
                        <a:pt x="222" y="254"/>
                      </a:lnTo>
                      <a:lnTo>
                        <a:pt x="220" y="250"/>
                      </a:lnTo>
                      <a:lnTo>
                        <a:pt x="220" y="248"/>
                      </a:lnTo>
                      <a:lnTo>
                        <a:pt x="220" y="242"/>
                      </a:lnTo>
                      <a:lnTo>
                        <a:pt x="206" y="232"/>
                      </a:lnTo>
                      <a:lnTo>
                        <a:pt x="198" y="226"/>
                      </a:lnTo>
                      <a:lnTo>
                        <a:pt x="194" y="220"/>
                      </a:lnTo>
                      <a:lnTo>
                        <a:pt x="196" y="154"/>
                      </a:ln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44" y="78"/>
                      </a:lnTo>
                      <a:lnTo>
                        <a:pt x="246" y="88"/>
                      </a:lnTo>
                      <a:lnTo>
                        <a:pt x="246" y="92"/>
                      </a:lnTo>
                      <a:lnTo>
                        <a:pt x="244" y="96"/>
                      </a:lnTo>
                      <a:lnTo>
                        <a:pt x="238" y="102"/>
                      </a:lnTo>
                      <a:lnTo>
                        <a:pt x="224" y="108"/>
                      </a:lnTo>
                      <a:lnTo>
                        <a:pt x="216" y="116"/>
                      </a:lnTo>
                      <a:lnTo>
                        <a:pt x="206" y="128"/>
                      </a:lnTo>
                      <a:lnTo>
                        <a:pt x="200" y="142"/>
                      </a:lnTo>
                      <a:lnTo>
                        <a:pt x="196" y="148"/>
                      </a:lnTo>
                      <a:lnTo>
                        <a:pt x="196" y="154"/>
                      </a:lnTo>
                      <a:lnTo>
                        <a:pt x="194" y="220"/>
                      </a:lnTo>
                      <a:lnTo>
                        <a:pt x="196" y="154"/>
                      </a:lnTo>
                      <a:close/>
                    </a:path>
                  </a:pathLst>
                </a:custGeom>
                <a:solidFill>
                  <a:srgbClr val="949990"/>
                </a:solidFill>
                <a:ln w="6350" cmpd="sng">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97" name="Freeform 886">
                  <a:extLst>
                    <a:ext uri="{FF2B5EF4-FFF2-40B4-BE49-F238E27FC236}">
                      <a16:creationId xmlns:a16="http://schemas.microsoft.com/office/drawing/2014/main" id="{C0F922F9-3561-49A4-865A-B590BA084CE4}"/>
                    </a:ext>
                  </a:extLst>
                </p:cNvPr>
                <p:cNvSpPr>
                  <a:spLocks/>
                </p:cNvSpPr>
                <p:nvPr/>
              </p:nvSpPr>
              <p:spPr bwMode="auto">
                <a:xfrm>
                  <a:off x="2973772" y="4138093"/>
                  <a:ext cx="569921" cy="1828501"/>
                </a:xfrm>
                <a:custGeom>
                  <a:avLst/>
                  <a:gdLst>
                    <a:gd name="T0" fmla="*/ 2147483647 w 192"/>
                    <a:gd name="T1" fmla="*/ 2147483647 h 678"/>
                    <a:gd name="T2" fmla="*/ 2147483647 w 192"/>
                    <a:gd name="T3" fmla="*/ 2147483647 h 678"/>
                    <a:gd name="T4" fmla="*/ 2147483647 w 192"/>
                    <a:gd name="T5" fmla="*/ 2147483647 h 678"/>
                    <a:gd name="T6" fmla="*/ 2147483647 w 192"/>
                    <a:gd name="T7" fmla="*/ 2147483647 h 678"/>
                    <a:gd name="T8" fmla="*/ 2147483647 w 192"/>
                    <a:gd name="T9" fmla="*/ 2147483647 h 678"/>
                    <a:gd name="T10" fmla="*/ 2147483647 w 192"/>
                    <a:gd name="T11" fmla="*/ 2147483647 h 678"/>
                    <a:gd name="T12" fmla="*/ 2147483647 w 192"/>
                    <a:gd name="T13" fmla="*/ 2147483647 h 678"/>
                    <a:gd name="T14" fmla="*/ 2147483647 w 192"/>
                    <a:gd name="T15" fmla="*/ 2147483647 h 678"/>
                    <a:gd name="T16" fmla="*/ 2147483647 w 192"/>
                    <a:gd name="T17" fmla="*/ 2147483647 h 678"/>
                    <a:gd name="T18" fmla="*/ 2147483647 w 192"/>
                    <a:gd name="T19" fmla="*/ 2147483647 h 678"/>
                    <a:gd name="T20" fmla="*/ 2147483647 w 192"/>
                    <a:gd name="T21" fmla="*/ 2147483647 h 678"/>
                    <a:gd name="T22" fmla="*/ 2147483647 w 192"/>
                    <a:gd name="T23" fmla="*/ 2147483647 h 678"/>
                    <a:gd name="T24" fmla="*/ 2147483647 w 192"/>
                    <a:gd name="T25" fmla="*/ 2147483647 h 678"/>
                    <a:gd name="T26" fmla="*/ 2147483647 w 192"/>
                    <a:gd name="T27" fmla="*/ 2147483647 h 678"/>
                    <a:gd name="T28" fmla="*/ 2147483647 w 192"/>
                    <a:gd name="T29" fmla="*/ 2147483647 h 678"/>
                    <a:gd name="T30" fmla="*/ 2147483647 w 192"/>
                    <a:gd name="T31" fmla="*/ 2147483647 h 678"/>
                    <a:gd name="T32" fmla="*/ 2147483647 w 192"/>
                    <a:gd name="T33" fmla="*/ 2147483647 h 678"/>
                    <a:gd name="T34" fmla="*/ 2147483647 w 192"/>
                    <a:gd name="T35" fmla="*/ 2147483647 h 678"/>
                    <a:gd name="T36" fmla="*/ 2147483647 w 192"/>
                    <a:gd name="T37" fmla="*/ 2147483647 h 678"/>
                    <a:gd name="T38" fmla="*/ 2147483647 w 192"/>
                    <a:gd name="T39" fmla="*/ 2147483647 h 678"/>
                    <a:gd name="T40" fmla="*/ 2147483647 w 192"/>
                    <a:gd name="T41" fmla="*/ 2147483647 h 678"/>
                    <a:gd name="T42" fmla="*/ 2147483647 w 192"/>
                    <a:gd name="T43" fmla="*/ 2147483647 h 678"/>
                    <a:gd name="T44" fmla="*/ 2147483647 w 192"/>
                    <a:gd name="T45" fmla="*/ 0 h 678"/>
                    <a:gd name="T46" fmla="*/ 0 w 192"/>
                    <a:gd name="T47" fmla="*/ 2147483647 h 678"/>
                    <a:gd name="T48" fmla="*/ 2147483647 w 192"/>
                    <a:gd name="T49" fmla="*/ 2147483647 h 678"/>
                    <a:gd name="T50" fmla="*/ 2147483647 w 192"/>
                    <a:gd name="T51" fmla="*/ 2147483647 h 678"/>
                    <a:gd name="T52" fmla="*/ 2147483647 w 192"/>
                    <a:gd name="T53" fmla="*/ 2147483647 h 678"/>
                    <a:gd name="T54" fmla="*/ 2147483647 w 192"/>
                    <a:gd name="T55" fmla="*/ 2147483647 h 678"/>
                    <a:gd name="T56" fmla="*/ 2147483647 w 192"/>
                    <a:gd name="T57" fmla="*/ 2147483647 h 678"/>
                    <a:gd name="T58" fmla="*/ 2147483647 w 192"/>
                    <a:gd name="T59" fmla="*/ 2147483647 h 678"/>
                    <a:gd name="T60" fmla="*/ 2147483647 w 192"/>
                    <a:gd name="T61" fmla="*/ 2147483647 h 678"/>
                    <a:gd name="T62" fmla="*/ 2147483647 w 192"/>
                    <a:gd name="T63" fmla="*/ 2147483647 h 678"/>
                    <a:gd name="T64" fmla="*/ 2147483647 w 192"/>
                    <a:gd name="T65" fmla="*/ 2147483647 h 678"/>
                    <a:gd name="T66" fmla="*/ 2147483647 w 192"/>
                    <a:gd name="T67" fmla="*/ 2147483647 h 678"/>
                    <a:gd name="T68" fmla="*/ 2147483647 w 192"/>
                    <a:gd name="T69" fmla="*/ 2147483647 h 678"/>
                    <a:gd name="T70" fmla="*/ 2147483647 w 192"/>
                    <a:gd name="T71" fmla="*/ 2147483647 h 678"/>
                    <a:gd name="T72" fmla="*/ 2147483647 w 192"/>
                    <a:gd name="T73" fmla="*/ 2147483647 h 678"/>
                    <a:gd name="T74" fmla="*/ 2147483647 w 192"/>
                    <a:gd name="T75" fmla="*/ 2147483647 h 678"/>
                    <a:gd name="T76" fmla="*/ 2147483647 w 192"/>
                    <a:gd name="T77" fmla="*/ 2147483647 h 678"/>
                    <a:gd name="T78" fmla="*/ 2147483647 w 192"/>
                    <a:gd name="T79" fmla="*/ 2147483647 h 678"/>
                    <a:gd name="T80" fmla="*/ 2147483647 w 192"/>
                    <a:gd name="T81" fmla="*/ 2147483647 h 678"/>
                    <a:gd name="T82" fmla="*/ 2147483647 w 192"/>
                    <a:gd name="T83" fmla="*/ 2147483647 h 678"/>
                    <a:gd name="T84" fmla="*/ 2147483647 w 192"/>
                    <a:gd name="T85" fmla="*/ 2147483647 h 678"/>
                    <a:gd name="T86" fmla="*/ 2147483647 w 192"/>
                    <a:gd name="T87" fmla="*/ 2147483647 h 678"/>
                    <a:gd name="T88" fmla="*/ 2147483647 w 192"/>
                    <a:gd name="T89" fmla="*/ 2147483647 h 678"/>
                    <a:gd name="T90" fmla="*/ 2147483647 w 192"/>
                    <a:gd name="T91" fmla="*/ 2147483647 h 678"/>
                    <a:gd name="T92" fmla="*/ 2147483647 w 192"/>
                    <a:gd name="T93" fmla="*/ 2147483647 h 678"/>
                    <a:gd name="T94" fmla="*/ 2147483647 w 192"/>
                    <a:gd name="T95" fmla="*/ 2147483647 h 6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2" h="678">
                      <a:moveTo>
                        <a:pt x="174" y="624"/>
                      </a:moveTo>
                      <a:lnTo>
                        <a:pt x="126" y="624"/>
                      </a:lnTo>
                      <a:lnTo>
                        <a:pt x="122" y="618"/>
                      </a:lnTo>
                      <a:lnTo>
                        <a:pt x="120" y="612"/>
                      </a:lnTo>
                      <a:lnTo>
                        <a:pt x="118" y="606"/>
                      </a:lnTo>
                      <a:lnTo>
                        <a:pt x="112" y="600"/>
                      </a:lnTo>
                      <a:lnTo>
                        <a:pt x="104" y="596"/>
                      </a:lnTo>
                      <a:lnTo>
                        <a:pt x="98" y="592"/>
                      </a:lnTo>
                      <a:lnTo>
                        <a:pt x="90" y="586"/>
                      </a:lnTo>
                      <a:lnTo>
                        <a:pt x="88" y="582"/>
                      </a:lnTo>
                      <a:lnTo>
                        <a:pt x="86" y="576"/>
                      </a:lnTo>
                      <a:lnTo>
                        <a:pt x="88" y="566"/>
                      </a:lnTo>
                      <a:lnTo>
                        <a:pt x="90" y="556"/>
                      </a:lnTo>
                      <a:lnTo>
                        <a:pt x="90" y="552"/>
                      </a:lnTo>
                      <a:lnTo>
                        <a:pt x="88" y="548"/>
                      </a:lnTo>
                      <a:lnTo>
                        <a:pt x="88" y="546"/>
                      </a:lnTo>
                      <a:lnTo>
                        <a:pt x="86" y="544"/>
                      </a:lnTo>
                      <a:lnTo>
                        <a:pt x="88" y="540"/>
                      </a:lnTo>
                      <a:lnTo>
                        <a:pt x="90" y="536"/>
                      </a:lnTo>
                      <a:lnTo>
                        <a:pt x="92" y="534"/>
                      </a:lnTo>
                      <a:lnTo>
                        <a:pt x="92" y="528"/>
                      </a:lnTo>
                      <a:lnTo>
                        <a:pt x="92" y="518"/>
                      </a:lnTo>
                      <a:lnTo>
                        <a:pt x="88" y="510"/>
                      </a:lnTo>
                      <a:lnTo>
                        <a:pt x="86" y="504"/>
                      </a:lnTo>
                      <a:lnTo>
                        <a:pt x="84" y="494"/>
                      </a:lnTo>
                      <a:lnTo>
                        <a:pt x="86" y="490"/>
                      </a:lnTo>
                      <a:lnTo>
                        <a:pt x="88" y="486"/>
                      </a:lnTo>
                      <a:lnTo>
                        <a:pt x="84" y="484"/>
                      </a:lnTo>
                      <a:lnTo>
                        <a:pt x="80" y="480"/>
                      </a:lnTo>
                      <a:lnTo>
                        <a:pt x="72" y="466"/>
                      </a:lnTo>
                      <a:lnTo>
                        <a:pt x="60" y="446"/>
                      </a:lnTo>
                      <a:lnTo>
                        <a:pt x="64" y="446"/>
                      </a:lnTo>
                      <a:lnTo>
                        <a:pt x="66" y="442"/>
                      </a:lnTo>
                      <a:lnTo>
                        <a:pt x="64" y="434"/>
                      </a:lnTo>
                      <a:lnTo>
                        <a:pt x="60" y="420"/>
                      </a:lnTo>
                      <a:lnTo>
                        <a:pt x="54" y="408"/>
                      </a:lnTo>
                      <a:lnTo>
                        <a:pt x="52" y="394"/>
                      </a:lnTo>
                      <a:lnTo>
                        <a:pt x="54" y="388"/>
                      </a:lnTo>
                      <a:lnTo>
                        <a:pt x="56" y="384"/>
                      </a:lnTo>
                      <a:lnTo>
                        <a:pt x="58" y="382"/>
                      </a:lnTo>
                      <a:lnTo>
                        <a:pt x="60" y="380"/>
                      </a:lnTo>
                      <a:lnTo>
                        <a:pt x="58" y="372"/>
                      </a:lnTo>
                      <a:lnTo>
                        <a:pt x="52" y="364"/>
                      </a:lnTo>
                      <a:lnTo>
                        <a:pt x="50" y="352"/>
                      </a:lnTo>
                      <a:lnTo>
                        <a:pt x="46" y="346"/>
                      </a:lnTo>
                      <a:lnTo>
                        <a:pt x="48" y="342"/>
                      </a:lnTo>
                      <a:lnTo>
                        <a:pt x="50" y="338"/>
                      </a:lnTo>
                      <a:lnTo>
                        <a:pt x="52" y="332"/>
                      </a:lnTo>
                      <a:lnTo>
                        <a:pt x="54" y="328"/>
                      </a:lnTo>
                      <a:lnTo>
                        <a:pt x="54" y="298"/>
                      </a:lnTo>
                      <a:lnTo>
                        <a:pt x="52" y="290"/>
                      </a:lnTo>
                      <a:lnTo>
                        <a:pt x="50" y="282"/>
                      </a:lnTo>
                      <a:lnTo>
                        <a:pt x="46" y="276"/>
                      </a:lnTo>
                      <a:lnTo>
                        <a:pt x="44" y="270"/>
                      </a:lnTo>
                      <a:lnTo>
                        <a:pt x="42" y="264"/>
                      </a:lnTo>
                      <a:lnTo>
                        <a:pt x="38" y="258"/>
                      </a:lnTo>
                      <a:lnTo>
                        <a:pt x="36" y="252"/>
                      </a:lnTo>
                      <a:lnTo>
                        <a:pt x="34" y="246"/>
                      </a:lnTo>
                      <a:lnTo>
                        <a:pt x="36" y="242"/>
                      </a:lnTo>
                      <a:lnTo>
                        <a:pt x="38" y="234"/>
                      </a:lnTo>
                      <a:lnTo>
                        <a:pt x="42" y="224"/>
                      </a:lnTo>
                      <a:lnTo>
                        <a:pt x="42" y="218"/>
                      </a:lnTo>
                      <a:lnTo>
                        <a:pt x="38" y="216"/>
                      </a:lnTo>
                      <a:lnTo>
                        <a:pt x="36" y="212"/>
                      </a:lnTo>
                      <a:lnTo>
                        <a:pt x="34" y="208"/>
                      </a:lnTo>
                      <a:lnTo>
                        <a:pt x="36" y="194"/>
                      </a:lnTo>
                      <a:lnTo>
                        <a:pt x="42" y="184"/>
                      </a:lnTo>
                      <a:lnTo>
                        <a:pt x="50" y="172"/>
                      </a:lnTo>
                      <a:lnTo>
                        <a:pt x="54" y="164"/>
                      </a:lnTo>
                      <a:lnTo>
                        <a:pt x="50" y="158"/>
                      </a:lnTo>
                      <a:lnTo>
                        <a:pt x="48" y="152"/>
                      </a:lnTo>
                      <a:lnTo>
                        <a:pt x="46" y="134"/>
                      </a:lnTo>
                      <a:lnTo>
                        <a:pt x="48" y="126"/>
                      </a:lnTo>
                      <a:lnTo>
                        <a:pt x="50" y="122"/>
                      </a:lnTo>
                      <a:lnTo>
                        <a:pt x="56" y="118"/>
                      </a:lnTo>
                      <a:lnTo>
                        <a:pt x="62" y="112"/>
                      </a:lnTo>
                      <a:lnTo>
                        <a:pt x="64" y="106"/>
                      </a:lnTo>
                      <a:lnTo>
                        <a:pt x="64" y="102"/>
                      </a:lnTo>
                      <a:lnTo>
                        <a:pt x="62" y="88"/>
                      </a:lnTo>
                      <a:lnTo>
                        <a:pt x="60" y="90"/>
                      </a:lnTo>
                      <a:lnTo>
                        <a:pt x="56" y="90"/>
                      </a:lnTo>
                      <a:lnTo>
                        <a:pt x="52" y="90"/>
                      </a:lnTo>
                      <a:lnTo>
                        <a:pt x="50" y="86"/>
                      </a:lnTo>
                      <a:lnTo>
                        <a:pt x="48" y="80"/>
                      </a:lnTo>
                      <a:lnTo>
                        <a:pt x="42" y="60"/>
                      </a:lnTo>
                      <a:lnTo>
                        <a:pt x="40" y="56"/>
                      </a:lnTo>
                      <a:lnTo>
                        <a:pt x="36" y="54"/>
                      </a:lnTo>
                      <a:lnTo>
                        <a:pt x="34" y="52"/>
                      </a:lnTo>
                      <a:lnTo>
                        <a:pt x="32" y="50"/>
                      </a:lnTo>
                      <a:lnTo>
                        <a:pt x="28" y="20"/>
                      </a:lnTo>
                      <a:lnTo>
                        <a:pt x="22" y="8"/>
                      </a:lnTo>
                      <a:lnTo>
                        <a:pt x="14" y="0"/>
                      </a:lnTo>
                      <a:lnTo>
                        <a:pt x="12" y="0"/>
                      </a:lnTo>
                      <a:lnTo>
                        <a:pt x="8" y="4"/>
                      </a:lnTo>
                      <a:lnTo>
                        <a:pt x="4" y="6"/>
                      </a:lnTo>
                      <a:lnTo>
                        <a:pt x="0" y="8"/>
                      </a:lnTo>
                      <a:lnTo>
                        <a:pt x="4" y="18"/>
                      </a:lnTo>
                      <a:lnTo>
                        <a:pt x="8" y="32"/>
                      </a:lnTo>
                      <a:lnTo>
                        <a:pt x="12" y="48"/>
                      </a:lnTo>
                      <a:lnTo>
                        <a:pt x="14" y="66"/>
                      </a:lnTo>
                      <a:lnTo>
                        <a:pt x="10" y="80"/>
                      </a:lnTo>
                      <a:lnTo>
                        <a:pt x="8" y="96"/>
                      </a:lnTo>
                      <a:lnTo>
                        <a:pt x="12" y="102"/>
                      </a:lnTo>
                      <a:lnTo>
                        <a:pt x="16" y="106"/>
                      </a:lnTo>
                      <a:lnTo>
                        <a:pt x="18" y="118"/>
                      </a:lnTo>
                      <a:lnTo>
                        <a:pt x="18" y="134"/>
                      </a:lnTo>
                      <a:lnTo>
                        <a:pt x="16" y="162"/>
                      </a:lnTo>
                      <a:lnTo>
                        <a:pt x="10" y="192"/>
                      </a:lnTo>
                      <a:lnTo>
                        <a:pt x="12" y="198"/>
                      </a:lnTo>
                      <a:lnTo>
                        <a:pt x="14" y="202"/>
                      </a:lnTo>
                      <a:lnTo>
                        <a:pt x="16" y="206"/>
                      </a:lnTo>
                      <a:lnTo>
                        <a:pt x="18" y="210"/>
                      </a:lnTo>
                      <a:lnTo>
                        <a:pt x="18" y="214"/>
                      </a:lnTo>
                      <a:lnTo>
                        <a:pt x="16" y="214"/>
                      </a:lnTo>
                      <a:lnTo>
                        <a:pt x="14" y="216"/>
                      </a:lnTo>
                      <a:lnTo>
                        <a:pt x="14" y="218"/>
                      </a:lnTo>
                      <a:lnTo>
                        <a:pt x="14" y="236"/>
                      </a:lnTo>
                      <a:lnTo>
                        <a:pt x="20" y="252"/>
                      </a:lnTo>
                      <a:lnTo>
                        <a:pt x="22" y="268"/>
                      </a:lnTo>
                      <a:lnTo>
                        <a:pt x="24" y="286"/>
                      </a:lnTo>
                      <a:lnTo>
                        <a:pt x="22" y="302"/>
                      </a:lnTo>
                      <a:lnTo>
                        <a:pt x="22" y="310"/>
                      </a:lnTo>
                      <a:lnTo>
                        <a:pt x="20" y="318"/>
                      </a:lnTo>
                      <a:lnTo>
                        <a:pt x="22" y="326"/>
                      </a:lnTo>
                      <a:lnTo>
                        <a:pt x="22" y="332"/>
                      </a:lnTo>
                      <a:lnTo>
                        <a:pt x="20" y="340"/>
                      </a:lnTo>
                      <a:lnTo>
                        <a:pt x="16" y="346"/>
                      </a:lnTo>
                      <a:lnTo>
                        <a:pt x="12" y="350"/>
                      </a:lnTo>
                      <a:lnTo>
                        <a:pt x="10" y="352"/>
                      </a:lnTo>
                      <a:lnTo>
                        <a:pt x="10" y="358"/>
                      </a:lnTo>
                      <a:lnTo>
                        <a:pt x="12" y="362"/>
                      </a:lnTo>
                      <a:lnTo>
                        <a:pt x="18" y="372"/>
                      </a:lnTo>
                      <a:lnTo>
                        <a:pt x="22" y="380"/>
                      </a:lnTo>
                      <a:lnTo>
                        <a:pt x="24" y="388"/>
                      </a:lnTo>
                      <a:lnTo>
                        <a:pt x="24" y="404"/>
                      </a:lnTo>
                      <a:lnTo>
                        <a:pt x="26" y="418"/>
                      </a:lnTo>
                      <a:lnTo>
                        <a:pt x="28" y="436"/>
                      </a:lnTo>
                      <a:lnTo>
                        <a:pt x="34" y="456"/>
                      </a:lnTo>
                      <a:lnTo>
                        <a:pt x="36" y="462"/>
                      </a:lnTo>
                      <a:lnTo>
                        <a:pt x="40" y="462"/>
                      </a:lnTo>
                      <a:lnTo>
                        <a:pt x="44" y="462"/>
                      </a:lnTo>
                      <a:lnTo>
                        <a:pt x="46" y="462"/>
                      </a:lnTo>
                      <a:lnTo>
                        <a:pt x="46" y="460"/>
                      </a:lnTo>
                      <a:lnTo>
                        <a:pt x="44" y="448"/>
                      </a:lnTo>
                      <a:lnTo>
                        <a:pt x="40" y="436"/>
                      </a:lnTo>
                      <a:lnTo>
                        <a:pt x="44" y="434"/>
                      </a:lnTo>
                      <a:lnTo>
                        <a:pt x="50" y="434"/>
                      </a:lnTo>
                      <a:lnTo>
                        <a:pt x="52" y="442"/>
                      </a:lnTo>
                      <a:lnTo>
                        <a:pt x="52" y="456"/>
                      </a:lnTo>
                      <a:lnTo>
                        <a:pt x="54" y="462"/>
                      </a:lnTo>
                      <a:lnTo>
                        <a:pt x="56" y="466"/>
                      </a:lnTo>
                      <a:lnTo>
                        <a:pt x="56" y="480"/>
                      </a:lnTo>
                      <a:lnTo>
                        <a:pt x="50" y="482"/>
                      </a:lnTo>
                      <a:lnTo>
                        <a:pt x="44" y="482"/>
                      </a:lnTo>
                      <a:lnTo>
                        <a:pt x="46" y="486"/>
                      </a:lnTo>
                      <a:lnTo>
                        <a:pt x="48" y="490"/>
                      </a:lnTo>
                      <a:lnTo>
                        <a:pt x="50" y="492"/>
                      </a:lnTo>
                      <a:lnTo>
                        <a:pt x="50" y="496"/>
                      </a:lnTo>
                      <a:lnTo>
                        <a:pt x="50" y="502"/>
                      </a:lnTo>
                      <a:lnTo>
                        <a:pt x="46" y="506"/>
                      </a:lnTo>
                      <a:lnTo>
                        <a:pt x="42" y="512"/>
                      </a:lnTo>
                      <a:lnTo>
                        <a:pt x="40" y="518"/>
                      </a:lnTo>
                      <a:lnTo>
                        <a:pt x="42" y="522"/>
                      </a:lnTo>
                      <a:lnTo>
                        <a:pt x="46" y="524"/>
                      </a:lnTo>
                      <a:lnTo>
                        <a:pt x="56" y="526"/>
                      </a:lnTo>
                      <a:lnTo>
                        <a:pt x="54" y="530"/>
                      </a:lnTo>
                      <a:lnTo>
                        <a:pt x="56" y="534"/>
                      </a:lnTo>
                      <a:lnTo>
                        <a:pt x="58" y="540"/>
                      </a:lnTo>
                      <a:lnTo>
                        <a:pt x="58" y="544"/>
                      </a:lnTo>
                      <a:lnTo>
                        <a:pt x="50" y="544"/>
                      </a:lnTo>
                      <a:lnTo>
                        <a:pt x="50" y="554"/>
                      </a:lnTo>
                      <a:lnTo>
                        <a:pt x="54" y="560"/>
                      </a:lnTo>
                      <a:lnTo>
                        <a:pt x="62" y="568"/>
                      </a:lnTo>
                      <a:lnTo>
                        <a:pt x="62" y="572"/>
                      </a:lnTo>
                      <a:lnTo>
                        <a:pt x="62" y="576"/>
                      </a:lnTo>
                      <a:lnTo>
                        <a:pt x="66" y="582"/>
                      </a:lnTo>
                      <a:lnTo>
                        <a:pt x="74" y="594"/>
                      </a:lnTo>
                      <a:lnTo>
                        <a:pt x="80" y="602"/>
                      </a:lnTo>
                      <a:lnTo>
                        <a:pt x="86" y="606"/>
                      </a:lnTo>
                      <a:lnTo>
                        <a:pt x="96" y="606"/>
                      </a:lnTo>
                      <a:lnTo>
                        <a:pt x="94" y="618"/>
                      </a:lnTo>
                      <a:lnTo>
                        <a:pt x="96" y="622"/>
                      </a:lnTo>
                      <a:lnTo>
                        <a:pt x="100" y="626"/>
                      </a:lnTo>
                      <a:lnTo>
                        <a:pt x="96" y="630"/>
                      </a:lnTo>
                      <a:lnTo>
                        <a:pt x="106" y="640"/>
                      </a:lnTo>
                      <a:lnTo>
                        <a:pt x="122" y="648"/>
                      </a:lnTo>
                      <a:lnTo>
                        <a:pt x="154" y="660"/>
                      </a:lnTo>
                      <a:lnTo>
                        <a:pt x="156" y="664"/>
                      </a:lnTo>
                      <a:lnTo>
                        <a:pt x="158" y="666"/>
                      </a:lnTo>
                      <a:lnTo>
                        <a:pt x="160" y="668"/>
                      </a:lnTo>
                      <a:lnTo>
                        <a:pt x="164" y="670"/>
                      </a:lnTo>
                      <a:lnTo>
                        <a:pt x="172" y="672"/>
                      </a:lnTo>
                      <a:lnTo>
                        <a:pt x="178" y="674"/>
                      </a:lnTo>
                      <a:lnTo>
                        <a:pt x="192" y="678"/>
                      </a:lnTo>
                      <a:lnTo>
                        <a:pt x="174" y="624"/>
                      </a:lnTo>
                      <a:close/>
                    </a:path>
                  </a:pathLst>
                </a:custGeom>
                <a:solidFill>
                  <a:srgbClr val="949990"/>
                </a:solidFill>
                <a:ln w="6350" cmpd="sng">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98" name="Freeform 887">
                  <a:extLst>
                    <a:ext uri="{FF2B5EF4-FFF2-40B4-BE49-F238E27FC236}">
                      <a16:creationId xmlns:a16="http://schemas.microsoft.com/office/drawing/2014/main" id="{B4EEDAF1-7225-4114-A519-C63C60BD0420}"/>
                    </a:ext>
                  </a:extLst>
                </p:cNvPr>
                <p:cNvSpPr>
                  <a:spLocks/>
                </p:cNvSpPr>
                <p:nvPr/>
              </p:nvSpPr>
              <p:spPr bwMode="auto">
                <a:xfrm>
                  <a:off x="3491200" y="5823316"/>
                  <a:ext cx="202472" cy="150101"/>
                </a:xfrm>
                <a:custGeom>
                  <a:avLst/>
                  <a:gdLst>
                    <a:gd name="T0" fmla="*/ 0 w 68"/>
                    <a:gd name="T1" fmla="*/ 0 h 56"/>
                    <a:gd name="T2" fmla="*/ 2147483647 w 68"/>
                    <a:gd name="T3" fmla="*/ 2147483647 h 56"/>
                    <a:gd name="T4" fmla="*/ 2147483647 w 68"/>
                    <a:gd name="T5" fmla="*/ 2147483647 h 56"/>
                    <a:gd name="T6" fmla="*/ 2147483647 w 68"/>
                    <a:gd name="T7" fmla="*/ 2147483647 h 56"/>
                    <a:gd name="T8" fmla="*/ 2147483647 w 68"/>
                    <a:gd name="T9" fmla="*/ 2147483647 h 56"/>
                    <a:gd name="T10" fmla="*/ 2147483647 w 68"/>
                    <a:gd name="T11" fmla="*/ 2147483647 h 56"/>
                    <a:gd name="T12" fmla="*/ 2147483647 w 68"/>
                    <a:gd name="T13" fmla="*/ 2147483647 h 56"/>
                    <a:gd name="T14" fmla="*/ 2147483647 w 68"/>
                    <a:gd name="T15" fmla="*/ 2147483647 h 56"/>
                    <a:gd name="T16" fmla="*/ 2147483647 w 68"/>
                    <a:gd name="T17" fmla="*/ 2147483647 h 56"/>
                    <a:gd name="T18" fmla="*/ 2147483647 w 68"/>
                    <a:gd name="T19" fmla="*/ 2147483647 h 56"/>
                    <a:gd name="T20" fmla="*/ 2147483647 w 68"/>
                    <a:gd name="T21" fmla="*/ 2147483647 h 56"/>
                    <a:gd name="T22" fmla="*/ 2147483647 w 68"/>
                    <a:gd name="T23" fmla="*/ 2147483647 h 56"/>
                    <a:gd name="T24" fmla="*/ 2147483647 w 68"/>
                    <a:gd name="T25" fmla="*/ 2147483647 h 56"/>
                    <a:gd name="T26" fmla="*/ 0 w 68"/>
                    <a:gd name="T27" fmla="*/ 0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8" h="56">
                      <a:moveTo>
                        <a:pt x="0" y="0"/>
                      </a:moveTo>
                      <a:lnTo>
                        <a:pt x="6" y="6"/>
                      </a:lnTo>
                      <a:lnTo>
                        <a:pt x="12" y="14"/>
                      </a:lnTo>
                      <a:lnTo>
                        <a:pt x="28" y="26"/>
                      </a:lnTo>
                      <a:lnTo>
                        <a:pt x="40" y="30"/>
                      </a:lnTo>
                      <a:lnTo>
                        <a:pt x="50" y="32"/>
                      </a:lnTo>
                      <a:lnTo>
                        <a:pt x="62" y="36"/>
                      </a:lnTo>
                      <a:lnTo>
                        <a:pt x="66" y="38"/>
                      </a:lnTo>
                      <a:lnTo>
                        <a:pt x="68" y="42"/>
                      </a:lnTo>
                      <a:lnTo>
                        <a:pt x="48" y="52"/>
                      </a:lnTo>
                      <a:lnTo>
                        <a:pt x="40" y="54"/>
                      </a:lnTo>
                      <a:lnTo>
                        <a:pt x="28" y="56"/>
                      </a:lnTo>
                      <a:lnTo>
                        <a:pt x="18" y="54"/>
                      </a:lnTo>
                      <a:lnTo>
                        <a:pt x="0" y="0"/>
                      </a:lnTo>
                      <a:close/>
                    </a:path>
                  </a:pathLst>
                </a:custGeom>
                <a:solidFill>
                  <a:srgbClr val="949990"/>
                </a:solidFill>
                <a:ln w="6350" cmpd="sng">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99" name="Freeform 888">
                  <a:extLst>
                    <a:ext uri="{FF2B5EF4-FFF2-40B4-BE49-F238E27FC236}">
                      <a16:creationId xmlns:a16="http://schemas.microsoft.com/office/drawing/2014/main" id="{E39C9929-5677-4E6F-A282-9542E92235F6}"/>
                    </a:ext>
                  </a:extLst>
                </p:cNvPr>
                <p:cNvSpPr>
                  <a:spLocks/>
                </p:cNvSpPr>
                <p:nvPr/>
              </p:nvSpPr>
              <p:spPr bwMode="auto">
                <a:xfrm>
                  <a:off x="2535082" y="2630261"/>
                  <a:ext cx="547424" cy="822144"/>
                </a:xfrm>
                <a:custGeom>
                  <a:avLst/>
                  <a:gdLst>
                    <a:gd name="T0" fmla="*/ 2147483647 w 184"/>
                    <a:gd name="T1" fmla="*/ 2147483647 h 304"/>
                    <a:gd name="T2" fmla="*/ 2147483647 w 184"/>
                    <a:gd name="T3" fmla="*/ 2147483647 h 304"/>
                    <a:gd name="T4" fmla="*/ 2147483647 w 184"/>
                    <a:gd name="T5" fmla="*/ 2147483647 h 304"/>
                    <a:gd name="T6" fmla="*/ 2147483647 w 184"/>
                    <a:gd name="T7" fmla="*/ 2147483647 h 304"/>
                    <a:gd name="T8" fmla="*/ 2147483647 w 184"/>
                    <a:gd name="T9" fmla="*/ 2147483647 h 304"/>
                    <a:gd name="T10" fmla="*/ 2147483647 w 184"/>
                    <a:gd name="T11" fmla="*/ 2147483647 h 304"/>
                    <a:gd name="T12" fmla="*/ 2147483647 w 184"/>
                    <a:gd name="T13" fmla="*/ 2147483647 h 304"/>
                    <a:gd name="T14" fmla="*/ 2147483647 w 184"/>
                    <a:gd name="T15" fmla="*/ 2147483647 h 304"/>
                    <a:gd name="T16" fmla="*/ 2147483647 w 184"/>
                    <a:gd name="T17" fmla="*/ 2147483647 h 304"/>
                    <a:gd name="T18" fmla="*/ 2147483647 w 184"/>
                    <a:gd name="T19" fmla="*/ 2147483647 h 304"/>
                    <a:gd name="T20" fmla="*/ 2147483647 w 184"/>
                    <a:gd name="T21" fmla="*/ 2147483647 h 304"/>
                    <a:gd name="T22" fmla="*/ 2147483647 w 184"/>
                    <a:gd name="T23" fmla="*/ 2147483647 h 304"/>
                    <a:gd name="T24" fmla="*/ 2147483647 w 184"/>
                    <a:gd name="T25" fmla="*/ 2147483647 h 304"/>
                    <a:gd name="T26" fmla="*/ 2147483647 w 184"/>
                    <a:gd name="T27" fmla="*/ 2147483647 h 304"/>
                    <a:gd name="T28" fmla="*/ 2147483647 w 184"/>
                    <a:gd name="T29" fmla="*/ 2147483647 h 304"/>
                    <a:gd name="T30" fmla="*/ 2147483647 w 184"/>
                    <a:gd name="T31" fmla="*/ 2147483647 h 304"/>
                    <a:gd name="T32" fmla="*/ 2147483647 w 184"/>
                    <a:gd name="T33" fmla="*/ 2147483647 h 304"/>
                    <a:gd name="T34" fmla="*/ 2147483647 w 184"/>
                    <a:gd name="T35" fmla="*/ 2147483647 h 304"/>
                    <a:gd name="T36" fmla="*/ 2147483647 w 184"/>
                    <a:gd name="T37" fmla="*/ 2147483647 h 304"/>
                    <a:gd name="T38" fmla="*/ 2147483647 w 184"/>
                    <a:gd name="T39" fmla="*/ 2147483647 h 304"/>
                    <a:gd name="T40" fmla="*/ 2147483647 w 184"/>
                    <a:gd name="T41" fmla="*/ 2147483647 h 304"/>
                    <a:gd name="T42" fmla="*/ 2147483647 w 184"/>
                    <a:gd name="T43" fmla="*/ 2147483647 h 304"/>
                    <a:gd name="T44" fmla="*/ 2147483647 w 184"/>
                    <a:gd name="T45" fmla="*/ 2147483647 h 304"/>
                    <a:gd name="T46" fmla="*/ 2147483647 w 184"/>
                    <a:gd name="T47" fmla="*/ 2147483647 h 304"/>
                    <a:gd name="T48" fmla="*/ 2147483647 w 184"/>
                    <a:gd name="T49" fmla="*/ 2147483647 h 304"/>
                    <a:gd name="T50" fmla="*/ 2147483647 w 184"/>
                    <a:gd name="T51" fmla="*/ 2147483647 h 304"/>
                    <a:gd name="T52" fmla="*/ 2147483647 w 184"/>
                    <a:gd name="T53" fmla="*/ 2147483647 h 304"/>
                    <a:gd name="T54" fmla="*/ 2147483647 w 184"/>
                    <a:gd name="T55" fmla="*/ 2147483647 h 304"/>
                    <a:gd name="T56" fmla="*/ 2147483647 w 184"/>
                    <a:gd name="T57" fmla="*/ 2147483647 h 304"/>
                    <a:gd name="T58" fmla="*/ 2147483647 w 184"/>
                    <a:gd name="T59" fmla="*/ 2147483647 h 304"/>
                    <a:gd name="T60" fmla="*/ 2147483647 w 184"/>
                    <a:gd name="T61" fmla="*/ 2147483647 h 304"/>
                    <a:gd name="T62" fmla="*/ 2147483647 w 184"/>
                    <a:gd name="T63" fmla="*/ 2147483647 h 304"/>
                    <a:gd name="T64" fmla="*/ 2147483647 w 184"/>
                    <a:gd name="T65" fmla="*/ 2147483647 h 304"/>
                    <a:gd name="T66" fmla="*/ 2147483647 w 184"/>
                    <a:gd name="T67" fmla="*/ 2147483647 h 304"/>
                    <a:gd name="T68" fmla="*/ 2147483647 w 184"/>
                    <a:gd name="T69" fmla="*/ 2147483647 h 304"/>
                    <a:gd name="T70" fmla="*/ 2147483647 w 184"/>
                    <a:gd name="T71" fmla="*/ 2147483647 h 304"/>
                    <a:gd name="T72" fmla="*/ 2147483647 w 184"/>
                    <a:gd name="T73" fmla="*/ 2147483647 h 304"/>
                    <a:gd name="T74" fmla="*/ 2147483647 w 184"/>
                    <a:gd name="T75" fmla="*/ 2147483647 h 304"/>
                    <a:gd name="T76" fmla="*/ 2147483647 w 184"/>
                    <a:gd name="T77" fmla="*/ 2147483647 h 304"/>
                    <a:gd name="T78" fmla="*/ 2147483647 w 184"/>
                    <a:gd name="T79" fmla="*/ 2147483647 h 304"/>
                    <a:gd name="T80" fmla="*/ 2147483647 w 184"/>
                    <a:gd name="T81" fmla="*/ 2147483647 h 304"/>
                    <a:gd name="T82" fmla="*/ 2147483647 w 184"/>
                    <a:gd name="T83" fmla="*/ 2147483647 h 304"/>
                    <a:gd name="T84" fmla="*/ 2147483647 w 184"/>
                    <a:gd name="T85" fmla="*/ 2147483647 h 304"/>
                    <a:gd name="T86" fmla="*/ 2147483647 w 184"/>
                    <a:gd name="T87" fmla="*/ 2147483647 h 304"/>
                    <a:gd name="T88" fmla="*/ 2147483647 w 184"/>
                    <a:gd name="T89" fmla="*/ 2147483647 h 304"/>
                    <a:gd name="T90" fmla="*/ 0 w 184"/>
                    <a:gd name="T91" fmla="*/ 2147483647 h 3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84" h="304">
                      <a:moveTo>
                        <a:pt x="2" y="204"/>
                      </a:moveTo>
                      <a:lnTo>
                        <a:pt x="2" y="194"/>
                      </a:lnTo>
                      <a:lnTo>
                        <a:pt x="6" y="184"/>
                      </a:lnTo>
                      <a:lnTo>
                        <a:pt x="8" y="178"/>
                      </a:lnTo>
                      <a:lnTo>
                        <a:pt x="18" y="176"/>
                      </a:lnTo>
                      <a:lnTo>
                        <a:pt x="18" y="172"/>
                      </a:lnTo>
                      <a:lnTo>
                        <a:pt x="22" y="166"/>
                      </a:lnTo>
                      <a:lnTo>
                        <a:pt x="26" y="162"/>
                      </a:lnTo>
                      <a:lnTo>
                        <a:pt x="28" y="158"/>
                      </a:lnTo>
                      <a:lnTo>
                        <a:pt x="26" y="142"/>
                      </a:lnTo>
                      <a:lnTo>
                        <a:pt x="24" y="124"/>
                      </a:lnTo>
                      <a:lnTo>
                        <a:pt x="26" y="118"/>
                      </a:lnTo>
                      <a:lnTo>
                        <a:pt x="28" y="114"/>
                      </a:lnTo>
                      <a:lnTo>
                        <a:pt x="26" y="106"/>
                      </a:lnTo>
                      <a:lnTo>
                        <a:pt x="22" y="100"/>
                      </a:lnTo>
                      <a:lnTo>
                        <a:pt x="18" y="96"/>
                      </a:lnTo>
                      <a:lnTo>
                        <a:pt x="18" y="90"/>
                      </a:lnTo>
                      <a:lnTo>
                        <a:pt x="16" y="90"/>
                      </a:lnTo>
                      <a:lnTo>
                        <a:pt x="22" y="86"/>
                      </a:lnTo>
                      <a:lnTo>
                        <a:pt x="28" y="82"/>
                      </a:lnTo>
                      <a:lnTo>
                        <a:pt x="26" y="76"/>
                      </a:lnTo>
                      <a:lnTo>
                        <a:pt x="26" y="70"/>
                      </a:lnTo>
                      <a:lnTo>
                        <a:pt x="28" y="68"/>
                      </a:lnTo>
                      <a:lnTo>
                        <a:pt x="32" y="72"/>
                      </a:lnTo>
                      <a:lnTo>
                        <a:pt x="40" y="74"/>
                      </a:lnTo>
                      <a:lnTo>
                        <a:pt x="42" y="64"/>
                      </a:lnTo>
                      <a:lnTo>
                        <a:pt x="46" y="62"/>
                      </a:lnTo>
                      <a:lnTo>
                        <a:pt x="48" y="58"/>
                      </a:lnTo>
                      <a:lnTo>
                        <a:pt x="52" y="58"/>
                      </a:lnTo>
                      <a:lnTo>
                        <a:pt x="56" y="54"/>
                      </a:lnTo>
                      <a:lnTo>
                        <a:pt x="58" y="48"/>
                      </a:lnTo>
                      <a:lnTo>
                        <a:pt x="60" y="42"/>
                      </a:lnTo>
                      <a:lnTo>
                        <a:pt x="60" y="34"/>
                      </a:lnTo>
                      <a:lnTo>
                        <a:pt x="62" y="30"/>
                      </a:lnTo>
                      <a:lnTo>
                        <a:pt x="66" y="26"/>
                      </a:lnTo>
                      <a:lnTo>
                        <a:pt x="72" y="24"/>
                      </a:lnTo>
                      <a:lnTo>
                        <a:pt x="80" y="24"/>
                      </a:lnTo>
                      <a:lnTo>
                        <a:pt x="82" y="20"/>
                      </a:lnTo>
                      <a:lnTo>
                        <a:pt x="86" y="18"/>
                      </a:lnTo>
                      <a:lnTo>
                        <a:pt x="98" y="14"/>
                      </a:lnTo>
                      <a:lnTo>
                        <a:pt x="110" y="10"/>
                      </a:lnTo>
                      <a:lnTo>
                        <a:pt x="118" y="4"/>
                      </a:lnTo>
                      <a:lnTo>
                        <a:pt x="124" y="2"/>
                      </a:lnTo>
                      <a:lnTo>
                        <a:pt x="128" y="0"/>
                      </a:lnTo>
                      <a:lnTo>
                        <a:pt x="128" y="8"/>
                      </a:lnTo>
                      <a:lnTo>
                        <a:pt x="124" y="10"/>
                      </a:lnTo>
                      <a:lnTo>
                        <a:pt x="120" y="14"/>
                      </a:lnTo>
                      <a:lnTo>
                        <a:pt x="118" y="18"/>
                      </a:lnTo>
                      <a:lnTo>
                        <a:pt x="110" y="28"/>
                      </a:lnTo>
                      <a:lnTo>
                        <a:pt x="98" y="40"/>
                      </a:lnTo>
                      <a:lnTo>
                        <a:pt x="94" y="48"/>
                      </a:lnTo>
                      <a:lnTo>
                        <a:pt x="92" y="56"/>
                      </a:lnTo>
                      <a:lnTo>
                        <a:pt x="94" y="62"/>
                      </a:lnTo>
                      <a:lnTo>
                        <a:pt x="98" y="64"/>
                      </a:lnTo>
                      <a:lnTo>
                        <a:pt x="100" y="68"/>
                      </a:lnTo>
                      <a:lnTo>
                        <a:pt x="102" y="72"/>
                      </a:lnTo>
                      <a:lnTo>
                        <a:pt x="106" y="76"/>
                      </a:lnTo>
                      <a:lnTo>
                        <a:pt x="108" y="82"/>
                      </a:lnTo>
                      <a:lnTo>
                        <a:pt x="104" y="88"/>
                      </a:lnTo>
                      <a:lnTo>
                        <a:pt x="102" y="92"/>
                      </a:lnTo>
                      <a:lnTo>
                        <a:pt x="104" y="94"/>
                      </a:lnTo>
                      <a:lnTo>
                        <a:pt x="108" y="98"/>
                      </a:lnTo>
                      <a:lnTo>
                        <a:pt x="112" y="100"/>
                      </a:lnTo>
                      <a:lnTo>
                        <a:pt x="116" y="102"/>
                      </a:lnTo>
                      <a:lnTo>
                        <a:pt x="130" y="104"/>
                      </a:lnTo>
                      <a:lnTo>
                        <a:pt x="142" y="106"/>
                      </a:lnTo>
                      <a:lnTo>
                        <a:pt x="142" y="112"/>
                      </a:lnTo>
                      <a:lnTo>
                        <a:pt x="146" y="116"/>
                      </a:lnTo>
                      <a:lnTo>
                        <a:pt x="152" y="118"/>
                      </a:lnTo>
                      <a:lnTo>
                        <a:pt x="158" y="118"/>
                      </a:lnTo>
                      <a:lnTo>
                        <a:pt x="166" y="118"/>
                      </a:lnTo>
                      <a:lnTo>
                        <a:pt x="170" y="118"/>
                      </a:lnTo>
                      <a:lnTo>
                        <a:pt x="176" y="116"/>
                      </a:lnTo>
                      <a:lnTo>
                        <a:pt x="184" y="116"/>
                      </a:lnTo>
                      <a:lnTo>
                        <a:pt x="176" y="132"/>
                      </a:lnTo>
                      <a:lnTo>
                        <a:pt x="174" y="142"/>
                      </a:lnTo>
                      <a:lnTo>
                        <a:pt x="172" y="148"/>
                      </a:lnTo>
                      <a:lnTo>
                        <a:pt x="174" y="154"/>
                      </a:lnTo>
                      <a:lnTo>
                        <a:pt x="178" y="158"/>
                      </a:lnTo>
                      <a:lnTo>
                        <a:pt x="180" y="162"/>
                      </a:lnTo>
                      <a:lnTo>
                        <a:pt x="182" y="168"/>
                      </a:lnTo>
                      <a:lnTo>
                        <a:pt x="182" y="170"/>
                      </a:lnTo>
                      <a:lnTo>
                        <a:pt x="180" y="174"/>
                      </a:lnTo>
                      <a:lnTo>
                        <a:pt x="178" y="174"/>
                      </a:lnTo>
                      <a:lnTo>
                        <a:pt x="178" y="178"/>
                      </a:lnTo>
                      <a:lnTo>
                        <a:pt x="180" y="182"/>
                      </a:lnTo>
                      <a:lnTo>
                        <a:pt x="184" y="190"/>
                      </a:lnTo>
                      <a:lnTo>
                        <a:pt x="170" y="198"/>
                      </a:lnTo>
                      <a:lnTo>
                        <a:pt x="160" y="200"/>
                      </a:lnTo>
                      <a:lnTo>
                        <a:pt x="148" y="200"/>
                      </a:lnTo>
                      <a:lnTo>
                        <a:pt x="142" y="204"/>
                      </a:lnTo>
                      <a:lnTo>
                        <a:pt x="144" y="204"/>
                      </a:lnTo>
                      <a:lnTo>
                        <a:pt x="146" y="206"/>
                      </a:lnTo>
                      <a:lnTo>
                        <a:pt x="148" y="210"/>
                      </a:lnTo>
                      <a:lnTo>
                        <a:pt x="152" y="212"/>
                      </a:lnTo>
                      <a:lnTo>
                        <a:pt x="152" y="220"/>
                      </a:lnTo>
                      <a:lnTo>
                        <a:pt x="146" y="220"/>
                      </a:lnTo>
                      <a:lnTo>
                        <a:pt x="142" y="222"/>
                      </a:lnTo>
                      <a:lnTo>
                        <a:pt x="140" y="226"/>
                      </a:lnTo>
                      <a:lnTo>
                        <a:pt x="138" y="228"/>
                      </a:lnTo>
                      <a:lnTo>
                        <a:pt x="140" y="234"/>
                      </a:lnTo>
                      <a:lnTo>
                        <a:pt x="142" y="240"/>
                      </a:lnTo>
                      <a:lnTo>
                        <a:pt x="146" y="246"/>
                      </a:lnTo>
                      <a:lnTo>
                        <a:pt x="148" y="252"/>
                      </a:lnTo>
                      <a:lnTo>
                        <a:pt x="146" y="276"/>
                      </a:lnTo>
                      <a:lnTo>
                        <a:pt x="142" y="304"/>
                      </a:lnTo>
                      <a:lnTo>
                        <a:pt x="136" y="300"/>
                      </a:lnTo>
                      <a:lnTo>
                        <a:pt x="132" y="298"/>
                      </a:lnTo>
                      <a:lnTo>
                        <a:pt x="130" y="294"/>
                      </a:lnTo>
                      <a:lnTo>
                        <a:pt x="132" y="290"/>
                      </a:lnTo>
                      <a:lnTo>
                        <a:pt x="136" y="286"/>
                      </a:lnTo>
                      <a:lnTo>
                        <a:pt x="138" y="282"/>
                      </a:lnTo>
                      <a:lnTo>
                        <a:pt x="140" y="278"/>
                      </a:lnTo>
                      <a:lnTo>
                        <a:pt x="134" y="274"/>
                      </a:lnTo>
                      <a:lnTo>
                        <a:pt x="126" y="272"/>
                      </a:lnTo>
                      <a:lnTo>
                        <a:pt x="122" y="274"/>
                      </a:lnTo>
                      <a:lnTo>
                        <a:pt x="122" y="278"/>
                      </a:lnTo>
                      <a:lnTo>
                        <a:pt x="118" y="274"/>
                      </a:lnTo>
                      <a:lnTo>
                        <a:pt x="116" y="272"/>
                      </a:lnTo>
                      <a:lnTo>
                        <a:pt x="114" y="272"/>
                      </a:lnTo>
                      <a:lnTo>
                        <a:pt x="110" y="274"/>
                      </a:lnTo>
                      <a:lnTo>
                        <a:pt x="108" y="276"/>
                      </a:lnTo>
                      <a:lnTo>
                        <a:pt x="106" y="276"/>
                      </a:lnTo>
                      <a:lnTo>
                        <a:pt x="90" y="276"/>
                      </a:lnTo>
                      <a:lnTo>
                        <a:pt x="88" y="268"/>
                      </a:lnTo>
                      <a:lnTo>
                        <a:pt x="86" y="260"/>
                      </a:lnTo>
                      <a:lnTo>
                        <a:pt x="82" y="256"/>
                      </a:lnTo>
                      <a:lnTo>
                        <a:pt x="76" y="248"/>
                      </a:lnTo>
                      <a:lnTo>
                        <a:pt x="68" y="242"/>
                      </a:lnTo>
                      <a:lnTo>
                        <a:pt x="62" y="238"/>
                      </a:lnTo>
                      <a:lnTo>
                        <a:pt x="58" y="234"/>
                      </a:lnTo>
                      <a:lnTo>
                        <a:pt x="52" y="234"/>
                      </a:lnTo>
                      <a:lnTo>
                        <a:pt x="50" y="230"/>
                      </a:lnTo>
                      <a:lnTo>
                        <a:pt x="52" y="228"/>
                      </a:lnTo>
                      <a:lnTo>
                        <a:pt x="36" y="226"/>
                      </a:lnTo>
                      <a:lnTo>
                        <a:pt x="22" y="220"/>
                      </a:lnTo>
                      <a:lnTo>
                        <a:pt x="10" y="212"/>
                      </a:lnTo>
                      <a:lnTo>
                        <a:pt x="0" y="204"/>
                      </a:lnTo>
                      <a:lnTo>
                        <a:pt x="2" y="204"/>
                      </a:lnTo>
                      <a:close/>
                    </a:path>
                  </a:pathLst>
                </a:custGeom>
                <a:solidFill>
                  <a:srgbClr val="949990"/>
                </a:solidFill>
                <a:ln w="6350" cmpd="sng">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grpSp>
          <p:sp>
            <p:nvSpPr>
              <p:cNvPr id="66" name="Text Box 76">
                <a:extLst>
                  <a:ext uri="{FF2B5EF4-FFF2-40B4-BE49-F238E27FC236}">
                    <a16:creationId xmlns:a16="http://schemas.microsoft.com/office/drawing/2014/main" id="{A7DAD6A4-6964-4E66-BACB-06FE07677A25}"/>
                  </a:ext>
                </a:extLst>
              </p:cNvPr>
              <p:cNvSpPr txBox="1">
                <a:spLocks noChangeArrowheads="1"/>
              </p:cNvSpPr>
              <p:nvPr/>
            </p:nvSpPr>
            <p:spPr bwMode="auto">
              <a:xfrm>
                <a:off x="3738035" y="4023020"/>
                <a:ext cx="943954" cy="297001"/>
              </a:xfrm>
              <a:prstGeom prst="rect">
                <a:avLst/>
              </a:prstGeom>
              <a:noFill/>
              <a:ln>
                <a:noFill/>
              </a:ln>
              <a:extLst/>
            </p:spPr>
            <p:style>
              <a:lnRef idx="2">
                <a:schemeClr val="accent3"/>
              </a:lnRef>
              <a:fillRef idx="1">
                <a:schemeClr val="lt1"/>
              </a:fillRef>
              <a:effectRef idx="0">
                <a:schemeClr val="accent3"/>
              </a:effectRef>
              <a:fontRef idx="minor">
                <a:schemeClr val="dk1"/>
              </a:fontRef>
            </p:style>
            <p:txBody>
              <a:bodyPr wrap="square" lIns="98628" tIns="49315" rIns="98628" bIns="49315">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Calibri" pitchFamily="34" charset="0"/>
                  </a:rPr>
                  <a:t>Brazil</a:t>
                </a:r>
                <a:endParaRPr kumimoji="0" lang="en-GB" sz="1200" b="1" i="0" u="none" strike="noStrike" kern="1200" cap="none" spc="0" normalizeH="0" baseline="0" noProof="0" dirty="0">
                  <a:ln>
                    <a:noFill/>
                  </a:ln>
                  <a:solidFill>
                    <a:srgbClr val="000000"/>
                  </a:solidFill>
                  <a:effectLst/>
                  <a:uLnTx/>
                  <a:uFillTx/>
                  <a:latin typeface="Arial"/>
                  <a:ea typeface="+mn-ea"/>
                  <a:cs typeface="Calibri" pitchFamily="34" charset="0"/>
                </a:endParaRPr>
              </a:p>
            </p:txBody>
          </p:sp>
          <p:sp>
            <p:nvSpPr>
              <p:cNvPr id="67" name="Text Box 76">
                <a:extLst>
                  <a:ext uri="{FF2B5EF4-FFF2-40B4-BE49-F238E27FC236}">
                    <a16:creationId xmlns:a16="http://schemas.microsoft.com/office/drawing/2014/main" id="{6A22ADD6-EF95-49A5-B38E-F97BCDA502C9}"/>
                  </a:ext>
                </a:extLst>
              </p:cNvPr>
              <p:cNvSpPr txBox="1">
                <a:spLocks noChangeArrowheads="1"/>
              </p:cNvSpPr>
              <p:nvPr/>
            </p:nvSpPr>
            <p:spPr bwMode="auto">
              <a:xfrm>
                <a:off x="-230133" y="2529284"/>
                <a:ext cx="886017" cy="297001"/>
              </a:xfrm>
              <a:prstGeom prst="rect">
                <a:avLst/>
              </a:prstGeom>
              <a:noFill/>
              <a:ln>
                <a:noFill/>
              </a:ln>
              <a:extLst/>
            </p:spPr>
            <p:style>
              <a:lnRef idx="2">
                <a:schemeClr val="accent3"/>
              </a:lnRef>
              <a:fillRef idx="1">
                <a:schemeClr val="lt1"/>
              </a:fillRef>
              <a:effectRef idx="0">
                <a:schemeClr val="accent3"/>
              </a:effectRef>
              <a:fontRef idx="minor">
                <a:schemeClr val="dk1"/>
              </a:fontRef>
            </p:style>
            <p:txBody>
              <a:bodyPr lIns="98628" tIns="49315" rIns="98628" bIns="49315">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Calibri" pitchFamily="34" charset="0"/>
                  </a:rPr>
                  <a:t>Mexico</a:t>
                </a:r>
                <a:endParaRPr kumimoji="0" lang="en-GB" sz="1200" b="1" i="0" u="none" strike="noStrike" kern="1200" cap="none" spc="0" normalizeH="0" baseline="0" noProof="0" dirty="0">
                  <a:ln>
                    <a:noFill/>
                  </a:ln>
                  <a:solidFill>
                    <a:srgbClr val="000000"/>
                  </a:solidFill>
                  <a:effectLst/>
                  <a:uLnTx/>
                  <a:uFillTx/>
                  <a:latin typeface="Arial"/>
                  <a:ea typeface="+mn-ea"/>
                  <a:cs typeface="Calibri" pitchFamily="34" charset="0"/>
                </a:endParaRPr>
              </a:p>
            </p:txBody>
          </p:sp>
          <p:sp>
            <p:nvSpPr>
              <p:cNvPr id="68" name="Text Box 78">
                <a:extLst>
                  <a:ext uri="{FF2B5EF4-FFF2-40B4-BE49-F238E27FC236}">
                    <a16:creationId xmlns:a16="http://schemas.microsoft.com/office/drawing/2014/main" id="{E0199D5C-34A7-49BA-958A-E5727FAA0289}"/>
                  </a:ext>
                </a:extLst>
              </p:cNvPr>
              <p:cNvSpPr txBox="1">
                <a:spLocks noChangeArrowheads="1"/>
              </p:cNvSpPr>
              <p:nvPr/>
            </p:nvSpPr>
            <p:spPr bwMode="auto">
              <a:xfrm>
                <a:off x="1711284" y="5336421"/>
                <a:ext cx="879977" cy="297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D44B0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8628" tIns="49315" rIns="98628" bIns="49315">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Calibri" pitchFamily="34" charset="0"/>
                  </a:rPr>
                  <a:t>Chile</a:t>
                </a:r>
                <a:endParaRPr kumimoji="0" lang="en-GB" sz="1200" b="1" i="0" u="none" strike="noStrike" kern="1200" cap="none" spc="0" normalizeH="0" baseline="0" noProof="0" dirty="0">
                  <a:ln>
                    <a:noFill/>
                  </a:ln>
                  <a:solidFill>
                    <a:srgbClr val="000000"/>
                  </a:solidFill>
                  <a:effectLst/>
                  <a:uLnTx/>
                  <a:uFillTx/>
                  <a:latin typeface="Arial"/>
                  <a:ea typeface="+mn-ea"/>
                  <a:cs typeface="Calibri" pitchFamily="34" charset="0"/>
                </a:endParaRPr>
              </a:p>
            </p:txBody>
          </p:sp>
        </p:grpSp>
      </p:grpSp>
      <p:sp>
        <p:nvSpPr>
          <p:cNvPr id="100" name="Oval 106">
            <a:extLst>
              <a:ext uri="{FF2B5EF4-FFF2-40B4-BE49-F238E27FC236}">
                <a16:creationId xmlns:a16="http://schemas.microsoft.com/office/drawing/2014/main" id="{7F03C972-4250-4599-B06A-3B583E5226B7}"/>
              </a:ext>
            </a:extLst>
          </p:cNvPr>
          <p:cNvSpPr>
            <a:spLocks noChangeAspect="1" noChangeArrowheads="1"/>
          </p:cNvSpPr>
          <p:nvPr/>
        </p:nvSpPr>
        <p:spPr bwMode="auto">
          <a:xfrm>
            <a:off x="179511" y="4142727"/>
            <a:ext cx="1919526" cy="1543487"/>
          </a:xfrm>
          <a:prstGeom prst="ellipse">
            <a:avLst/>
          </a:prstGeom>
          <a:solidFill>
            <a:srgbClr val="0021A4"/>
          </a:solidFill>
          <a:ln>
            <a:noFill/>
            <a:headEnd/>
            <a:tailEnd/>
          </a:ln>
          <a:effectLst/>
          <a:scene3d>
            <a:camera prst="orthographicFront">
              <a:rot lat="0" lon="0" rev="0"/>
            </a:camera>
            <a:lightRig rig="contrasting" dir="t">
              <a:rot lat="0" lon="0" rev="7800000"/>
            </a:lightRig>
          </a:scene3d>
          <a:sp3d/>
          <a:extLst/>
        </p:spPr>
        <p:style>
          <a:lnRef idx="0">
            <a:schemeClr val="accent3"/>
          </a:lnRef>
          <a:fillRef idx="3">
            <a:schemeClr val="accent3"/>
          </a:fillRef>
          <a:effectRef idx="3">
            <a:schemeClr val="accent3"/>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a:ea typeface="+mn-ea"/>
                <a:cs typeface="Calibri" pitchFamily="34" charset="0"/>
              </a:rPr>
              <a:t>LATAM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Arial"/>
              <a:ea typeface="+mn-ea"/>
              <a:cs typeface="Calibri"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a:ea typeface="+mn-ea"/>
                <a:cs typeface="Calibri" pitchFamily="34" charset="0"/>
              </a:rPr>
              <a:t>USD </a:t>
            </a:r>
            <a:br>
              <a:rPr kumimoji="0" lang="en-GB" sz="2000" b="1" i="0" u="none" strike="noStrike" kern="1200" cap="none" spc="0" normalizeH="0" baseline="0" noProof="0" dirty="0">
                <a:ln>
                  <a:noFill/>
                </a:ln>
                <a:solidFill>
                  <a:prstClr val="white"/>
                </a:solidFill>
                <a:effectLst/>
                <a:uLnTx/>
                <a:uFillTx/>
                <a:latin typeface="Arial"/>
                <a:ea typeface="+mn-ea"/>
                <a:cs typeface="Calibri" pitchFamily="34" charset="0"/>
              </a:rPr>
            </a:br>
            <a:r>
              <a:rPr kumimoji="0" lang="en-GB" sz="2000" b="1" i="0" u="none" strike="noStrike" kern="1200" cap="none" spc="0" normalizeH="0" baseline="0" noProof="0" dirty="0">
                <a:ln>
                  <a:noFill/>
                </a:ln>
                <a:solidFill>
                  <a:prstClr val="white"/>
                </a:solidFill>
                <a:effectLst/>
                <a:uLnTx/>
                <a:uFillTx/>
                <a:latin typeface="Arial"/>
                <a:ea typeface="+mn-ea"/>
                <a:cs typeface="Calibri" pitchFamily="34" charset="0"/>
              </a:rPr>
              <a:t>1,411 </a:t>
            </a:r>
            <a:r>
              <a:rPr kumimoji="0" lang="en-GB" sz="2000" b="1" i="0" u="none" strike="noStrike" kern="1200" cap="none" spc="0" normalizeH="0" baseline="0" noProof="0" dirty="0" err="1">
                <a:ln>
                  <a:noFill/>
                </a:ln>
                <a:solidFill>
                  <a:prstClr val="white"/>
                </a:solidFill>
                <a:effectLst/>
                <a:uLnTx/>
                <a:uFillTx/>
                <a:latin typeface="Arial"/>
                <a:ea typeface="+mn-ea"/>
                <a:cs typeface="Calibri" pitchFamily="34" charset="0"/>
              </a:rPr>
              <a:t>mn</a:t>
            </a:r>
            <a:endParaRPr kumimoji="0" lang="en-GB" sz="2000" b="1" i="0" u="none" strike="noStrike" kern="1200" cap="none" spc="0" normalizeH="0" baseline="0" noProof="0" dirty="0">
              <a:ln>
                <a:noFill/>
              </a:ln>
              <a:solidFill>
                <a:prstClr val="white"/>
              </a:solidFill>
              <a:effectLst/>
              <a:uLnTx/>
              <a:uFillTx/>
              <a:latin typeface="Arial"/>
              <a:ea typeface="+mn-ea"/>
              <a:cs typeface="Calibri" pitchFamily="34" charset="0"/>
            </a:endParaRPr>
          </a:p>
        </p:txBody>
      </p:sp>
      <p:sp>
        <p:nvSpPr>
          <p:cNvPr id="101" name="Oval 106">
            <a:extLst>
              <a:ext uri="{FF2B5EF4-FFF2-40B4-BE49-F238E27FC236}">
                <a16:creationId xmlns:a16="http://schemas.microsoft.com/office/drawing/2014/main" id="{4599AB9C-C33E-42F7-AE15-B584ADD7E556}"/>
              </a:ext>
            </a:extLst>
          </p:cNvPr>
          <p:cNvSpPr>
            <a:spLocks noChangeAspect="1" noChangeArrowheads="1"/>
          </p:cNvSpPr>
          <p:nvPr/>
        </p:nvSpPr>
        <p:spPr bwMode="auto">
          <a:xfrm>
            <a:off x="1139274" y="2112715"/>
            <a:ext cx="1263708" cy="1016146"/>
          </a:xfrm>
          <a:prstGeom prst="ellipse">
            <a:avLst/>
          </a:prstGeom>
          <a:solidFill>
            <a:srgbClr val="0021A4"/>
          </a:solidFill>
          <a:ln>
            <a:noFill/>
            <a:headEnd/>
            <a:tailEnd/>
          </a:ln>
          <a:effectLst/>
          <a:scene3d>
            <a:camera prst="orthographicFront">
              <a:rot lat="0" lon="0" rev="0"/>
            </a:camera>
            <a:lightRig rig="contrasting" dir="t">
              <a:rot lat="0" lon="0" rev="7800000"/>
            </a:lightRig>
          </a:scene3d>
          <a:sp3d/>
          <a:extLst/>
        </p:spPr>
        <p:style>
          <a:lnRef idx="0">
            <a:schemeClr val="accent3"/>
          </a:lnRef>
          <a:fillRef idx="3">
            <a:schemeClr val="accent3"/>
          </a:fillRef>
          <a:effectRef idx="3">
            <a:schemeClr val="accent3"/>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Calibri" pitchFamily="34" charset="0"/>
              </a:rPr>
              <a:t>401</a:t>
            </a:r>
          </a:p>
        </p:txBody>
      </p:sp>
      <p:sp>
        <p:nvSpPr>
          <p:cNvPr id="102" name="Oval 90">
            <a:extLst>
              <a:ext uri="{FF2B5EF4-FFF2-40B4-BE49-F238E27FC236}">
                <a16:creationId xmlns:a16="http://schemas.microsoft.com/office/drawing/2014/main" id="{BA738B6E-DC0C-4BE1-B4C5-A8F862291B7C}"/>
              </a:ext>
            </a:extLst>
          </p:cNvPr>
          <p:cNvSpPr>
            <a:spLocks noChangeAspect="1" noChangeArrowheads="1"/>
          </p:cNvSpPr>
          <p:nvPr/>
        </p:nvSpPr>
        <p:spPr bwMode="auto">
          <a:xfrm>
            <a:off x="2581022" y="5085734"/>
            <a:ext cx="941527" cy="600480"/>
          </a:xfrm>
          <a:prstGeom prst="ellipse">
            <a:avLst/>
          </a:prstGeom>
          <a:solidFill>
            <a:srgbClr val="0021A4"/>
          </a:solidFill>
          <a:ln>
            <a:noFill/>
            <a:headEnd/>
            <a:tailEnd/>
          </a:ln>
          <a:effectLst/>
          <a:scene3d>
            <a:camera prst="orthographicFront">
              <a:rot lat="0" lon="0" rev="0"/>
            </a:camera>
            <a:lightRig rig="contrasting" dir="t">
              <a:rot lat="0" lon="0" rev="7800000"/>
            </a:lightRig>
          </a:scene3d>
          <a:sp3d/>
          <a:extLst/>
        </p:spPr>
        <p:style>
          <a:lnRef idx="0">
            <a:schemeClr val="accent3"/>
          </a:lnRef>
          <a:fillRef idx="3">
            <a:schemeClr val="accent3"/>
          </a:fillRef>
          <a:effectRef idx="3">
            <a:schemeClr val="accent3"/>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Calibri" pitchFamily="34" charset="0"/>
              </a:rPr>
              <a:t>199</a:t>
            </a:r>
          </a:p>
        </p:txBody>
      </p:sp>
      <p:sp>
        <p:nvSpPr>
          <p:cNvPr id="103" name="Oval 90">
            <a:extLst>
              <a:ext uri="{FF2B5EF4-FFF2-40B4-BE49-F238E27FC236}">
                <a16:creationId xmlns:a16="http://schemas.microsoft.com/office/drawing/2014/main" id="{6ED50999-B56E-48F3-A828-B67BF375602D}"/>
              </a:ext>
            </a:extLst>
          </p:cNvPr>
          <p:cNvSpPr>
            <a:spLocks noChangeArrowheads="1"/>
          </p:cNvSpPr>
          <p:nvPr/>
        </p:nvSpPr>
        <p:spPr bwMode="auto">
          <a:xfrm>
            <a:off x="3892100" y="3935743"/>
            <a:ext cx="1118798" cy="899284"/>
          </a:xfrm>
          <a:prstGeom prst="ellipse">
            <a:avLst/>
          </a:prstGeom>
          <a:solidFill>
            <a:srgbClr val="0021A4"/>
          </a:solidFill>
          <a:ln>
            <a:noFill/>
            <a:headEnd/>
            <a:tailEnd/>
          </a:ln>
          <a:effectLst/>
          <a:scene3d>
            <a:camera prst="orthographicFront">
              <a:rot lat="0" lon="0" rev="0"/>
            </a:camera>
            <a:lightRig rig="contrasting" dir="t">
              <a:rot lat="0" lon="0" rev="7800000"/>
            </a:lightRig>
          </a:scene3d>
          <a:sp3d/>
          <a:extLst/>
        </p:spPr>
        <p:style>
          <a:lnRef idx="0">
            <a:schemeClr val="accent3"/>
          </a:lnRef>
          <a:fillRef idx="3">
            <a:schemeClr val="accent3"/>
          </a:fillRef>
          <a:effectRef idx="3">
            <a:schemeClr val="accent3"/>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a:ea typeface="+mn-ea"/>
                <a:cs typeface="Calibri" pitchFamily="34" charset="0"/>
              </a:rPr>
              <a:t> </a:t>
            </a:r>
            <a:r>
              <a:rPr kumimoji="0" lang="en-GB" sz="1600" b="1" i="0" u="none" strike="noStrike" kern="1200" cap="none" spc="0" normalizeH="0" baseline="0" noProof="0" dirty="0">
                <a:ln>
                  <a:noFill/>
                </a:ln>
                <a:solidFill>
                  <a:prstClr val="white"/>
                </a:solidFill>
                <a:effectLst/>
                <a:uLnTx/>
                <a:uFillTx/>
                <a:latin typeface="Arial"/>
                <a:ea typeface="+mn-ea"/>
                <a:cs typeface="Calibri" pitchFamily="34" charset="0"/>
              </a:rPr>
              <a:t>229</a:t>
            </a:r>
          </a:p>
        </p:txBody>
      </p:sp>
      <p:sp>
        <p:nvSpPr>
          <p:cNvPr id="104" name="Oval 90">
            <a:extLst>
              <a:ext uri="{FF2B5EF4-FFF2-40B4-BE49-F238E27FC236}">
                <a16:creationId xmlns:a16="http://schemas.microsoft.com/office/drawing/2014/main" id="{B2A42792-F6AA-47A6-A6C9-BE4CAE44C843}"/>
              </a:ext>
            </a:extLst>
          </p:cNvPr>
          <p:cNvSpPr>
            <a:spLocks noChangeAspect="1" noChangeArrowheads="1"/>
          </p:cNvSpPr>
          <p:nvPr/>
        </p:nvSpPr>
        <p:spPr bwMode="auto">
          <a:xfrm>
            <a:off x="3564560" y="5482950"/>
            <a:ext cx="751027" cy="566061"/>
          </a:xfrm>
          <a:prstGeom prst="ellipse">
            <a:avLst/>
          </a:prstGeom>
          <a:solidFill>
            <a:srgbClr val="0021A4"/>
          </a:solidFill>
          <a:ln>
            <a:noFill/>
            <a:headEnd/>
            <a:tailEnd/>
          </a:ln>
          <a:effectLst/>
          <a:scene3d>
            <a:camera prst="orthographicFront">
              <a:rot lat="0" lon="0" rev="0"/>
            </a:camera>
            <a:lightRig rig="contrasting" dir="t">
              <a:rot lat="0" lon="0" rev="7800000"/>
            </a:lightRig>
          </a:scene3d>
          <a:sp3d/>
          <a:extLst/>
        </p:spPr>
        <p:style>
          <a:lnRef idx="0">
            <a:schemeClr val="accent3"/>
          </a:lnRef>
          <a:fillRef idx="3">
            <a:schemeClr val="accent3"/>
          </a:fillRef>
          <a:effectRef idx="3">
            <a:schemeClr val="accent3"/>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Calibri" pitchFamily="34" charset="0"/>
              </a:rPr>
              <a:t>122</a:t>
            </a:r>
          </a:p>
        </p:txBody>
      </p:sp>
      <p:sp>
        <p:nvSpPr>
          <p:cNvPr id="105" name="Oval 90">
            <a:extLst>
              <a:ext uri="{FF2B5EF4-FFF2-40B4-BE49-F238E27FC236}">
                <a16:creationId xmlns:a16="http://schemas.microsoft.com/office/drawing/2014/main" id="{581E1D1C-EAC6-4BB5-A54D-B1F3DFB67D8D}"/>
              </a:ext>
            </a:extLst>
          </p:cNvPr>
          <p:cNvSpPr>
            <a:spLocks noChangeAspect="1" noChangeArrowheads="1"/>
          </p:cNvSpPr>
          <p:nvPr/>
        </p:nvSpPr>
        <p:spPr bwMode="auto">
          <a:xfrm>
            <a:off x="2491198" y="3460950"/>
            <a:ext cx="626536" cy="472230"/>
          </a:xfrm>
          <a:prstGeom prst="ellipse">
            <a:avLst/>
          </a:prstGeom>
          <a:solidFill>
            <a:srgbClr val="0021A4"/>
          </a:solidFill>
          <a:ln>
            <a:noFill/>
            <a:headEnd/>
            <a:tailEnd/>
          </a:ln>
          <a:effectLst/>
          <a:scene3d>
            <a:camera prst="orthographicFront">
              <a:rot lat="0" lon="0" rev="0"/>
            </a:camera>
            <a:lightRig rig="contrasting" dir="t">
              <a:rot lat="0" lon="0" rev="7800000"/>
            </a:lightRig>
          </a:scene3d>
          <a:sp3d/>
          <a:extLst/>
        </p:spPr>
        <p:style>
          <a:lnRef idx="0">
            <a:schemeClr val="accent3"/>
          </a:lnRef>
          <a:fillRef idx="3">
            <a:schemeClr val="accent3"/>
          </a:fillRef>
          <a:effectRef idx="3">
            <a:schemeClr val="accent3"/>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Calibri" pitchFamily="34" charset="0"/>
              </a:rPr>
              <a:t>80</a:t>
            </a:r>
          </a:p>
        </p:txBody>
      </p:sp>
    </p:spTree>
    <p:extLst>
      <p:ext uri="{BB962C8B-B14F-4D97-AF65-F5344CB8AC3E}">
        <p14:creationId xmlns:p14="http://schemas.microsoft.com/office/powerpoint/2010/main" val="1777183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5" descr="63746210vhalevi2282011125225PM"/>
          <p:cNvPicPr>
            <a:picLocks noChangeAspect="1" noChangeArrowheads="1"/>
          </p:cNvPicPr>
          <p:nvPr/>
        </p:nvPicPr>
        <p:blipFill rotWithShape="1">
          <a:blip r:embed="rId3">
            <a:extLst>
              <a:ext uri="{28A0092B-C50C-407E-A947-70E740481C1C}">
                <a14:useLocalDpi xmlns:a14="http://schemas.microsoft.com/office/drawing/2010/main" val="0"/>
              </a:ext>
            </a:extLst>
          </a:blip>
          <a:srcRect r="9518"/>
          <a:stretch/>
        </p:blipFill>
        <p:spPr bwMode="auto">
          <a:xfrm>
            <a:off x="2431" y="4572777"/>
            <a:ext cx="2921999" cy="2285223"/>
          </a:xfrm>
          <a:prstGeom prst="rect">
            <a:avLst/>
          </a:prstGeom>
          <a:noFill/>
          <a:ln w="1905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4" name="Picture 7" descr="keithrichards2"/>
          <p:cNvPicPr>
            <a:picLocks noChangeAspect="1" noChangeArrowheads="1"/>
          </p:cNvPicPr>
          <p:nvPr/>
        </p:nvPicPr>
        <p:blipFill rotWithShape="1">
          <a:blip r:embed="rId4">
            <a:extLst>
              <a:ext uri="{28A0092B-C50C-407E-A947-70E740481C1C}">
                <a14:useLocalDpi xmlns:a14="http://schemas.microsoft.com/office/drawing/2010/main" val="0"/>
              </a:ext>
            </a:extLst>
          </a:blip>
          <a:srcRect r="11650"/>
          <a:stretch/>
        </p:blipFill>
        <p:spPr bwMode="auto">
          <a:xfrm>
            <a:off x="5881690" y="4576076"/>
            <a:ext cx="3262311" cy="2281924"/>
          </a:xfrm>
          <a:prstGeom prst="rect">
            <a:avLst/>
          </a:prstGeom>
          <a:noFill/>
          <a:ln w="1905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9" name="Picture 5" descr="http://seguros123.com/wp-content/uploads/2014/11/ilja-gort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154"/>
          <a:stretch/>
        </p:blipFill>
        <p:spPr bwMode="auto">
          <a:xfrm>
            <a:off x="6042282" y="0"/>
            <a:ext cx="3101718" cy="204446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cdn.na16.netdna-cdn.com/wp-content/uploads/2013/09/troy-polamalu.jpg"/>
          <p:cNvPicPr>
            <a:picLocks noChangeAspect="1" noChangeArrowheads="1"/>
          </p:cNvPicPr>
          <p:nvPr/>
        </p:nvPicPr>
        <p:blipFill rotWithShape="1">
          <a:blip r:embed="rId6">
            <a:extLst>
              <a:ext uri="{28A0092B-C50C-407E-A947-70E740481C1C}">
                <a14:useLocalDpi xmlns:a14="http://schemas.microsoft.com/office/drawing/2010/main" val="0"/>
              </a:ext>
            </a:extLst>
          </a:blip>
          <a:srcRect b="16215"/>
          <a:stretch/>
        </p:blipFill>
        <p:spPr bwMode="auto">
          <a:xfrm>
            <a:off x="2757545" y="-7"/>
            <a:ext cx="3284737" cy="204447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i.telegraph.co.uk/multimedia/archive/03143/Costa3_3143378k.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850"/>
          <a:stretch/>
        </p:blipFill>
        <p:spPr bwMode="auto">
          <a:xfrm>
            <a:off x="1" y="1"/>
            <a:ext cx="2924431" cy="204446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metrouk2.files.wordpress.com/2013/05/ay109644906epa03695877-finn.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8876"/>
          <a:stretch/>
        </p:blipFill>
        <p:spPr bwMode="auto">
          <a:xfrm>
            <a:off x="2910743" y="2672917"/>
            <a:ext cx="3131539" cy="192734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tatic.guim.co.uk/sys-images/Guardian/Pix/pictures/2009/1/21/1232557000827/Gallery-Catlin-Arctic-Sur-019.jpg"/>
          <p:cNvPicPr>
            <a:picLocks noChangeAspect="1" noChangeArrowheads="1"/>
          </p:cNvPicPr>
          <p:nvPr/>
        </p:nvPicPr>
        <p:blipFill rotWithShape="1">
          <a:blip r:embed="rId9">
            <a:extLst>
              <a:ext uri="{28A0092B-C50C-407E-A947-70E740481C1C}">
                <a14:useLocalDpi xmlns:a14="http://schemas.microsoft.com/office/drawing/2010/main" val="0"/>
              </a:ext>
            </a:extLst>
          </a:blip>
          <a:srcRect r="5644"/>
          <a:stretch/>
        </p:blipFill>
        <p:spPr bwMode="auto">
          <a:xfrm>
            <a:off x="-1" y="2641854"/>
            <a:ext cx="2924433" cy="195840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i.telegraph.co.uk/multimedia/archive/02820/DX-1302-Lizzie3_2820388b.jpg"/>
          <p:cNvPicPr>
            <a:picLocks noChangeAspect="1" noChangeArrowheads="1"/>
          </p:cNvPicPr>
          <p:nvPr/>
        </p:nvPicPr>
        <p:blipFill rotWithShape="1">
          <a:blip r:embed="rId10">
            <a:extLst>
              <a:ext uri="{28A0092B-C50C-407E-A947-70E740481C1C}">
                <a14:useLocalDpi xmlns:a14="http://schemas.microsoft.com/office/drawing/2010/main" val="0"/>
              </a:ext>
            </a:extLst>
          </a:blip>
          <a:srcRect b="5351"/>
          <a:stretch/>
        </p:blipFill>
        <p:spPr bwMode="auto">
          <a:xfrm>
            <a:off x="5881690" y="2672910"/>
            <a:ext cx="3262310" cy="192735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0" y="2044472"/>
            <a:ext cx="9143999" cy="628438"/>
          </a:xfrm>
          <a:prstGeom prst="rect">
            <a:avLst/>
          </a:prstGeom>
          <a:solidFill>
            <a:srgbClr val="1E16C0"/>
          </a:solidFill>
          <a:ln>
            <a:noFill/>
          </a:ln>
          <a:extLst/>
        </p:spPr>
        <p:txBody>
          <a:bodyPr wrap="none" anchor="ctr"/>
          <a:lstStyle/>
          <a:p>
            <a:pPr algn="ctr">
              <a:defRPr/>
            </a:pPr>
            <a:r>
              <a:rPr lang="en-US" altLang="en-US" sz="2000" dirty="0">
                <a:solidFill>
                  <a:schemeClr val="bg1"/>
                </a:solidFill>
                <a:latin typeface="Calibri Light (headings)"/>
              </a:rPr>
              <a:t>El </a:t>
            </a:r>
            <a:r>
              <a:rPr lang="en-US" altLang="en-US" sz="2000" dirty="0" err="1">
                <a:solidFill>
                  <a:schemeClr val="bg1"/>
                </a:solidFill>
                <a:latin typeface="Calibri Light (headings)"/>
              </a:rPr>
              <a:t>mercado</a:t>
            </a:r>
            <a:r>
              <a:rPr lang="en-US" altLang="en-US" sz="2000" dirty="0">
                <a:solidFill>
                  <a:schemeClr val="bg1"/>
                </a:solidFill>
                <a:latin typeface="Calibri Light (headings)"/>
              </a:rPr>
              <a:t> de Lloyd’s </a:t>
            </a:r>
            <a:r>
              <a:rPr lang="en-US" altLang="en-US" sz="2000" dirty="0" err="1">
                <a:solidFill>
                  <a:schemeClr val="bg1"/>
                </a:solidFill>
                <a:latin typeface="Calibri Light (headings)"/>
              </a:rPr>
              <a:t>es</a:t>
            </a:r>
            <a:r>
              <a:rPr lang="en-US" altLang="en-US" sz="2000" dirty="0">
                <a:solidFill>
                  <a:schemeClr val="bg1"/>
                </a:solidFill>
                <a:latin typeface="Calibri Light (headings)"/>
              </a:rPr>
              <a:t> </a:t>
            </a:r>
            <a:r>
              <a:rPr lang="en-US" altLang="en-US" sz="2000" dirty="0" err="1">
                <a:solidFill>
                  <a:schemeClr val="bg1"/>
                </a:solidFill>
                <a:latin typeface="Calibri Light (headings)"/>
              </a:rPr>
              <a:t>conocido</a:t>
            </a:r>
            <a:r>
              <a:rPr lang="en-US" altLang="en-US" sz="2000" dirty="0">
                <a:solidFill>
                  <a:schemeClr val="bg1"/>
                </a:solidFill>
                <a:latin typeface="Calibri Light (headings)"/>
              </a:rPr>
              <a:t> </a:t>
            </a:r>
            <a:r>
              <a:rPr lang="en-US" altLang="en-US" sz="2000" dirty="0" err="1">
                <a:solidFill>
                  <a:schemeClr val="bg1"/>
                </a:solidFill>
                <a:latin typeface="Calibri Light (headings)"/>
              </a:rPr>
              <a:t>por</a:t>
            </a:r>
            <a:r>
              <a:rPr lang="en-US" altLang="en-US" sz="2000" dirty="0">
                <a:solidFill>
                  <a:schemeClr val="bg1"/>
                </a:solidFill>
                <a:latin typeface="Calibri Light (headings)"/>
              </a:rPr>
              <a:t> </a:t>
            </a:r>
            <a:r>
              <a:rPr lang="en-US" altLang="en-US" sz="2000" dirty="0" err="1">
                <a:solidFill>
                  <a:schemeClr val="bg1"/>
                </a:solidFill>
                <a:latin typeface="Calibri Light (headings)"/>
              </a:rPr>
              <a:t>sus</a:t>
            </a:r>
            <a:r>
              <a:rPr lang="en-US" altLang="en-US" sz="2000" dirty="0">
                <a:solidFill>
                  <a:schemeClr val="bg1"/>
                </a:solidFill>
                <a:latin typeface="Calibri Light (headings)"/>
              </a:rPr>
              <a:t> </a:t>
            </a:r>
            <a:r>
              <a:rPr lang="en-US" altLang="en-US" sz="2000" dirty="0" err="1">
                <a:solidFill>
                  <a:schemeClr val="bg1"/>
                </a:solidFill>
                <a:latin typeface="Calibri Light (headings)"/>
              </a:rPr>
              <a:t>coberturas</a:t>
            </a:r>
            <a:r>
              <a:rPr lang="en-US" altLang="en-US" sz="2000" dirty="0">
                <a:solidFill>
                  <a:schemeClr val="bg1"/>
                </a:solidFill>
                <a:latin typeface="Calibri Light (headings)"/>
              </a:rPr>
              <a:t> </a:t>
            </a:r>
            <a:r>
              <a:rPr lang="en-US" altLang="en-US" sz="2000" dirty="0" err="1">
                <a:solidFill>
                  <a:schemeClr val="bg1"/>
                </a:solidFill>
                <a:latin typeface="Calibri Light (headings)"/>
              </a:rPr>
              <a:t>especializadas</a:t>
            </a:r>
            <a:endParaRPr lang="en-US" altLang="en-US" sz="2000" dirty="0">
              <a:solidFill>
                <a:schemeClr val="bg1"/>
              </a:solidFill>
              <a:latin typeface="Calibri Light (headings)"/>
            </a:endParaRPr>
          </a:p>
          <a:p>
            <a:pPr algn="ctr">
              <a:defRPr/>
            </a:pPr>
            <a:r>
              <a:rPr lang="es-MX" sz="2000" dirty="0">
                <a:solidFill>
                  <a:srgbClr val="FFFFFF"/>
                </a:solidFill>
                <a:latin typeface="Calibri Light (headings)"/>
              </a:rPr>
              <a:t>y un apetito por riesgos que requieren soluciones innovadoras</a:t>
            </a:r>
            <a:endParaRPr lang="en-GB" sz="2000" dirty="0">
              <a:solidFill>
                <a:srgbClr val="FFFFFF"/>
              </a:solidFill>
              <a:latin typeface="Calibri Light (headings)"/>
            </a:endParaRPr>
          </a:p>
        </p:txBody>
      </p:sp>
      <p:sp>
        <p:nvSpPr>
          <p:cNvPr id="2" name="Rectangle 1"/>
          <p:cNvSpPr/>
          <p:nvPr/>
        </p:nvSpPr>
        <p:spPr>
          <a:xfrm>
            <a:off x="2924432" y="5955957"/>
            <a:ext cx="2943569"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800" b="0" i="0" u="none" baseline="0" dirty="0">
              <a:solidFill>
                <a:srgbClr val="FFFFFF"/>
              </a:solidFill>
            </a:endParaRPr>
          </a:p>
        </p:txBody>
      </p:sp>
      <p:pic>
        <p:nvPicPr>
          <p:cNvPr id="53250" name="Picture 37" descr="Grable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2443" y="4748885"/>
            <a:ext cx="642552" cy="196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G:\CORPCOMMS\BRAND AND MARKETING\2. CREATIVE ASSETS\LOGOS\Lloyds Logo\LLOYDS LOGO White box.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5114" y="-3563"/>
            <a:ext cx="1001210" cy="402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95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a:t>Como funciona el Mercado de Lloyd’s? </a:t>
            </a:r>
          </a:p>
        </p:txBody>
      </p:sp>
      <p:sp>
        <p:nvSpPr>
          <p:cNvPr id="9" name="Text Placeholder 8"/>
          <p:cNvSpPr>
            <a:spLocks noGrp="1"/>
          </p:cNvSpPr>
          <p:nvPr>
            <p:ph type="body" sz="quarter" idx="13"/>
          </p:nvPr>
        </p:nvSpPr>
        <p:spPr/>
        <p:txBody>
          <a:bodyPr/>
          <a:lstStyle/>
          <a:p>
            <a:r>
              <a:rPr lang="en-GB" dirty="0"/>
              <a:t> </a:t>
            </a:r>
          </a:p>
        </p:txBody>
      </p:sp>
      <p:sp>
        <p:nvSpPr>
          <p:cNvPr id="29" name="3 - Source"/>
          <p:cNvSpPr>
            <a:spLocks/>
          </p:cNvSpPr>
          <p:nvPr>
            <p:custDataLst>
              <p:tags r:id="rId2"/>
            </p:custDataLst>
          </p:nvPr>
        </p:nvSpPr>
        <p:spPr>
          <a:xfrm>
            <a:off x="405000" y="5456258"/>
            <a:ext cx="8334900" cy="92333"/>
          </a:xfrm>
          <a:prstGeom prst="rect">
            <a:avLst/>
          </a:prstGeom>
        </p:spPr>
        <p:txBody>
          <a:bodyPr lIns="0" tIns="0" rIns="0" bIns="0" anchor="b">
            <a:spAutoFit/>
          </a:bodyPr>
          <a:lstStyle/>
          <a:p>
            <a:pPr defTabSz="685273"/>
            <a:r>
              <a:rPr lang="en-GB" sz="600" dirty="0">
                <a:solidFill>
                  <a:srgbClr val="1E35BF"/>
                </a:solidFill>
              </a:rPr>
              <a:t>t</a:t>
            </a:r>
          </a:p>
        </p:txBody>
      </p:sp>
      <p:cxnSp>
        <p:nvCxnSpPr>
          <p:cNvPr id="17" name="Straight Connector 16"/>
          <p:cNvCxnSpPr/>
          <p:nvPr/>
        </p:nvCxnSpPr>
        <p:spPr>
          <a:xfrm>
            <a:off x="6469979" y="3019136"/>
            <a:ext cx="0" cy="583083"/>
          </a:xfrm>
          <a:prstGeom prst="line">
            <a:avLst/>
          </a:prstGeom>
          <a:ln w="28575">
            <a:no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784523" y="2788032"/>
            <a:ext cx="0" cy="711815"/>
          </a:xfrm>
          <a:prstGeom prst="line">
            <a:avLst/>
          </a:prstGeom>
          <a:ln w="28575">
            <a:no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702554" y="2858708"/>
            <a:ext cx="0" cy="711815"/>
          </a:xfrm>
          <a:prstGeom prst="line">
            <a:avLst/>
          </a:prstGeom>
          <a:ln w="28575">
            <a:no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317500" y="2056128"/>
            <a:ext cx="8575011" cy="3482014"/>
            <a:chOff x="317469" y="1198878"/>
            <a:chExt cx="8575011" cy="3482014"/>
          </a:xfrm>
        </p:grpSpPr>
        <p:sp>
          <p:nvSpPr>
            <p:cNvPr id="24" name="Rectangle 23"/>
            <p:cNvSpPr/>
            <p:nvPr/>
          </p:nvSpPr>
          <p:spPr>
            <a:xfrm>
              <a:off x="317469" y="1198878"/>
              <a:ext cx="8575011" cy="3482014"/>
            </a:xfrm>
            <a:prstGeom prst="rect">
              <a:avLst/>
            </a:prstGeom>
            <a:solidFill>
              <a:srgbClr val="0A4B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273">
                <a:spcAft>
                  <a:spcPts val="900"/>
                </a:spcAft>
              </a:pPr>
              <a:r>
                <a:rPr lang="es-MX" sz="1350" dirty="0">
                  <a:solidFill>
                    <a:prstClr val="white"/>
                  </a:solidFill>
                </a:rPr>
                <a:t>   </a:t>
              </a:r>
              <a:r>
                <a:rPr lang="es-MX" sz="1200" dirty="0">
                  <a:solidFill>
                    <a:prstClr val="white"/>
                  </a:solidFill>
                </a:rPr>
                <a:t>La Corporación de Lloyd’s</a:t>
              </a:r>
            </a:p>
            <a:p>
              <a:pPr defTabSz="685273">
                <a:spcAft>
                  <a:spcPts val="900"/>
                </a:spcAft>
              </a:pPr>
              <a:endParaRPr lang="es-MX" sz="1200" dirty="0">
                <a:solidFill>
                  <a:prstClr val="white"/>
                </a:solidFill>
              </a:endParaRPr>
            </a:p>
            <a:p>
              <a:pPr defTabSz="685273">
                <a:spcAft>
                  <a:spcPts val="900"/>
                </a:spcAft>
              </a:pPr>
              <a:endParaRPr lang="es-MX" sz="1200" dirty="0">
                <a:solidFill>
                  <a:prstClr val="white"/>
                </a:solidFill>
              </a:endParaRPr>
            </a:p>
            <a:p>
              <a:pPr defTabSz="685273">
                <a:spcAft>
                  <a:spcPts val="900"/>
                </a:spcAft>
              </a:pPr>
              <a:endParaRPr lang="es-MX" sz="1200" dirty="0">
                <a:solidFill>
                  <a:prstClr val="white"/>
                </a:solidFill>
              </a:endParaRPr>
            </a:p>
            <a:p>
              <a:pPr defTabSz="685273">
                <a:spcAft>
                  <a:spcPts val="900"/>
                </a:spcAft>
              </a:pPr>
              <a:endParaRPr lang="es-MX" sz="1200" dirty="0">
                <a:solidFill>
                  <a:prstClr val="white"/>
                </a:solidFill>
              </a:endParaRPr>
            </a:p>
            <a:p>
              <a:pPr defTabSz="685273">
                <a:spcAft>
                  <a:spcPts val="900"/>
                </a:spcAft>
              </a:pPr>
              <a:endParaRPr lang="es-MX" sz="1200" dirty="0">
                <a:solidFill>
                  <a:prstClr val="white"/>
                </a:solidFill>
              </a:endParaRPr>
            </a:p>
            <a:p>
              <a:pPr defTabSz="685273">
                <a:spcAft>
                  <a:spcPts val="900"/>
                </a:spcAft>
              </a:pPr>
              <a:endParaRPr lang="es-MX" sz="1200" dirty="0">
                <a:solidFill>
                  <a:prstClr val="white"/>
                </a:solidFill>
              </a:endParaRPr>
            </a:p>
            <a:p>
              <a:pPr defTabSz="685273">
                <a:spcAft>
                  <a:spcPts val="900"/>
                </a:spcAft>
              </a:pPr>
              <a:endParaRPr lang="es-MX" sz="1200" dirty="0">
                <a:solidFill>
                  <a:prstClr val="white"/>
                </a:solidFill>
              </a:endParaRPr>
            </a:p>
            <a:p>
              <a:pPr defTabSz="685273">
                <a:spcAft>
                  <a:spcPts val="900"/>
                </a:spcAft>
              </a:pPr>
              <a:endParaRPr lang="es-MX" sz="1200" dirty="0">
                <a:solidFill>
                  <a:prstClr val="white"/>
                </a:solidFill>
              </a:endParaRPr>
            </a:p>
            <a:p>
              <a:pPr defTabSz="685273">
                <a:spcAft>
                  <a:spcPts val="900"/>
                </a:spcAft>
              </a:pPr>
              <a:endParaRPr lang="es-MX" sz="1200" dirty="0">
                <a:solidFill>
                  <a:prstClr val="white"/>
                </a:solidFill>
              </a:endParaRPr>
            </a:p>
            <a:p>
              <a:pPr defTabSz="685273">
                <a:spcAft>
                  <a:spcPts val="900"/>
                </a:spcAft>
              </a:pPr>
              <a:endParaRPr lang="es-MX" sz="1200" dirty="0">
                <a:solidFill>
                  <a:prstClr val="white"/>
                </a:solidFill>
              </a:endParaRPr>
            </a:p>
            <a:p>
              <a:pPr defTabSz="685273">
                <a:spcAft>
                  <a:spcPts val="900"/>
                </a:spcAft>
              </a:pPr>
              <a:endParaRPr lang="es-MX" sz="1200" dirty="0">
                <a:solidFill>
                  <a:prstClr val="white"/>
                </a:solidFill>
              </a:endParaRPr>
            </a:p>
          </p:txBody>
        </p:sp>
        <p:sp>
          <p:nvSpPr>
            <p:cNvPr id="2" name="Rectangle 1"/>
            <p:cNvSpPr/>
            <p:nvPr/>
          </p:nvSpPr>
          <p:spPr>
            <a:xfrm>
              <a:off x="3190530" y="1510278"/>
              <a:ext cx="2718977" cy="30886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273">
                <a:spcAft>
                  <a:spcPts val="900"/>
                </a:spcAft>
              </a:pPr>
              <a:r>
                <a:rPr lang="en-GB" sz="1350" dirty="0" err="1">
                  <a:solidFill>
                    <a:prstClr val="white"/>
                  </a:solidFill>
                </a:rPr>
                <a:t>Agente</a:t>
              </a:r>
              <a:r>
                <a:rPr lang="en-GB" sz="1350" dirty="0">
                  <a:solidFill>
                    <a:prstClr val="white"/>
                  </a:solidFill>
                </a:rPr>
                <a:t> </a:t>
              </a:r>
              <a:r>
                <a:rPr lang="en-GB" sz="1350" dirty="0" err="1">
                  <a:solidFill>
                    <a:prstClr val="white"/>
                  </a:solidFill>
                </a:rPr>
                <a:t>Administrador</a:t>
              </a:r>
              <a:r>
                <a:rPr lang="en-GB" sz="1350" dirty="0">
                  <a:solidFill>
                    <a:prstClr val="white"/>
                  </a:solidFill>
                </a:rPr>
                <a:t> </a:t>
              </a:r>
              <a:r>
                <a:rPr lang="en-GB" sz="2025" dirty="0">
                  <a:solidFill>
                    <a:prstClr val="white"/>
                  </a:solidFill>
                </a:rPr>
                <a:t>55</a:t>
              </a:r>
            </a:p>
            <a:p>
              <a:pPr defTabSz="685273">
                <a:spcAft>
                  <a:spcPts val="900"/>
                </a:spcAft>
              </a:pPr>
              <a:r>
                <a:rPr lang="en-GB" sz="1350" dirty="0" err="1">
                  <a:solidFill>
                    <a:prstClr val="white"/>
                  </a:solidFill>
                </a:rPr>
                <a:t>Sindicatos</a:t>
              </a:r>
              <a:r>
                <a:rPr lang="en-GB" sz="2025" dirty="0">
                  <a:solidFill>
                    <a:prstClr val="white"/>
                  </a:solidFill>
                </a:rPr>
                <a:t> 99</a:t>
              </a:r>
            </a:p>
            <a:p>
              <a:pPr defTabSz="685273">
                <a:spcAft>
                  <a:spcPts val="900"/>
                </a:spcAft>
              </a:pPr>
              <a:endParaRPr lang="en-GB" sz="1350" dirty="0">
                <a:solidFill>
                  <a:prstClr val="white"/>
                </a:solidFill>
              </a:endParaRPr>
            </a:p>
            <a:p>
              <a:pPr defTabSz="685273">
                <a:spcAft>
                  <a:spcPts val="900"/>
                </a:spcAft>
              </a:pPr>
              <a:endParaRPr lang="en-GB" sz="1350" dirty="0">
                <a:solidFill>
                  <a:prstClr val="white"/>
                </a:solidFill>
              </a:endParaRPr>
            </a:p>
            <a:p>
              <a:pPr defTabSz="685273">
                <a:spcAft>
                  <a:spcPts val="900"/>
                </a:spcAft>
              </a:pPr>
              <a:endParaRPr lang="en-GB" sz="1350" dirty="0">
                <a:solidFill>
                  <a:prstClr val="white"/>
                </a:solidFill>
              </a:endParaRPr>
            </a:p>
            <a:p>
              <a:pPr defTabSz="685273">
                <a:spcAft>
                  <a:spcPts val="900"/>
                </a:spcAft>
              </a:pPr>
              <a:endParaRPr lang="en-GB" sz="1350" dirty="0">
                <a:solidFill>
                  <a:prstClr val="white"/>
                </a:solidFill>
              </a:endParaRPr>
            </a:p>
            <a:p>
              <a:pPr defTabSz="685273">
                <a:spcAft>
                  <a:spcPts val="900"/>
                </a:spcAft>
              </a:pPr>
              <a:endParaRPr lang="en-GB" sz="1350" dirty="0">
                <a:solidFill>
                  <a:prstClr val="white"/>
                </a:solidFill>
              </a:endParaRPr>
            </a:p>
            <a:p>
              <a:pPr defTabSz="685273">
                <a:spcAft>
                  <a:spcPts val="900"/>
                </a:spcAft>
              </a:pPr>
              <a:endParaRPr lang="en-GB" sz="1350" dirty="0">
                <a:solidFill>
                  <a:prstClr val="white"/>
                </a:solidFill>
              </a:endParaRPr>
            </a:p>
            <a:p>
              <a:pPr defTabSz="685273">
                <a:spcAft>
                  <a:spcPts val="900"/>
                </a:spcAft>
              </a:pPr>
              <a:endParaRPr lang="en-GB" sz="1350" dirty="0">
                <a:solidFill>
                  <a:prstClr val="white"/>
                </a:solidFill>
              </a:endParaRPr>
            </a:p>
          </p:txBody>
        </p:sp>
        <p:sp>
          <p:nvSpPr>
            <p:cNvPr id="33" name="TextBox 32"/>
            <p:cNvSpPr txBox="1"/>
            <p:nvPr/>
          </p:nvSpPr>
          <p:spPr>
            <a:xfrm>
              <a:off x="1535617" y="2161886"/>
              <a:ext cx="1884255" cy="2437090"/>
            </a:xfrm>
            <a:custGeom>
              <a:avLst/>
              <a:gdLst>
                <a:gd name="connsiteX0" fmla="*/ 0 w 1930555"/>
                <a:gd name="connsiteY0" fmla="*/ 0 h 3212776"/>
                <a:gd name="connsiteX1" fmla="*/ 1570125 w 1930555"/>
                <a:gd name="connsiteY1" fmla="*/ 0 h 3212776"/>
                <a:gd name="connsiteX2" fmla="*/ 1570125 w 1930555"/>
                <a:gd name="connsiteY2" fmla="*/ 1191795 h 3212776"/>
                <a:gd name="connsiteX3" fmla="*/ 1930555 w 1930555"/>
                <a:gd name="connsiteY3" fmla="*/ 1606389 h 3212776"/>
                <a:gd name="connsiteX4" fmla="*/ 1570125 w 1930555"/>
                <a:gd name="connsiteY4" fmla="*/ 2020983 h 3212776"/>
                <a:gd name="connsiteX5" fmla="*/ 1570125 w 1930555"/>
                <a:gd name="connsiteY5" fmla="*/ 3212776 h 3212776"/>
                <a:gd name="connsiteX6" fmla="*/ 0 w 1930555"/>
                <a:gd name="connsiteY6" fmla="*/ 3212776 h 3212776"/>
                <a:gd name="connsiteX0" fmla="*/ 0 w 1749722"/>
                <a:gd name="connsiteY0" fmla="*/ 0 h 3212776"/>
                <a:gd name="connsiteX1" fmla="*/ 1570125 w 1749722"/>
                <a:gd name="connsiteY1" fmla="*/ 0 h 3212776"/>
                <a:gd name="connsiteX2" fmla="*/ 1570125 w 1749722"/>
                <a:gd name="connsiteY2" fmla="*/ 1191795 h 3212776"/>
                <a:gd name="connsiteX3" fmla="*/ 1749722 w 1749722"/>
                <a:gd name="connsiteY3" fmla="*/ 1606390 h 3212776"/>
                <a:gd name="connsiteX4" fmla="*/ 1570125 w 1749722"/>
                <a:gd name="connsiteY4" fmla="*/ 2020983 h 3212776"/>
                <a:gd name="connsiteX5" fmla="*/ 1570125 w 1749722"/>
                <a:gd name="connsiteY5" fmla="*/ 3212776 h 3212776"/>
                <a:gd name="connsiteX6" fmla="*/ 0 w 1749722"/>
                <a:gd name="connsiteY6" fmla="*/ 3212776 h 3212776"/>
                <a:gd name="connsiteX7" fmla="*/ 0 w 1749722"/>
                <a:gd name="connsiteY7" fmla="*/ 0 h 321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9722" h="3212776">
                  <a:moveTo>
                    <a:pt x="0" y="0"/>
                  </a:moveTo>
                  <a:lnTo>
                    <a:pt x="1570125" y="0"/>
                  </a:lnTo>
                  <a:lnTo>
                    <a:pt x="1570125" y="1191795"/>
                  </a:lnTo>
                  <a:lnTo>
                    <a:pt x="1749722" y="1606390"/>
                  </a:lnTo>
                  <a:lnTo>
                    <a:pt x="1570125" y="2020983"/>
                  </a:lnTo>
                  <a:lnTo>
                    <a:pt x="1570125" y="3212776"/>
                  </a:lnTo>
                  <a:lnTo>
                    <a:pt x="0" y="3212776"/>
                  </a:lnTo>
                  <a:lnTo>
                    <a:pt x="0" y="0"/>
                  </a:lnTo>
                  <a:close/>
                </a:path>
              </a:pathLst>
            </a:custGeom>
            <a:solidFill>
              <a:schemeClr val="tx1"/>
            </a:solidFill>
            <a:ln w="57150">
              <a:noFill/>
            </a:ln>
          </p:spPr>
          <p:txBody>
            <a:bodyPr wrap="square" lIns="68493" tIns="34247" rtlCol="0">
              <a:noAutofit/>
            </a:bodyPr>
            <a:lstStyle/>
            <a:p>
              <a:pPr marL="203178" defTabSz="685273"/>
              <a:r>
                <a:rPr lang="en-GB" sz="1200" dirty="0">
                  <a:solidFill>
                    <a:prstClr val="white"/>
                  </a:solidFill>
                </a:rPr>
                <a:t>Canal de Distribution</a:t>
              </a:r>
              <a:endParaRPr lang="en-GB" sz="675" dirty="0">
                <a:solidFill>
                  <a:prstClr val="white"/>
                </a:solidFill>
              </a:endParaRPr>
            </a:p>
            <a:p>
              <a:pPr marL="203178" defTabSz="685273"/>
              <a:r>
                <a:rPr lang="en-GB" sz="825" dirty="0">
                  <a:solidFill>
                    <a:prstClr val="white"/>
                  </a:solidFill>
                </a:rPr>
                <a:t>Lloyd’s brokers 303</a:t>
              </a:r>
              <a:endParaRPr lang="en-GB" sz="1350" dirty="0">
                <a:solidFill>
                  <a:prstClr val="white"/>
                </a:solidFill>
              </a:endParaRPr>
            </a:p>
            <a:p>
              <a:pPr marL="203178" defTabSz="685273"/>
              <a:br>
                <a:rPr lang="en-GB" sz="825" dirty="0">
                  <a:solidFill>
                    <a:prstClr val="white"/>
                  </a:solidFill>
                </a:rPr>
              </a:br>
              <a:r>
                <a:rPr lang="en-GB" sz="825" dirty="0" err="1">
                  <a:solidFill>
                    <a:prstClr val="white"/>
                  </a:solidFill>
                </a:rPr>
                <a:t>Coverholders</a:t>
              </a:r>
              <a:r>
                <a:rPr lang="en-GB" sz="825" dirty="0">
                  <a:solidFill>
                    <a:prstClr val="white"/>
                  </a:solidFill>
                </a:rPr>
                <a:t> </a:t>
              </a:r>
              <a:r>
                <a:rPr lang="en-GB" sz="1350" dirty="0">
                  <a:solidFill>
                    <a:prstClr val="white"/>
                  </a:solidFill>
                </a:rPr>
                <a:t>3,938</a:t>
              </a:r>
            </a:p>
            <a:p>
              <a:pPr marL="203178" defTabSz="685273">
                <a:spcBef>
                  <a:spcPts val="450"/>
                </a:spcBef>
              </a:pPr>
              <a:r>
                <a:rPr lang="en-GB" sz="825" dirty="0">
                  <a:solidFill>
                    <a:prstClr val="white"/>
                  </a:solidFill>
                </a:rPr>
                <a:t>Service companies </a:t>
              </a:r>
              <a:r>
                <a:rPr lang="en-GB" sz="1350" dirty="0">
                  <a:solidFill>
                    <a:prstClr val="white"/>
                  </a:solidFill>
                </a:rPr>
                <a:t>378</a:t>
              </a:r>
            </a:p>
            <a:p>
              <a:pPr marL="105584" indent="-105584" algn="ctr" defTabSz="685273">
                <a:buFontTx/>
                <a:buChar char="-"/>
              </a:pPr>
              <a:endParaRPr lang="en-GB" sz="975" dirty="0">
                <a:solidFill>
                  <a:prstClr val="white"/>
                </a:solidFill>
              </a:endParaRPr>
            </a:p>
            <a:p>
              <a:pPr marL="105584" indent="-105584" algn="ctr" defTabSz="685273">
                <a:buFontTx/>
                <a:buChar char="-"/>
              </a:pPr>
              <a:endParaRPr lang="en-GB" sz="975" dirty="0">
                <a:solidFill>
                  <a:prstClr val="white"/>
                </a:solidFill>
              </a:endParaRPr>
            </a:p>
            <a:p>
              <a:pPr marL="105584" indent="-105584" algn="ctr" defTabSz="685273">
                <a:buFontTx/>
                <a:buChar char="-"/>
              </a:pPr>
              <a:endParaRPr lang="en-GB" sz="975" dirty="0">
                <a:solidFill>
                  <a:prstClr val="white"/>
                </a:solidFill>
              </a:endParaRPr>
            </a:p>
            <a:p>
              <a:pPr algn="ctr" defTabSz="685273"/>
              <a:endParaRPr lang="en-GB" sz="975" dirty="0">
                <a:solidFill>
                  <a:prstClr val="white"/>
                </a:solidFill>
              </a:endParaRPr>
            </a:p>
            <a:p>
              <a:pPr algn="ctr" defTabSz="685273"/>
              <a:endParaRPr lang="en-GB" sz="975" dirty="0">
                <a:solidFill>
                  <a:prstClr val="black"/>
                </a:solidFill>
              </a:endParaRPr>
            </a:p>
            <a:p>
              <a:pPr algn="ctr" defTabSz="685273"/>
              <a:endParaRPr lang="en-GB" sz="975" dirty="0">
                <a:solidFill>
                  <a:prstClr val="black"/>
                </a:solidFill>
              </a:endParaRPr>
            </a:p>
            <a:p>
              <a:pPr algn="ctr" defTabSz="685273"/>
              <a:endParaRPr lang="en-GB" sz="975" dirty="0">
                <a:solidFill>
                  <a:prstClr val="black"/>
                </a:solidFill>
              </a:endParaRPr>
            </a:p>
            <a:p>
              <a:pPr algn="ctr" defTabSz="685273"/>
              <a:endParaRPr lang="en-GB" sz="975" dirty="0">
                <a:solidFill>
                  <a:prstClr val="black"/>
                </a:solidFill>
              </a:endParaRPr>
            </a:p>
            <a:p>
              <a:pPr algn="ctr" defTabSz="685273"/>
              <a:endParaRPr lang="en-GB" sz="975" dirty="0">
                <a:solidFill>
                  <a:prstClr val="black"/>
                </a:solidFill>
              </a:endParaRPr>
            </a:p>
          </p:txBody>
        </p:sp>
        <p:sp>
          <p:nvSpPr>
            <p:cNvPr id="35" name="TextBox 34"/>
            <p:cNvSpPr txBox="1"/>
            <p:nvPr/>
          </p:nvSpPr>
          <p:spPr>
            <a:xfrm>
              <a:off x="375712" y="2161886"/>
              <a:ext cx="1430947" cy="2437089"/>
            </a:xfrm>
            <a:custGeom>
              <a:avLst/>
              <a:gdLst>
                <a:gd name="connsiteX0" fmla="*/ 0 w 1695380"/>
                <a:gd name="connsiteY0" fmla="*/ 0 h 3212776"/>
                <a:gd name="connsiteX1" fmla="*/ 1333125 w 1695380"/>
                <a:gd name="connsiteY1" fmla="*/ 0 h 3212776"/>
                <a:gd name="connsiteX2" fmla="*/ 1333125 w 1695380"/>
                <a:gd name="connsiteY2" fmla="*/ 1189695 h 3212776"/>
                <a:gd name="connsiteX3" fmla="*/ 1695380 w 1695380"/>
                <a:gd name="connsiteY3" fmla="*/ 1606389 h 3212776"/>
                <a:gd name="connsiteX4" fmla="*/ 1333125 w 1695380"/>
                <a:gd name="connsiteY4" fmla="*/ 2023082 h 3212776"/>
                <a:gd name="connsiteX5" fmla="*/ 1333125 w 1695380"/>
                <a:gd name="connsiteY5" fmla="*/ 3212776 h 3212776"/>
                <a:gd name="connsiteX6" fmla="*/ 0 w 1695380"/>
                <a:gd name="connsiteY6" fmla="*/ 3212776 h 3212776"/>
                <a:gd name="connsiteX0" fmla="*/ 0 w 1516469"/>
                <a:gd name="connsiteY0" fmla="*/ 0 h 3212776"/>
                <a:gd name="connsiteX1" fmla="*/ 1333125 w 1516469"/>
                <a:gd name="connsiteY1" fmla="*/ 0 h 3212776"/>
                <a:gd name="connsiteX2" fmla="*/ 1333125 w 1516469"/>
                <a:gd name="connsiteY2" fmla="*/ 1189695 h 3212776"/>
                <a:gd name="connsiteX3" fmla="*/ 1516469 w 1516469"/>
                <a:gd name="connsiteY3" fmla="*/ 1596619 h 3212776"/>
                <a:gd name="connsiteX4" fmla="*/ 1333125 w 1516469"/>
                <a:gd name="connsiteY4" fmla="*/ 2023082 h 3212776"/>
                <a:gd name="connsiteX5" fmla="*/ 1333125 w 1516469"/>
                <a:gd name="connsiteY5" fmla="*/ 3212776 h 3212776"/>
                <a:gd name="connsiteX6" fmla="*/ 0 w 1516469"/>
                <a:gd name="connsiteY6" fmla="*/ 3212776 h 3212776"/>
                <a:gd name="connsiteX7" fmla="*/ 0 w 1516469"/>
                <a:gd name="connsiteY7" fmla="*/ 0 h 321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6469" h="3212776">
                  <a:moveTo>
                    <a:pt x="0" y="0"/>
                  </a:moveTo>
                  <a:lnTo>
                    <a:pt x="1333125" y="0"/>
                  </a:lnTo>
                  <a:lnTo>
                    <a:pt x="1333125" y="1189695"/>
                  </a:lnTo>
                  <a:lnTo>
                    <a:pt x="1516469" y="1596619"/>
                  </a:lnTo>
                  <a:lnTo>
                    <a:pt x="1333125" y="2023082"/>
                  </a:lnTo>
                  <a:lnTo>
                    <a:pt x="1333125" y="3212776"/>
                  </a:lnTo>
                  <a:lnTo>
                    <a:pt x="0" y="3212776"/>
                  </a:lnTo>
                  <a:lnTo>
                    <a:pt x="0" y="0"/>
                  </a:lnTo>
                  <a:close/>
                </a:path>
              </a:pathLst>
            </a:custGeom>
            <a:solidFill>
              <a:schemeClr val="bg1"/>
            </a:solidFill>
            <a:ln w="57150">
              <a:noFill/>
            </a:ln>
          </p:spPr>
          <p:txBody>
            <a:bodyPr wrap="square" lIns="68493" tIns="34247" rtlCol="0">
              <a:noAutofit/>
            </a:bodyPr>
            <a:lstStyle/>
            <a:p>
              <a:pPr defTabSz="685273">
                <a:spcAft>
                  <a:spcPts val="900"/>
                </a:spcAft>
              </a:pPr>
              <a:r>
                <a:rPr lang="es-MX" sz="1200">
                  <a:solidFill>
                    <a:prstClr val="black"/>
                  </a:solidFill>
                </a:rPr>
                <a:t>Tomador de la poliza</a:t>
              </a:r>
            </a:p>
            <a:p>
              <a:pPr marL="0" lvl="2" defTabSz="685273">
                <a:spcAft>
                  <a:spcPts val="450"/>
                </a:spcAft>
                <a:buClr>
                  <a:prstClr val="white"/>
                </a:buClr>
              </a:pPr>
              <a:r>
                <a:rPr lang="es-MX" sz="1200">
                  <a:solidFill>
                    <a:prstClr val="black"/>
                  </a:solidFill>
                </a:rPr>
                <a:t>Directo</a:t>
              </a:r>
            </a:p>
            <a:p>
              <a:pPr marL="0" lvl="2" defTabSz="685273">
                <a:spcAft>
                  <a:spcPts val="450"/>
                </a:spcAft>
                <a:buClr>
                  <a:prstClr val="white"/>
                </a:buClr>
              </a:pPr>
              <a:r>
                <a:rPr lang="es-MX" sz="1200">
                  <a:solidFill>
                    <a:prstClr val="black"/>
                  </a:solidFill>
                </a:rPr>
                <a:t>Reaseguro</a:t>
              </a:r>
            </a:p>
          </p:txBody>
        </p:sp>
        <p:sp>
          <p:nvSpPr>
            <p:cNvPr id="28" name="TextBox 27"/>
            <p:cNvSpPr txBox="1"/>
            <p:nvPr/>
          </p:nvSpPr>
          <p:spPr>
            <a:xfrm>
              <a:off x="5697465" y="2148564"/>
              <a:ext cx="3071302" cy="2450412"/>
            </a:xfrm>
            <a:custGeom>
              <a:avLst/>
              <a:gdLst>
                <a:gd name="connsiteX0" fmla="*/ 376392 w 3338892"/>
                <a:gd name="connsiteY0" fmla="*/ 0 h 3212776"/>
                <a:gd name="connsiteX1" fmla="*/ 3338892 w 3338892"/>
                <a:gd name="connsiteY1" fmla="*/ 0 h 3212776"/>
                <a:gd name="connsiteX2" fmla="*/ 3338892 w 3338892"/>
                <a:gd name="connsiteY2" fmla="*/ 3212776 h 3212776"/>
                <a:gd name="connsiteX3" fmla="*/ 376392 w 3338892"/>
                <a:gd name="connsiteY3" fmla="*/ 3212776 h 3212776"/>
                <a:gd name="connsiteX4" fmla="*/ 376392 w 3338892"/>
                <a:gd name="connsiteY4" fmla="*/ 2039344 h 3212776"/>
                <a:gd name="connsiteX5" fmla="*/ 0 w 3338892"/>
                <a:gd name="connsiteY5" fmla="*/ 1606389 h 3212776"/>
                <a:gd name="connsiteX6" fmla="*/ 376392 w 3338892"/>
                <a:gd name="connsiteY6" fmla="*/ 1173434 h 3212776"/>
                <a:gd name="connsiteX0" fmla="*/ 182081 w 3144581"/>
                <a:gd name="connsiteY0" fmla="*/ 0 h 3212776"/>
                <a:gd name="connsiteX1" fmla="*/ 3144581 w 3144581"/>
                <a:gd name="connsiteY1" fmla="*/ 0 h 3212776"/>
                <a:gd name="connsiteX2" fmla="*/ 3144581 w 3144581"/>
                <a:gd name="connsiteY2" fmla="*/ 3212776 h 3212776"/>
                <a:gd name="connsiteX3" fmla="*/ 182081 w 3144581"/>
                <a:gd name="connsiteY3" fmla="*/ 3212776 h 3212776"/>
                <a:gd name="connsiteX4" fmla="*/ 182081 w 3144581"/>
                <a:gd name="connsiteY4" fmla="*/ 2039344 h 3212776"/>
                <a:gd name="connsiteX5" fmla="*/ 0 w 3144581"/>
                <a:gd name="connsiteY5" fmla="*/ 1616160 h 3212776"/>
                <a:gd name="connsiteX6" fmla="*/ 182081 w 3144581"/>
                <a:gd name="connsiteY6" fmla="*/ 1173434 h 3212776"/>
                <a:gd name="connsiteX7" fmla="*/ 182081 w 3144581"/>
                <a:gd name="connsiteY7" fmla="*/ 0 h 321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4581" h="3212776">
                  <a:moveTo>
                    <a:pt x="182081" y="0"/>
                  </a:moveTo>
                  <a:lnTo>
                    <a:pt x="3144581" y="0"/>
                  </a:lnTo>
                  <a:lnTo>
                    <a:pt x="3144581" y="3212776"/>
                  </a:lnTo>
                  <a:lnTo>
                    <a:pt x="182081" y="3212776"/>
                  </a:lnTo>
                  <a:lnTo>
                    <a:pt x="182081" y="2039344"/>
                  </a:lnTo>
                  <a:lnTo>
                    <a:pt x="0" y="1616160"/>
                  </a:lnTo>
                  <a:lnTo>
                    <a:pt x="182081" y="1173434"/>
                  </a:lnTo>
                  <a:lnTo>
                    <a:pt x="182081" y="0"/>
                  </a:lnTo>
                  <a:close/>
                </a:path>
              </a:pathLst>
            </a:custGeom>
            <a:solidFill>
              <a:schemeClr val="tx1"/>
            </a:solidFill>
            <a:ln w="57150">
              <a:noFill/>
            </a:ln>
          </p:spPr>
          <p:txBody>
            <a:bodyPr wrap="square" lIns="68493" tIns="34247" rtlCol="0">
              <a:noAutofit/>
            </a:bodyPr>
            <a:lstStyle/>
            <a:p>
              <a:pPr defTabSz="685273">
                <a:spcAft>
                  <a:spcPts val="900"/>
                </a:spcAft>
              </a:pPr>
              <a:r>
                <a:rPr lang="en-GB" sz="1200" dirty="0">
                  <a:solidFill>
                    <a:prstClr val="white"/>
                  </a:solidFill>
                </a:rPr>
                <a:t>     </a:t>
              </a:r>
              <a:r>
                <a:rPr lang="en-GB" sz="1200" dirty="0" err="1">
                  <a:solidFill>
                    <a:prstClr val="white"/>
                  </a:solidFill>
                </a:rPr>
                <a:t>Miembros</a:t>
              </a:r>
              <a:endParaRPr lang="en-GB" sz="2025" dirty="0">
                <a:solidFill>
                  <a:prstClr val="white"/>
                </a:solidFill>
              </a:endParaRPr>
            </a:p>
            <a:p>
              <a:pPr algn="r" defTabSz="685273">
                <a:spcAft>
                  <a:spcPts val="900"/>
                </a:spcAft>
              </a:pPr>
              <a:endParaRPr lang="en-GB" sz="1200" dirty="0">
                <a:solidFill>
                  <a:prstClr val="white"/>
                </a:solidFill>
              </a:endParaRPr>
            </a:p>
            <a:p>
              <a:pPr algn="r" defTabSz="685273">
                <a:spcAft>
                  <a:spcPts val="900"/>
                </a:spcAft>
              </a:pPr>
              <a:endParaRPr lang="en-GB" sz="1200" dirty="0">
                <a:solidFill>
                  <a:prstClr val="white"/>
                </a:solidFill>
              </a:endParaRPr>
            </a:p>
            <a:p>
              <a:pPr algn="r" defTabSz="685273">
                <a:spcAft>
                  <a:spcPts val="900"/>
                </a:spcAft>
              </a:pPr>
              <a:endParaRPr lang="en-GB" sz="1200" dirty="0">
                <a:solidFill>
                  <a:prstClr val="white"/>
                </a:solidFill>
              </a:endParaRPr>
            </a:p>
            <a:p>
              <a:pPr algn="r" defTabSz="685273">
                <a:spcAft>
                  <a:spcPts val="900"/>
                </a:spcAft>
              </a:pPr>
              <a:endParaRPr lang="en-GB" sz="1200" dirty="0">
                <a:solidFill>
                  <a:prstClr val="white"/>
                </a:solidFill>
              </a:endParaRPr>
            </a:p>
            <a:p>
              <a:pPr algn="r" defTabSz="685273">
                <a:spcAft>
                  <a:spcPts val="900"/>
                </a:spcAft>
              </a:pPr>
              <a:endParaRPr lang="en-GB" sz="1200" dirty="0">
                <a:solidFill>
                  <a:prstClr val="white"/>
                </a:solidFill>
              </a:endParaRPr>
            </a:p>
            <a:p>
              <a:pPr algn="r" defTabSz="685273">
                <a:spcAft>
                  <a:spcPts val="900"/>
                </a:spcAft>
              </a:pPr>
              <a:endParaRPr lang="en-GB" sz="1200" dirty="0">
                <a:solidFill>
                  <a:prstClr val="white"/>
                </a:solidFill>
              </a:endParaRPr>
            </a:p>
            <a:p>
              <a:pPr algn="r" defTabSz="685273">
                <a:spcAft>
                  <a:spcPts val="900"/>
                </a:spcAft>
              </a:pPr>
              <a:endParaRPr lang="en-GB" sz="1200" dirty="0">
                <a:solidFill>
                  <a:prstClr val="white"/>
                </a:solidFill>
              </a:endParaRPr>
            </a:p>
            <a:p>
              <a:pPr algn="r" defTabSz="685273">
                <a:spcAft>
                  <a:spcPts val="900"/>
                </a:spcAft>
              </a:pPr>
              <a:endParaRPr lang="en-GB" sz="1200" dirty="0">
                <a:solidFill>
                  <a:prstClr val="white"/>
                </a:solidFill>
              </a:endParaRPr>
            </a:p>
            <a:p>
              <a:pPr algn="r" defTabSz="685273">
                <a:spcAft>
                  <a:spcPts val="900"/>
                </a:spcAft>
              </a:pPr>
              <a:endParaRPr lang="en-GB" sz="1200" dirty="0">
                <a:solidFill>
                  <a:prstClr val="white"/>
                </a:solidFill>
              </a:endParaRPr>
            </a:p>
            <a:p>
              <a:pPr algn="r" defTabSz="685273"/>
              <a:endParaRPr lang="en-GB" sz="975" dirty="0">
                <a:solidFill>
                  <a:prstClr val="white"/>
                </a:solidFill>
              </a:endParaRPr>
            </a:p>
            <a:p>
              <a:pPr algn="r" defTabSz="685273"/>
              <a:endParaRPr lang="en-GB" sz="975" dirty="0">
                <a:solidFill>
                  <a:prstClr val="white"/>
                </a:solidFill>
              </a:endParaRPr>
            </a:p>
            <a:p>
              <a:pPr algn="r" defTabSz="685273"/>
              <a:endParaRPr lang="en-GB" sz="975" dirty="0">
                <a:solidFill>
                  <a:prstClr val="white"/>
                </a:solidFill>
              </a:endParaRPr>
            </a:p>
            <a:p>
              <a:pPr algn="r" defTabSz="685273"/>
              <a:endParaRPr lang="en-GB" sz="975" dirty="0">
                <a:solidFill>
                  <a:prstClr val="white"/>
                </a:solidFill>
              </a:endParaRPr>
            </a:p>
            <a:p>
              <a:pPr marL="105584" indent="-105584" algn="r" defTabSz="685273">
                <a:buFontTx/>
                <a:buChar char="-"/>
              </a:pPr>
              <a:endParaRPr lang="en-GB" sz="975" b="1" dirty="0">
                <a:solidFill>
                  <a:prstClr val="white"/>
                </a:solidFill>
              </a:endParaRPr>
            </a:p>
            <a:p>
              <a:pPr marL="105584" indent="-105584" algn="r" defTabSz="685273">
                <a:buFontTx/>
                <a:buChar char="-"/>
              </a:pPr>
              <a:endParaRPr lang="en-GB" sz="975" b="1" dirty="0">
                <a:solidFill>
                  <a:prstClr val="white"/>
                </a:solidFill>
              </a:endParaRPr>
            </a:p>
            <a:p>
              <a:pPr marL="105584" indent="-105584" algn="r" defTabSz="685273">
                <a:buFontTx/>
                <a:buChar char="-"/>
              </a:pPr>
              <a:endParaRPr lang="en-GB" sz="975" b="1" dirty="0">
                <a:solidFill>
                  <a:prstClr val="white"/>
                </a:solidFill>
              </a:endParaRPr>
            </a:p>
            <a:p>
              <a:pPr algn="r" defTabSz="685273"/>
              <a:endParaRPr lang="en-GB" sz="975" b="1" dirty="0">
                <a:solidFill>
                  <a:prstClr val="white"/>
                </a:solidFill>
              </a:endParaRPr>
            </a:p>
            <a:p>
              <a:pPr algn="r" defTabSz="685273"/>
              <a:endParaRPr lang="en-GB" sz="975" b="1" dirty="0">
                <a:solidFill>
                  <a:prstClr val="black"/>
                </a:solidFill>
              </a:endParaRPr>
            </a:p>
            <a:p>
              <a:pPr algn="r" defTabSz="685273"/>
              <a:endParaRPr lang="en-GB" sz="975" b="1" dirty="0">
                <a:solidFill>
                  <a:prstClr val="black"/>
                </a:solidFill>
              </a:endParaRPr>
            </a:p>
            <a:p>
              <a:pPr algn="r" defTabSz="685273"/>
              <a:endParaRPr lang="en-GB" sz="975" b="1" dirty="0">
                <a:solidFill>
                  <a:prstClr val="black"/>
                </a:solidFill>
              </a:endParaRPr>
            </a:p>
            <a:p>
              <a:pPr algn="r" defTabSz="685273"/>
              <a:endParaRPr lang="en-GB" sz="975" b="1" dirty="0">
                <a:solidFill>
                  <a:prstClr val="black"/>
                </a:solidFill>
              </a:endParaRPr>
            </a:p>
            <a:p>
              <a:pPr algn="r" defTabSz="685273"/>
              <a:endParaRPr lang="en-GB" sz="975" b="1" dirty="0">
                <a:solidFill>
                  <a:prstClr val="black"/>
                </a:solidFill>
              </a:endParaRPr>
            </a:p>
          </p:txBody>
        </p:sp>
        <p:sp>
          <p:nvSpPr>
            <p:cNvPr id="27" name="Rectangle 26"/>
            <p:cNvSpPr/>
            <p:nvPr/>
          </p:nvSpPr>
          <p:spPr>
            <a:xfrm>
              <a:off x="5868144" y="1510278"/>
              <a:ext cx="2900623" cy="638286"/>
            </a:xfrm>
            <a:prstGeom prst="rect">
              <a:avLst/>
            </a:prstGeom>
            <a:solidFill>
              <a:srgbClr val="A1A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273">
                <a:spcAft>
                  <a:spcPts val="900"/>
                </a:spcAft>
              </a:pPr>
              <a:r>
                <a:rPr lang="en-GB" sz="1350" dirty="0" err="1">
                  <a:solidFill>
                    <a:prstClr val="white"/>
                  </a:solidFill>
                </a:rPr>
                <a:t>Flujo</a:t>
              </a:r>
              <a:r>
                <a:rPr lang="en-GB" sz="1350" dirty="0">
                  <a:solidFill>
                    <a:prstClr val="white"/>
                  </a:solidFill>
                </a:rPr>
                <a:t> de Capital</a:t>
              </a:r>
              <a:endParaRPr lang="en-GB" sz="2775" dirty="0">
                <a:solidFill>
                  <a:prstClr val="white"/>
                </a:solidFill>
              </a:endParaRPr>
            </a:p>
          </p:txBody>
        </p:sp>
        <p:sp>
          <p:nvSpPr>
            <p:cNvPr id="31" name="Rectangle 30"/>
            <p:cNvSpPr/>
            <p:nvPr/>
          </p:nvSpPr>
          <p:spPr>
            <a:xfrm>
              <a:off x="381021" y="1523600"/>
              <a:ext cx="2851275" cy="638286"/>
            </a:xfrm>
            <a:prstGeom prst="rect">
              <a:avLst/>
            </a:prstGeom>
            <a:solidFill>
              <a:srgbClr val="A1A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273">
                <a:spcAft>
                  <a:spcPts val="900"/>
                </a:spcAft>
              </a:pPr>
              <a:r>
                <a:rPr lang="en-GB" sz="1350" dirty="0">
                  <a:solidFill>
                    <a:prstClr val="white"/>
                  </a:solidFill>
                </a:rPr>
                <a:t>   </a:t>
              </a:r>
              <a:r>
                <a:rPr lang="en-GB" sz="1350" dirty="0" err="1">
                  <a:solidFill>
                    <a:prstClr val="white"/>
                  </a:solidFill>
                </a:rPr>
                <a:t>Flujo</a:t>
              </a:r>
              <a:r>
                <a:rPr lang="en-GB" sz="1350" dirty="0">
                  <a:solidFill>
                    <a:prstClr val="white"/>
                  </a:solidFill>
                </a:rPr>
                <a:t> del </a:t>
              </a:r>
              <a:r>
                <a:rPr lang="en-GB" sz="1350" dirty="0" err="1">
                  <a:solidFill>
                    <a:prstClr val="white"/>
                  </a:solidFill>
                </a:rPr>
                <a:t>Negocio</a:t>
              </a:r>
              <a:endParaRPr lang="en-GB" sz="2775" dirty="0">
                <a:solidFill>
                  <a:prstClr val="white"/>
                </a:solidFill>
              </a:endParaRPr>
            </a:p>
          </p:txBody>
        </p:sp>
      </p:grpSp>
      <p:sp>
        <p:nvSpPr>
          <p:cNvPr id="18" name="Rectangle 17"/>
          <p:cNvSpPr>
            <a:spLocks/>
          </p:cNvSpPr>
          <p:nvPr/>
        </p:nvSpPr>
        <p:spPr>
          <a:xfrm>
            <a:off x="5131313" y="5687961"/>
            <a:ext cx="3443226" cy="126958"/>
          </a:xfrm>
          <a:prstGeom prst="rect">
            <a:avLst/>
          </a:prstGeom>
        </p:spPr>
        <p:txBody>
          <a:bodyPr wrap="square" lIns="0" tIns="0" rIns="0" bIns="0" anchor="b">
            <a:spAutoFit/>
          </a:bodyPr>
          <a:lstStyle/>
          <a:p>
            <a:pPr algn="r"/>
            <a:r>
              <a:rPr lang="en-GB" sz="825" dirty="0">
                <a:solidFill>
                  <a:schemeClr val="accent1"/>
                </a:solidFill>
              </a:rPr>
              <a:t>Last updated March 2019</a:t>
            </a:r>
            <a:endParaRPr lang="en-GB" sz="825" b="1" dirty="0">
              <a:solidFill>
                <a:schemeClr val="accent1"/>
              </a:solidFill>
            </a:endParaRPr>
          </a:p>
        </p:txBody>
      </p:sp>
    </p:spTree>
    <p:custDataLst>
      <p:tags r:id="rId1"/>
    </p:custDataLst>
    <p:extLst>
      <p:ext uri="{BB962C8B-B14F-4D97-AF65-F5344CB8AC3E}">
        <p14:creationId xmlns:p14="http://schemas.microsoft.com/office/powerpoint/2010/main" val="103836255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4949" y="391719"/>
            <a:ext cx="8334900" cy="972000"/>
          </a:xfrm>
        </p:spPr>
        <p:txBody>
          <a:bodyPr/>
          <a:lstStyle/>
          <a:p>
            <a:r>
              <a:rPr lang="en-GB" dirty="0"/>
              <a:t>El Mercado de Lloyd’s</a:t>
            </a:r>
          </a:p>
        </p:txBody>
      </p:sp>
      <p:sp>
        <p:nvSpPr>
          <p:cNvPr id="6" name="Text Placeholder 4"/>
          <p:cNvSpPr txBox="1">
            <a:spLocks/>
          </p:cNvSpPr>
          <p:nvPr/>
        </p:nvSpPr>
        <p:spPr bwMode="auto">
          <a:xfrm>
            <a:off x="444500" y="884737"/>
            <a:ext cx="8334900" cy="422405"/>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32803" rIns="0" bIns="0" rtlCol="0" anchor="t" anchorCtr="0">
            <a:noAutofit/>
          </a:bodyPr>
          <a:lstStyle>
            <a:lvl1pPr marL="0" indent="0" algn="l" defTabSz="752486" rtl="0" eaLnBrk="1" latinLnBrk="0" hangingPunct="1">
              <a:lnSpc>
                <a:spcPct val="100000"/>
              </a:lnSpc>
              <a:spcBef>
                <a:spcPts val="999"/>
              </a:spcBef>
              <a:spcAft>
                <a:spcPts val="399"/>
              </a:spcAft>
              <a:buFontTx/>
              <a:buNone/>
              <a:defRPr kumimoji="0" sz="1598" b="0" i="0" u="none" kern="1200" baseline="0">
                <a:solidFill>
                  <a:srgbClr val="000000"/>
                </a:solidFill>
                <a:latin typeface="Arial" panose="020B0604020202020204" pitchFamily="34" charset="0"/>
                <a:ea typeface="+mn-ea"/>
                <a:cs typeface="+mn-cs"/>
              </a:defRPr>
            </a:lvl1pPr>
            <a:lvl2pPr marL="0" indent="0" algn="l" defTabSz="752486" rtl="0" eaLnBrk="1" latinLnBrk="0" hangingPunct="1">
              <a:lnSpc>
                <a:spcPct val="100000"/>
              </a:lnSpc>
              <a:spcBef>
                <a:spcPts val="600"/>
              </a:spcBef>
              <a:spcAft>
                <a:spcPts val="600"/>
              </a:spcAft>
              <a:buFontTx/>
              <a:buNone/>
              <a:defRPr sz="1400" kern="1200">
                <a:solidFill>
                  <a:schemeClr val="tx1"/>
                </a:solidFill>
                <a:latin typeface="+mn-lt"/>
                <a:ea typeface="+mn-ea"/>
                <a:cs typeface="+mn-cs"/>
              </a:defRPr>
            </a:lvl2pPr>
            <a:lvl3pPr marL="288000" indent="-288000" algn="l" defTabSz="752486"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504000" indent="-216000" algn="l" defTabSz="752486"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720000" indent="-216000" algn="l" defTabSz="752486"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069336" indent="-188121" algn="l" defTabSz="752486" rtl="0" eaLnBrk="1" latinLnBrk="0" hangingPunct="1">
              <a:lnSpc>
                <a:spcPct val="90000"/>
              </a:lnSpc>
              <a:spcBef>
                <a:spcPts val="411"/>
              </a:spcBef>
              <a:buFont typeface="Arial" panose="020B0604020202020204" pitchFamily="34" charset="0"/>
              <a:buChar char="•"/>
              <a:defRPr sz="1481" kern="1200">
                <a:solidFill>
                  <a:schemeClr val="tx1"/>
                </a:solidFill>
                <a:latin typeface="+mn-lt"/>
                <a:ea typeface="+mn-ea"/>
                <a:cs typeface="+mn-cs"/>
              </a:defRPr>
            </a:lvl6pPr>
            <a:lvl7pPr marL="2445580" indent="-188121" algn="l" defTabSz="752486" rtl="0" eaLnBrk="1" latinLnBrk="0" hangingPunct="1">
              <a:lnSpc>
                <a:spcPct val="90000"/>
              </a:lnSpc>
              <a:spcBef>
                <a:spcPts val="411"/>
              </a:spcBef>
              <a:buFont typeface="Arial" panose="020B0604020202020204" pitchFamily="34" charset="0"/>
              <a:buChar char="•"/>
              <a:defRPr sz="1481" kern="1200">
                <a:solidFill>
                  <a:schemeClr val="tx1"/>
                </a:solidFill>
                <a:latin typeface="+mn-lt"/>
                <a:ea typeface="+mn-ea"/>
                <a:cs typeface="+mn-cs"/>
              </a:defRPr>
            </a:lvl7pPr>
            <a:lvl8pPr marL="2821823" indent="-188121" algn="l" defTabSz="752486" rtl="0" eaLnBrk="1" latinLnBrk="0" hangingPunct="1">
              <a:lnSpc>
                <a:spcPct val="90000"/>
              </a:lnSpc>
              <a:spcBef>
                <a:spcPts val="411"/>
              </a:spcBef>
              <a:buFont typeface="Arial" panose="020B0604020202020204" pitchFamily="34" charset="0"/>
              <a:buChar char="•"/>
              <a:defRPr sz="1481" kern="1200">
                <a:solidFill>
                  <a:schemeClr val="tx1"/>
                </a:solidFill>
                <a:latin typeface="+mn-lt"/>
                <a:ea typeface="+mn-ea"/>
                <a:cs typeface="+mn-cs"/>
              </a:defRPr>
            </a:lvl8pPr>
            <a:lvl9pPr marL="3198066" indent="-188121" algn="l" defTabSz="752486" rtl="0" eaLnBrk="1" latinLnBrk="0" hangingPunct="1">
              <a:lnSpc>
                <a:spcPct val="90000"/>
              </a:lnSpc>
              <a:spcBef>
                <a:spcPts val="411"/>
              </a:spcBef>
              <a:buFont typeface="Arial" panose="020B0604020202020204" pitchFamily="34" charset="0"/>
              <a:buChar char="•"/>
              <a:defRPr sz="1481" kern="1200">
                <a:solidFill>
                  <a:schemeClr val="tx1"/>
                </a:solidFill>
                <a:latin typeface="+mn-lt"/>
                <a:ea typeface="+mn-ea"/>
                <a:cs typeface="+mn-cs"/>
              </a:defRPr>
            </a:lvl9pPr>
          </a:lstStyle>
          <a:p>
            <a:r>
              <a:rPr lang="es-ES" sz="1500" dirty="0"/>
              <a:t>Hogar de las principales compañías de seguros</a:t>
            </a:r>
            <a:endParaRPr lang="en-GB" altLang="en-US" sz="1500" dirty="0"/>
          </a:p>
        </p:txBody>
      </p:sp>
      <p:pic>
        <p:nvPicPr>
          <p:cNvPr id="8" name="Picture 7">
            <a:extLst>
              <a:ext uri="{FF2B5EF4-FFF2-40B4-BE49-F238E27FC236}">
                <a16:creationId xmlns:a16="http://schemas.microsoft.com/office/drawing/2014/main" id="{E0B1888C-E8E8-41BE-BE65-24A2EB1C9453}"/>
              </a:ext>
            </a:extLst>
          </p:cNvPr>
          <p:cNvPicPr>
            <a:picLocks noChangeAspect="1"/>
          </p:cNvPicPr>
          <p:nvPr/>
        </p:nvPicPr>
        <p:blipFill>
          <a:blip r:embed="rId4"/>
          <a:stretch>
            <a:fillRect/>
          </a:stretch>
        </p:blipFill>
        <p:spPr>
          <a:xfrm>
            <a:off x="244757" y="1724193"/>
            <a:ext cx="8713640" cy="4384044"/>
          </a:xfrm>
          <a:prstGeom prst="rect">
            <a:avLst/>
          </a:prstGeom>
        </p:spPr>
      </p:pic>
      <p:sp>
        <p:nvSpPr>
          <p:cNvPr id="9" name="Rectangle 8">
            <a:extLst>
              <a:ext uri="{FF2B5EF4-FFF2-40B4-BE49-F238E27FC236}">
                <a16:creationId xmlns:a16="http://schemas.microsoft.com/office/drawing/2014/main" id="{2F830713-1F59-4B6E-8F50-C2C3C5006975}"/>
              </a:ext>
            </a:extLst>
          </p:cNvPr>
          <p:cNvSpPr>
            <a:spLocks/>
          </p:cNvSpPr>
          <p:nvPr/>
        </p:nvSpPr>
        <p:spPr>
          <a:xfrm>
            <a:off x="1721738" y="6420114"/>
            <a:ext cx="6904405" cy="169277"/>
          </a:xfrm>
          <a:prstGeom prst="rect">
            <a:avLst/>
          </a:prstGeom>
        </p:spPr>
        <p:txBody>
          <a:bodyPr wrap="square" lIns="0" tIns="0" rIns="0" bIns="0" anchor="b">
            <a:spAutoFit/>
          </a:bodyPr>
          <a:lstStyle/>
          <a:p>
            <a:pPr algn="r"/>
            <a:r>
              <a:rPr lang="en-GB" sz="1100" dirty="0">
                <a:solidFill>
                  <a:schemeClr val="accent1"/>
                </a:solidFill>
              </a:rPr>
              <a:t>As of Annual Report March 2019 - </a:t>
            </a:r>
            <a:r>
              <a:rPr lang="en-GB" sz="1100" b="1" dirty="0">
                <a:solidFill>
                  <a:schemeClr val="accent1"/>
                </a:solidFill>
              </a:rPr>
              <a:t>lloyds.com/annualreport2018</a:t>
            </a:r>
          </a:p>
        </p:txBody>
      </p:sp>
    </p:spTree>
    <p:custDataLst>
      <p:tags r:id="rId1"/>
    </p:custDataLst>
    <p:extLst>
      <p:ext uri="{BB962C8B-B14F-4D97-AF65-F5344CB8AC3E}">
        <p14:creationId xmlns:p14="http://schemas.microsoft.com/office/powerpoint/2010/main" val="2152116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4500" y="358768"/>
            <a:ext cx="8334900" cy="972000"/>
          </a:xfrm>
        </p:spPr>
        <p:txBody>
          <a:bodyPr/>
          <a:lstStyle/>
          <a:p>
            <a:r>
              <a:rPr lang="es-MX" dirty="0"/>
              <a:t>Por qué hacer negocios a través de Lloyd’s</a:t>
            </a:r>
          </a:p>
        </p:txBody>
      </p:sp>
      <p:sp>
        <p:nvSpPr>
          <p:cNvPr id="5" name="Content Placeholder 4"/>
          <p:cNvSpPr>
            <a:spLocks noGrp="1"/>
          </p:cNvSpPr>
          <p:nvPr>
            <p:ph idx="1"/>
          </p:nvPr>
        </p:nvSpPr>
        <p:spPr/>
        <p:txBody>
          <a:bodyPr/>
          <a:lstStyle/>
          <a:p>
            <a:endParaRPr lang="es-MX" dirty="0">
              <a:solidFill>
                <a:schemeClr val="tx1"/>
              </a:solidFill>
            </a:endParaRPr>
          </a:p>
          <a:p>
            <a:endParaRPr lang="es-MX" dirty="0">
              <a:solidFill>
                <a:schemeClr val="tx1"/>
              </a:solidFill>
            </a:endParaRPr>
          </a:p>
        </p:txBody>
      </p:sp>
      <p:sp>
        <p:nvSpPr>
          <p:cNvPr id="6" name="Text Placeholder 5"/>
          <p:cNvSpPr>
            <a:spLocks noGrp="1"/>
          </p:cNvSpPr>
          <p:nvPr>
            <p:ph type="body" sz="quarter" idx="13"/>
          </p:nvPr>
        </p:nvSpPr>
        <p:spPr>
          <a:xfrm>
            <a:off x="444500" y="908377"/>
            <a:ext cx="8334900" cy="422405"/>
          </a:xfrm>
        </p:spPr>
        <p:txBody>
          <a:bodyPr/>
          <a:lstStyle/>
          <a:p>
            <a:r>
              <a:rPr lang="es-MX" dirty="0">
                <a:latin typeface="Arial" panose="020B0604020202020204" pitchFamily="34" charset="0"/>
                <a:cs typeface="Arial" panose="020B0604020202020204" pitchFamily="34" charset="0"/>
              </a:rPr>
              <a:t>Lloyd’s posee varias ventajas competitivas</a:t>
            </a:r>
          </a:p>
        </p:txBody>
      </p:sp>
      <p:graphicFrame>
        <p:nvGraphicFramePr>
          <p:cNvPr id="7" name="Table 6"/>
          <p:cNvGraphicFramePr>
            <a:graphicFrameLocks noGrp="1"/>
          </p:cNvGraphicFramePr>
          <p:nvPr>
            <p:extLst>
              <p:ext uri="{D42A27DB-BD31-4B8C-83A1-F6EECF244321}">
                <p14:modId xmlns:p14="http://schemas.microsoft.com/office/powerpoint/2010/main" val="523817691"/>
              </p:ext>
            </p:extLst>
          </p:nvPr>
        </p:nvGraphicFramePr>
        <p:xfrm>
          <a:off x="432674" y="1655153"/>
          <a:ext cx="8119365" cy="4405035"/>
        </p:xfrm>
        <a:graphic>
          <a:graphicData uri="http://schemas.openxmlformats.org/drawingml/2006/table">
            <a:tbl>
              <a:tblPr firstRow="1" bandRow="1">
                <a:tableStyleId>{69012ECD-51FC-41F1-AA8D-1B2483CD663E}</a:tableStyleId>
              </a:tblPr>
              <a:tblGrid>
                <a:gridCol w="1660692">
                  <a:extLst>
                    <a:ext uri="{9D8B030D-6E8A-4147-A177-3AD203B41FA5}">
                      <a16:colId xmlns:a16="http://schemas.microsoft.com/office/drawing/2014/main" val="20000"/>
                    </a:ext>
                  </a:extLst>
                </a:gridCol>
                <a:gridCol w="1934625">
                  <a:extLst>
                    <a:ext uri="{9D8B030D-6E8A-4147-A177-3AD203B41FA5}">
                      <a16:colId xmlns:a16="http://schemas.microsoft.com/office/drawing/2014/main" val="20001"/>
                    </a:ext>
                  </a:extLst>
                </a:gridCol>
                <a:gridCol w="1676676">
                  <a:extLst>
                    <a:ext uri="{9D8B030D-6E8A-4147-A177-3AD203B41FA5}">
                      <a16:colId xmlns:a16="http://schemas.microsoft.com/office/drawing/2014/main" val="20002"/>
                    </a:ext>
                  </a:extLst>
                </a:gridCol>
                <a:gridCol w="2847372">
                  <a:extLst>
                    <a:ext uri="{9D8B030D-6E8A-4147-A177-3AD203B41FA5}">
                      <a16:colId xmlns:a16="http://schemas.microsoft.com/office/drawing/2014/main" val="20003"/>
                    </a:ext>
                  </a:extLst>
                </a:gridCol>
              </a:tblGrid>
              <a:tr h="410204">
                <a:tc>
                  <a:txBody>
                    <a:bodyPr/>
                    <a:lstStyle/>
                    <a:p>
                      <a:pPr algn="l"/>
                      <a:r>
                        <a:rPr lang="es-MX" sz="1200" noProof="0" dirty="0"/>
                        <a:t>Acceso al Mercado</a:t>
                      </a:r>
                    </a:p>
                  </a:txBody>
                  <a:tcPr marL="83338" marR="83338" marT="41669" marB="41669"/>
                </a:tc>
                <a:tc>
                  <a:txBody>
                    <a:bodyPr/>
                    <a:lstStyle/>
                    <a:p>
                      <a:pPr algn="l"/>
                      <a:r>
                        <a:rPr lang="es-MX" sz="1200" noProof="0" dirty="0"/>
                        <a:t>Seguridad y Calificación</a:t>
                      </a:r>
                    </a:p>
                  </a:txBody>
                  <a:tcPr marL="83338" marR="83338" marT="41669" marB="41669"/>
                </a:tc>
                <a:tc>
                  <a:txBody>
                    <a:bodyPr/>
                    <a:lstStyle/>
                    <a:p>
                      <a:pPr algn="l"/>
                      <a:r>
                        <a:rPr lang="es-MX" sz="1200" noProof="0" dirty="0"/>
                        <a:t>Ventajas de Capital</a:t>
                      </a:r>
                    </a:p>
                  </a:txBody>
                  <a:tcPr marL="83338" marR="83338" marT="41669" marB="41669"/>
                </a:tc>
                <a:tc>
                  <a:txBody>
                    <a:bodyPr/>
                    <a:lstStyle/>
                    <a:p>
                      <a:pPr algn="l"/>
                      <a:r>
                        <a:rPr lang="es-MX" sz="1200" noProof="0" dirty="0"/>
                        <a:t>Procesos y servicios</a:t>
                      </a:r>
                      <a:r>
                        <a:rPr lang="es-MX" sz="1200" baseline="0" noProof="0" dirty="0"/>
                        <a:t> centralizados</a:t>
                      </a:r>
                      <a:endParaRPr lang="es-MX" sz="1200" noProof="0" dirty="0"/>
                    </a:p>
                  </a:txBody>
                  <a:tcPr marL="83338" marR="83338" marT="41669" marB="41669"/>
                </a:tc>
                <a:extLst>
                  <a:ext uri="{0D108BD9-81ED-4DB2-BD59-A6C34878D82A}">
                    <a16:rowId xmlns:a16="http://schemas.microsoft.com/office/drawing/2014/main" val="10000"/>
                  </a:ext>
                </a:extLst>
              </a:tr>
              <a:tr h="1654862">
                <a:tc>
                  <a:txBody>
                    <a:bodyPr/>
                    <a:lstStyle/>
                    <a:p>
                      <a:r>
                        <a:rPr lang="es-MX" sz="1200" noProof="0" dirty="0"/>
                        <a:t>Acceso a los principales mercados de seguros y una red de licencias en expansión</a:t>
                      </a:r>
                    </a:p>
                  </a:txBody>
                  <a:tcPr marL="83338" marR="83338" marT="41669" marB="41669"/>
                </a:tc>
                <a:tc>
                  <a:txBody>
                    <a:bodyPr/>
                    <a:lstStyle/>
                    <a:p>
                      <a:r>
                        <a:rPr lang="es-MX" sz="1200" noProof="0" dirty="0"/>
                        <a:t>Excelente seguridad financiera respaldada por la cadena de seguridad de Lloyd's y calificaciones sólidas capaces de atraer negocios de seguros especializados</a:t>
                      </a:r>
                    </a:p>
                  </a:txBody>
                  <a:tcPr marL="83338" marR="83338" marT="41669" marB="41669"/>
                </a:tc>
                <a:tc>
                  <a:txBody>
                    <a:bodyPr/>
                    <a:lstStyle/>
                    <a:p>
                      <a:r>
                        <a:rPr lang="es-MX" sz="1200" b="0" i="0" kern="1200" noProof="0" dirty="0">
                          <a:solidFill>
                            <a:schemeClr val="tx1"/>
                          </a:solidFill>
                          <a:effectLst/>
                          <a:latin typeface="+mn-lt"/>
                          <a:ea typeface="+mn-ea"/>
                          <a:cs typeface="+mn-cs"/>
                        </a:rPr>
                        <a:t>Marco eficiente de capital impulsado por los beneficios de la mutualidad</a:t>
                      </a:r>
                      <a:endParaRPr lang="es-MX" sz="1200" noProof="0" dirty="0"/>
                    </a:p>
                  </a:txBody>
                  <a:tcPr marL="83338" marR="83338" marT="41669" marB="41669"/>
                </a:tc>
                <a:tc>
                  <a:txBody>
                    <a:bodyPr/>
                    <a:lstStyle/>
                    <a:p>
                      <a:r>
                        <a:rPr lang="es-MX" sz="1200" b="0" i="0" kern="1200" noProof="0" dirty="0">
                          <a:solidFill>
                            <a:schemeClr val="tx1"/>
                          </a:solidFill>
                          <a:effectLst/>
                          <a:latin typeface="+mn-lt"/>
                          <a:ea typeface="+mn-ea"/>
                          <a:cs typeface="+mn-cs"/>
                        </a:rPr>
                        <a:t>Infraestructura que respalda el mercado de suscripción y la provisión de informes fiscales y regulatorios. Otros servicios centrales (por ejemplo, cabildeo) y la capacidad de beneficiarse de un entorno listo para Solvencia II</a:t>
                      </a:r>
                      <a:endParaRPr lang="es-MX" sz="1200" noProof="0" dirty="0"/>
                    </a:p>
                  </a:txBody>
                  <a:tcPr marL="83338" marR="83338" marT="41669" marB="41669"/>
                </a:tc>
                <a:extLst>
                  <a:ext uri="{0D108BD9-81ED-4DB2-BD59-A6C34878D82A}">
                    <a16:rowId xmlns:a16="http://schemas.microsoft.com/office/drawing/2014/main" val="10001"/>
                  </a:ext>
                </a:extLst>
              </a:tr>
              <a:tr h="545066">
                <a:tc>
                  <a:txBody>
                    <a:bodyPr/>
                    <a:lstStyle/>
                    <a:p>
                      <a:pPr algn="l"/>
                      <a:r>
                        <a:rPr lang="es-MX" sz="1200" b="1" noProof="0" dirty="0">
                          <a:solidFill>
                            <a:schemeClr val="bg1"/>
                          </a:solidFill>
                        </a:rPr>
                        <a:t>Oferta de Productos </a:t>
                      </a:r>
                    </a:p>
                  </a:txBody>
                  <a:tcPr marL="83338" marR="83338" marT="41669" marB="41669">
                    <a:solidFill>
                      <a:schemeClr val="accent1"/>
                    </a:solidFill>
                  </a:tcPr>
                </a:tc>
                <a:tc>
                  <a:txBody>
                    <a:bodyPr/>
                    <a:lstStyle/>
                    <a:p>
                      <a:pPr algn="l"/>
                      <a:r>
                        <a:rPr lang="es-MX" sz="1200" b="1" noProof="0" dirty="0">
                          <a:solidFill>
                            <a:schemeClr val="bg1"/>
                          </a:solidFill>
                        </a:rPr>
                        <a:t>Pago de Siniestros </a:t>
                      </a:r>
                    </a:p>
                  </a:txBody>
                  <a:tcPr marL="83338" marR="83338" marT="41669" marB="41669">
                    <a:solidFill>
                      <a:schemeClr val="accent1"/>
                    </a:solidFill>
                  </a:tcPr>
                </a:tc>
                <a:tc>
                  <a:txBody>
                    <a:bodyPr/>
                    <a:lstStyle/>
                    <a:p>
                      <a:pPr algn="l"/>
                      <a:r>
                        <a:rPr lang="es-MX" sz="1200" b="1" noProof="0" dirty="0">
                          <a:solidFill>
                            <a:schemeClr val="bg1"/>
                          </a:solidFill>
                        </a:rPr>
                        <a:t>Experiencia en Suscripción </a:t>
                      </a:r>
                    </a:p>
                  </a:txBody>
                  <a:tcPr marL="83338" marR="83338" marT="41669" marB="41669">
                    <a:solidFill>
                      <a:schemeClr val="accent1"/>
                    </a:solidFill>
                  </a:tcPr>
                </a:tc>
                <a:tc>
                  <a:txBody>
                    <a:bodyPr/>
                    <a:lstStyle/>
                    <a:p>
                      <a:pPr algn="l"/>
                      <a:r>
                        <a:rPr lang="es-MX" sz="1200" b="1" noProof="0" dirty="0">
                          <a:solidFill>
                            <a:schemeClr val="bg1"/>
                          </a:solidFill>
                        </a:rPr>
                        <a:t>Supervisión del Mercado</a:t>
                      </a:r>
                    </a:p>
                  </a:txBody>
                  <a:tcPr marL="83338" marR="83338" marT="41669" marB="41669">
                    <a:solidFill>
                      <a:schemeClr val="accent1"/>
                    </a:solidFill>
                  </a:tcPr>
                </a:tc>
                <a:extLst>
                  <a:ext uri="{0D108BD9-81ED-4DB2-BD59-A6C34878D82A}">
                    <a16:rowId xmlns:a16="http://schemas.microsoft.com/office/drawing/2014/main" val="10002"/>
                  </a:ext>
                </a:extLst>
              </a:tr>
              <a:tr h="1210943">
                <a:tc>
                  <a:txBody>
                    <a:bodyPr/>
                    <a:lstStyle/>
                    <a:p>
                      <a:r>
                        <a:rPr lang="es-MX" sz="1200" b="0" i="0" kern="1200" noProof="0" dirty="0">
                          <a:solidFill>
                            <a:schemeClr val="tx1"/>
                          </a:solidFill>
                          <a:effectLst/>
                          <a:latin typeface="+mn-lt"/>
                          <a:ea typeface="+mn-ea"/>
                          <a:cs typeface="+mn-cs"/>
                        </a:rPr>
                        <a:t>Acceso a una amplia gama de soluciones especializadas y a la medida en (rea) seguro</a:t>
                      </a:r>
                      <a:endParaRPr lang="es-MX" sz="1200" noProof="0" dirty="0"/>
                    </a:p>
                  </a:txBody>
                  <a:tcPr marL="83338" marR="83338" marT="41669" marB="41669"/>
                </a:tc>
                <a:tc>
                  <a:txBody>
                    <a:bodyPr/>
                    <a:lstStyle/>
                    <a:p>
                      <a:r>
                        <a:rPr lang="es-MX" sz="1200" noProof="0" dirty="0"/>
                        <a:t>Reputación por el pago de todos los siniestros validos en una manera rápida y eficiente</a:t>
                      </a:r>
                    </a:p>
                  </a:txBody>
                  <a:tcPr marL="83338" marR="83338" marT="41669" marB="41669"/>
                </a:tc>
                <a:tc>
                  <a:txBody>
                    <a:bodyPr/>
                    <a:lstStyle/>
                    <a:p>
                      <a:r>
                        <a:rPr lang="es-MX" sz="1200" b="0" i="0" kern="1200" noProof="0" dirty="0">
                          <a:solidFill>
                            <a:schemeClr val="tx1"/>
                          </a:solidFill>
                          <a:effectLst/>
                          <a:latin typeface="+mn-lt"/>
                          <a:ea typeface="+mn-ea"/>
                          <a:cs typeface="+mn-cs"/>
                        </a:rPr>
                        <a:t>Acceso a la experiencia e innovación en suscripción especializada</a:t>
                      </a:r>
                      <a:endParaRPr lang="es-MX" sz="1200" noProof="0" dirty="0"/>
                    </a:p>
                    <a:p>
                      <a:endParaRPr lang="es-MX" sz="1200" noProof="0" dirty="0"/>
                    </a:p>
                  </a:txBody>
                  <a:tcPr marL="83338" marR="83338" marT="41669" marB="41669"/>
                </a:tc>
                <a:tc>
                  <a:txBody>
                    <a:bodyPr/>
                    <a:lstStyle/>
                    <a:p>
                      <a:r>
                        <a:rPr lang="es-MX" sz="1200" b="0" i="0" kern="1200" noProof="0" dirty="0">
                          <a:solidFill>
                            <a:schemeClr val="tx1"/>
                          </a:solidFill>
                          <a:effectLst/>
                          <a:latin typeface="+mn-lt"/>
                          <a:ea typeface="+mn-ea"/>
                          <a:cs typeface="+mn-cs"/>
                        </a:rPr>
                        <a:t>Un régimen de supervisión del mercado robusto, consistente con una cultura innovadora y emprendedora</a:t>
                      </a:r>
                      <a:endParaRPr lang="es-MX" sz="1200" noProof="0" dirty="0"/>
                    </a:p>
                  </a:txBody>
                  <a:tcPr marL="83338" marR="83338" marT="41669" marB="41669"/>
                </a:tc>
                <a:extLst>
                  <a:ext uri="{0D108BD9-81ED-4DB2-BD59-A6C34878D82A}">
                    <a16:rowId xmlns:a16="http://schemas.microsoft.com/office/drawing/2014/main" val="10003"/>
                  </a:ext>
                </a:extLst>
              </a:tr>
              <a:tr h="545066">
                <a:tc gridSpan="4">
                  <a:txBody>
                    <a:bodyPr/>
                    <a:lstStyle/>
                    <a:p>
                      <a:pPr algn="ctr"/>
                      <a:r>
                        <a:rPr lang="es-MX" sz="1200" b="1" noProof="0" dirty="0"/>
                        <a:t>Fortaleza y Reputación de la</a:t>
                      </a:r>
                      <a:r>
                        <a:rPr lang="es-MX" sz="1200" b="1" baseline="0" noProof="0" dirty="0"/>
                        <a:t> Marca</a:t>
                      </a:r>
                    </a:p>
                    <a:p>
                      <a:pPr algn="ctr"/>
                      <a:r>
                        <a:rPr lang="es-MX" sz="1200" noProof="0" dirty="0"/>
                        <a:t>Los beneficios de Lloyd's se basan en la marca y reputación mundial líder</a:t>
                      </a:r>
                    </a:p>
                  </a:txBody>
                  <a:tcPr marL="83338" marR="83338" marT="41669" marB="41669"/>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74793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itle 362"/>
          <p:cNvSpPr>
            <a:spLocks noGrp="1"/>
          </p:cNvSpPr>
          <p:nvPr>
            <p:ph type="title"/>
          </p:nvPr>
        </p:nvSpPr>
        <p:spPr>
          <a:xfrm>
            <a:off x="456318" y="375138"/>
            <a:ext cx="8334900" cy="972000"/>
          </a:xfrm>
        </p:spPr>
        <p:txBody>
          <a:bodyPr/>
          <a:lstStyle/>
          <a:p>
            <a:r>
              <a:rPr lang="es-MX" dirty="0"/>
              <a:t>Licencias/derechos comerciales globales</a:t>
            </a:r>
          </a:p>
        </p:txBody>
      </p:sp>
      <p:sp>
        <p:nvSpPr>
          <p:cNvPr id="364" name="Text Placeholder 363"/>
          <p:cNvSpPr>
            <a:spLocks noGrp="1"/>
          </p:cNvSpPr>
          <p:nvPr>
            <p:ph type="body" sz="quarter" idx="13"/>
          </p:nvPr>
        </p:nvSpPr>
        <p:spPr>
          <a:xfrm>
            <a:off x="446855" y="924747"/>
            <a:ext cx="8334900" cy="422405"/>
          </a:xfrm>
        </p:spPr>
        <p:txBody>
          <a:bodyPr/>
          <a:lstStyle/>
          <a:p>
            <a:r>
              <a:rPr lang="es-MX" dirty="0"/>
              <a:t>Licencias/Derechos comerciales de Lloyd’s: mas de 150 países </a:t>
            </a:r>
          </a:p>
        </p:txBody>
      </p:sp>
      <p:sp>
        <p:nvSpPr>
          <p:cNvPr id="284" name="Oval 283"/>
          <p:cNvSpPr/>
          <p:nvPr/>
        </p:nvSpPr>
        <p:spPr>
          <a:xfrm>
            <a:off x="404550" y="5398992"/>
            <a:ext cx="104992" cy="10499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4910" tIns="41660" rIns="83319" bIns="41660" rtlCol="0" anchor="ctr"/>
          <a:lstStyle/>
          <a:p>
            <a:pPr defTabSz="833192"/>
            <a:r>
              <a:rPr lang="es-MX" sz="1100" dirty="0">
                <a:solidFill>
                  <a:prstClr val="black"/>
                </a:solidFill>
              </a:rPr>
              <a:t>Reaseguro Cross </a:t>
            </a:r>
            <a:r>
              <a:rPr lang="es-MX" sz="1100" dirty="0" err="1">
                <a:solidFill>
                  <a:prstClr val="black"/>
                </a:solidFill>
              </a:rPr>
              <a:t>border</a:t>
            </a:r>
            <a:endParaRPr lang="es-MX" sz="1100" dirty="0">
              <a:solidFill>
                <a:prstClr val="black"/>
              </a:solidFill>
            </a:endParaRPr>
          </a:p>
        </p:txBody>
      </p:sp>
      <p:sp>
        <p:nvSpPr>
          <p:cNvPr id="285" name="Oval 284"/>
          <p:cNvSpPr/>
          <p:nvPr/>
        </p:nvSpPr>
        <p:spPr>
          <a:xfrm>
            <a:off x="404550" y="5848150"/>
            <a:ext cx="104992" cy="1049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4910" tIns="41660" rIns="83319" bIns="41660" rtlCol="0" anchor="ctr"/>
          <a:lstStyle/>
          <a:p>
            <a:pPr defTabSz="833192"/>
            <a:r>
              <a:rPr lang="es-MX" sz="1100" dirty="0">
                <a:solidFill>
                  <a:prstClr val="black"/>
                </a:solidFill>
              </a:rPr>
              <a:t>Reaseguro </a:t>
            </a:r>
            <a:r>
              <a:rPr lang="es-MX" sz="1100" dirty="0" err="1">
                <a:solidFill>
                  <a:prstClr val="black"/>
                </a:solidFill>
              </a:rPr>
              <a:t>Onshore</a:t>
            </a:r>
            <a:r>
              <a:rPr lang="es-MX" sz="1100" dirty="0">
                <a:solidFill>
                  <a:prstClr val="black"/>
                </a:solidFill>
              </a:rPr>
              <a:t> únicamente</a:t>
            </a:r>
          </a:p>
        </p:txBody>
      </p:sp>
      <p:sp>
        <p:nvSpPr>
          <p:cNvPr id="286" name="Oval 285"/>
          <p:cNvSpPr/>
          <p:nvPr/>
        </p:nvSpPr>
        <p:spPr>
          <a:xfrm>
            <a:off x="404550" y="6077389"/>
            <a:ext cx="104992" cy="10499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4910" tIns="41660" rIns="83319" bIns="41660" rtlCol="0" anchor="ctr"/>
          <a:lstStyle/>
          <a:p>
            <a:pPr defTabSz="833192"/>
            <a:r>
              <a:rPr lang="es-MX" sz="1100" dirty="0">
                <a:solidFill>
                  <a:prstClr val="black"/>
                </a:solidFill>
              </a:rPr>
              <a:t>Seguro y Reaseguro </a:t>
            </a:r>
            <a:r>
              <a:rPr lang="es-MX" sz="1100" dirty="0" err="1">
                <a:solidFill>
                  <a:prstClr val="black"/>
                </a:solidFill>
              </a:rPr>
              <a:t>Onshore</a:t>
            </a:r>
            <a:r>
              <a:rPr lang="es-MX" sz="1100" dirty="0">
                <a:solidFill>
                  <a:prstClr val="black"/>
                </a:solidFill>
              </a:rPr>
              <a:t> 		</a:t>
            </a:r>
          </a:p>
        </p:txBody>
      </p:sp>
      <p:sp>
        <p:nvSpPr>
          <p:cNvPr id="287" name="Oval 286"/>
          <p:cNvSpPr/>
          <p:nvPr/>
        </p:nvSpPr>
        <p:spPr>
          <a:xfrm>
            <a:off x="404550" y="5626656"/>
            <a:ext cx="104992" cy="10499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4910" tIns="41660" rIns="83319" bIns="41660" rtlCol="0" anchor="ctr"/>
          <a:lstStyle/>
          <a:p>
            <a:pPr defTabSz="833192"/>
            <a:r>
              <a:rPr lang="es-MX" sz="1100" dirty="0">
                <a:solidFill>
                  <a:prstClr val="black"/>
                </a:solidFill>
              </a:rPr>
              <a:t>Reaseguro Cross </a:t>
            </a:r>
            <a:r>
              <a:rPr lang="es-MX" sz="1100" dirty="0" err="1">
                <a:solidFill>
                  <a:prstClr val="black"/>
                </a:solidFill>
              </a:rPr>
              <a:t>border</a:t>
            </a:r>
            <a:r>
              <a:rPr lang="es-MX" sz="1100" dirty="0">
                <a:solidFill>
                  <a:prstClr val="black"/>
                </a:solidFill>
              </a:rPr>
              <a:t>/</a:t>
            </a:r>
            <a:r>
              <a:rPr lang="es-MX" sz="1100" dirty="0" err="1">
                <a:solidFill>
                  <a:prstClr val="black"/>
                </a:solidFill>
              </a:rPr>
              <a:t>Onshore</a:t>
            </a:r>
            <a:r>
              <a:rPr lang="es-MX" sz="1100" dirty="0">
                <a:solidFill>
                  <a:prstClr val="black"/>
                </a:solidFill>
              </a:rPr>
              <a:t> en USA y seguro de líneas excedentes</a:t>
            </a:r>
          </a:p>
        </p:txBody>
      </p:sp>
      <p:grpSp>
        <p:nvGrpSpPr>
          <p:cNvPr id="288" name="Group 287">
            <a:extLst>
              <a:ext uri="{FF2B5EF4-FFF2-40B4-BE49-F238E27FC236}">
                <a16:creationId xmlns:a16="http://schemas.microsoft.com/office/drawing/2014/main" id="{8943A1A0-E815-46EA-A0A6-10E48D259ED3}"/>
              </a:ext>
            </a:extLst>
          </p:cNvPr>
          <p:cNvGrpSpPr/>
          <p:nvPr/>
        </p:nvGrpSpPr>
        <p:grpSpPr>
          <a:xfrm>
            <a:off x="841953" y="2089277"/>
            <a:ext cx="6814477" cy="3044445"/>
            <a:chOff x="931066" y="2122498"/>
            <a:chExt cx="8170868" cy="4013495"/>
          </a:xfrm>
        </p:grpSpPr>
        <p:grpSp>
          <p:nvGrpSpPr>
            <p:cNvPr id="289" name="Group 7">
              <a:extLst>
                <a:ext uri="{FF2B5EF4-FFF2-40B4-BE49-F238E27FC236}">
                  <a16:creationId xmlns:a16="http://schemas.microsoft.com/office/drawing/2014/main" id="{CF6D68BA-8C45-4B15-BBF6-81ABC365041F}"/>
                </a:ext>
              </a:extLst>
            </p:cNvPr>
            <p:cNvGrpSpPr>
              <a:grpSpLocks/>
            </p:cNvGrpSpPr>
            <p:nvPr/>
          </p:nvGrpSpPr>
          <p:grpSpPr bwMode="auto">
            <a:xfrm>
              <a:off x="1535996" y="2148392"/>
              <a:ext cx="1944415" cy="1550733"/>
              <a:chOff x="464" y="783"/>
              <a:chExt cx="1350" cy="1078"/>
            </a:xfrm>
            <a:solidFill>
              <a:schemeClr val="bg2"/>
            </a:solidFill>
          </p:grpSpPr>
          <p:sp>
            <p:nvSpPr>
              <p:cNvPr id="807" name="Freeform 8">
                <a:extLst>
                  <a:ext uri="{FF2B5EF4-FFF2-40B4-BE49-F238E27FC236}">
                    <a16:creationId xmlns:a16="http://schemas.microsoft.com/office/drawing/2014/main" id="{D470CE39-4A16-4999-8F67-EC4A1C394777}"/>
                  </a:ext>
                </a:extLst>
              </p:cNvPr>
              <p:cNvSpPr>
                <a:spLocks/>
              </p:cNvSpPr>
              <p:nvPr/>
            </p:nvSpPr>
            <p:spPr bwMode="gray">
              <a:xfrm>
                <a:off x="704" y="1087"/>
                <a:ext cx="166" cy="104"/>
              </a:xfrm>
              <a:custGeom>
                <a:avLst/>
                <a:gdLst>
                  <a:gd name="T0" fmla="*/ 20 w 166"/>
                  <a:gd name="T1" fmla="*/ 6 h 104"/>
                  <a:gd name="T2" fmla="*/ 20 w 166"/>
                  <a:gd name="T3" fmla="*/ 14 h 104"/>
                  <a:gd name="T4" fmla="*/ 28 w 166"/>
                  <a:gd name="T5" fmla="*/ 22 h 104"/>
                  <a:gd name="T6" fmla="*/ 28 w 166"/>
                  <a:gd name="T7" fmla="*/ 28 h 104"/>
                  <a:gd name="T8" fmla="*/ 24 w 166"/>
                  <a:gd name="T9" fmla="*/ 34 h 104"/>
                  <a:gd name="T10" fmla="*/ 20 w 166"/>
                  <a:gd name="T11" fmla="*/ 44 h 104"/>
                  <a:gd name="T12" fmla="*/ 12 w 166"/>
                  <a:gd name="T13" fmla="*/ 54 h 104"/>
                  <a:gd name="T14" fmla="*/ 8 w 166"/>
                  <a:gd name="T15" fmla="*/ 68 h 104"/>
                  <a:gd name="T16" fmla="*/ 0 w 166"/>
                  <a:gd name="T17" fmla="*/ 76 h 104"/>
                  <a:gd name="T18" fmla="*/ 12 w 166"/>
                  <a:gd name="T19" fmla="*/ 80 h 104"/>
                  <a:gd name="T20" fmla="*/ 20 w 166"/>
                  <a:gd name="T21" fmla="*/ 84 h 104"/>
                  <a:gd name="T22" fmla="*/ 32 w 166"/>
                  <a:gd name="T23" fmla="*/ 92 h 104"/>
                  <a:gd name="T24" fmla="*/ 42 w 166"/>
                  <a:gd name="T25" fmla="*/ 104 h 104"/>
                  <a:gd name="T26" fmla="*/ 54 w 166"/>
                  <a:gd name="T27" fmla="*/ 100 h 104"/>
                  <a:gd name="T28" fmla="*/ 68 w 166"/>
                  <a:gd name="T29" fmla="*/ 92 h 104"/>
                  <a:gd name="T30" fmla="*/ 80 w 166"/>
                  <a:gd name="T31" fmla="*/ 92 h 104"/>
                  <a:gd name="T32" fmla="*/ 86 w 166"/>
                  <a:gd name="T33" fmla="*/ 82 h 104"/>
                  <a:gd name="T34" fmla="*/ 90 w 166"/>
                  <a:gd name="T35" fmla="*/ 72 h 104"/>
                  <a:gd name="T36" fmla="*/ 102 w 166"/>
                  <a:gd name="T37" fmla="*/ 66 h 104"/>
                  <a:gd name="T38" fmla="*/ 106 w 166"/>
                  <a:gd name="T39" fmla="*/ 58 h 104"/>
                  <a:gd name="T40" fmla="*/ 120 w 166"/>
                  <a:gd name="T41" fmla="*/ 50 h 104"/>
                  <a:gd name="T42" fmla="*/ 140 w 166"/>
                  <a:gd name="T43" fmla="*/ 40 h 104"/>
                  <a:gd name="T44" fmla="*/ 166 w 166"/>
                  <a:gd name="T45" fmla="*/ 32 h 104"/>
                  <a:gd name="T46" fmla="*/ 158 w 166"/>
                  <a:gd name="T47" fmla="*/ 26 h 104"/>
                  <a:gd name="T48" fmla="*/ 142 w 166"/>
                  <a:gd name="T49" fmla="*/ 16 h 104"/>
                  <a:gd name="T50" fmla="*/ 128 w 166"/>
                  <a:gd name="T51" fmla="*/ 8 h 104"/>
                  <a:gd name="T52" fmla="*/ 114 w 166"/>
                  <a:gd name="T53" fmla="*/ 10 h 104"/>
                  <a:gd name="T54" fmla="*/ 106 w 166"/>
                  <a:gd name="T55" fmla="*/ 16 h 104"/>
                  <a:gd name="T56" fmla="*/ 94 w 166"/>
                  <a:gd name="T57" fmla="*/ 14 h 104"/>
                  <a:gd name="T58" fmla="*/ 74 w 166"/>
                  <a:gd name="T59" fmla="*/ 6 h 104"/>
                  <a:gd name="T60" fmla="*/ 72 w 166"/>
                  <a:gd name="T61" fmla="*/ 0 h 104"/>
                  <a:gd name="T62" fmla="*/ 54 w 166"/>
                  <a:gd name="T63" fmla="*/ 0 h 104"/>
                  <a:gd name="T64" fmla="*/ 52 w 166"/>
                  <a:gd name="T65" fmla="*/ 6 h 104"/>
                  <a:gd name="T66" fmla="*/ 34 w 166"/>
                  <a:gd name="T67" fmla="*/ 4 h 104"/>
                  <a:gd name="T68" fmla="*/ 20 w 166"/>
                  <a:gd name="T69" fmla="*/ 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 h="104">
                    <a:moveTo>
                      <a:pt x="20" y="6"/>
                    </a:moveTo>
                    <a:lnTo>
                      <a:pt x="20" y="14"/>
                    </a:lnTo>
                    <a:lnTo>
                      <a:pt x="28" y="22"/>
                    </a:lnTo>
                    <a:lnTo>
                      <a:pt x="28" y="28"/>
                    </a:lnTo>
                    <a:lnTo>
                      <a:pt x="24" y="34"/>
                    </a:lnTo>
                    <a:lnTo>
                      <a:pt x="20" y="44"/>
                    </a:lnTo>
                    <a:lnTo>
                      <a:pt x="12" y="54"/>
                    </a:lnTo>
                    <a:lnTo>
                      <a:pt x="8" y="68"/>
                    </a:lnTo>
                    <a:lnTo>
                      <a:pt x="0" y="76"/>
                    </a:lnTo>
                    <a:lnTo>
                      <a:pt x="12" y="80"/>
                    </a:lnTo>
                    <a:lnTo>
                      <a:pt x="20" y="84"/>
                    </a:lnTo>
                    <a:lnTo>
                      <a:pt x="32" y="92"/>
                    </a:lnTo>
                    <a:lnTo>
                      <a:pt x="42" y="104"/>
                    </a:lnTo>
                    <a:lnTo>
                      <a:pt x="54" y="100"/>
                    </a:lnTo>
                    <a:lnTo>
                      <a:pt x="68" y="92"/>
                    </a:lnTo>
                    <a:lnTo>
                      <a:pt x="80" y="92"/>
                    </a:lnTo>
                    <a:lnTo>
                      <a:pt x="86" y="82"/>
                    </a:lnTo>
                    <a:lnTo>
                      <a:pt x="90" y="72"/>
                    </a:lnTo>
                    <a:lnTo>
                      <a:pt x="102" y="66"/>
                    </a:lnTo>
                    <a:lnTo>
                      <a:pt x="106" y="58"/>
                    </a:lnTo>
                    <a:lnTo>
                      <a:pt x="120" y="50"/>
                    </a:lnTo>
                    <a:lnTo>
                      <a:pt x="140" y="40"/>
                    </a:lnTo>
                    <a:lnTo>
                      <a:pt x="166" y="32"/>
                    </a:lnTo>
                    <a:lnTo>
                      <a:pt x="158" y="26"/>
                    </a:lnTo>
                    <a:lnTo>
                      <a:pt x="142" y="16"/>
                    </a:lnTo>
                    <a:lnTo>
                      <a:pt x="128" y="8"/>
                    </a:lnTo>
                    <a:lnTo>
                      <a:pt x="114" y="10"/>
                    </a:lnTo>
                    <a:lnTo>
                      <a:pt x="106" y="16"/>
                    </a:lnTo>
                    <a:lnTo>
                      <a:pt x="94" y="14"/>
                    </a:lnTo>
                    <a:lnTo>
                      <a:pt x="74" y="6"/>
                    </a:lnTo>
                    <a:lnTo>
                      <a:pt x="72" y="0"/>
                    </a:lnTo>
                    <a:lnTo>
                      <a:pt x="54" y="0"/>
                    </a:lnTo>
                    <a:lnTo>
                      <a:pt x="52" y="6"/>
                    </a:lnTo>
                    <a:lnTo>
                      <a:pt x="34" y="4"/>
                    </a:lnTo>
                    <a:lnTo>
                      <a:pt x="20" y="6"/>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08" name="Freeform 9">
                <a:extLst>
                  <a:ext uri="{FF2B5EF4-FFF2-40B4-BE49-F238E27FC236}">
                    <a16:creationId xmlns:a16="http://schemas.microsoft.com/office/drawing/2014/main" id="{081C9513-9943-416D-AADC-18C59241205C}"/>
                  </a:ext>
                </a:extLst>
              </p:cNvPr>
              <p:cNvSpPr>
                <a:spLocks/>
              </p:cNvSpPr>
              <p:nvPr/>
            </p:nvSpPr>
            <p:spPr bwMode="gray">
              <a:xfrm>
                <a:off x="814" y="1125"/>
                <a:ext cx="284" cy="136"/>
              </a:xfrm>
              <a:custGeom>
                <a:avLst/>
                <a:gdLst>
                  <a:gd name="T0" fmla="*/ 104 w 284"/>
                  <a:gd name="T1" fmla="*/ 82 h 136"/>
                  <a:gd name="T2" fmla="*/ 52 w 284"/>
                  <a:gd name="T3" fmla="*/ 78 h 136"/>
                  <a:gd name="T4" fmla="*/ 10 w 284"/>
                  <a:gd name="T5" fmla="*/ 74 h 136"/>
                  <a:gd name="T6" fmla="*/ 30 w 284"/>
                  <a:gd name="T7" fmla="*/ 62 h 136"/>
                  <a:gd name="T8" fmla="*/ 56 w 284"/>
                  <a:gd name="T9" fmla="*/ 54 h 136"/>
                  <a:gd name="T10" fmla="*/ 34 w 284"/>
                  <a:gd name="T11" fmla="*/ 56 h 136"/>
                  <a:gd name="T12" fmla="*/ 14 w 284"/>
                  <a:gd name="T13" fmla="*/ 52 h 136"/>
                  <a:gd name="T14" fmla="*/ 0 w 284"/>
                  <a:gd name="T15" fmla="*/ 42 h 136"/>
                  <a:gd name="T16" fmla="*/ 12 w 284"/>
                  <a:gd name="T17" fmla="*/ 30 h 136"/>
                  <a:gd name="T18" fmla="*/ 26 w 284"/>
                  <a:gd name="T19" fmla="*/ 14 h 136"/>
                  <a:gd name="T20" fmla="*/ 74 w 284"/>
                  <a:gd name="T21" fmla="*/ 0 h 136"/>
                  <a:gd name="T22" fmla="*/ 74 w 284"/>
                  <a:gd name="T23" fmla="*/ 12 h 136"/>
                  <a:gd name="T24" fmla="*/ 84 w 284"/>
                  <a:gd name="T25" fmla="*/ 22 h 136"/>
                  <a:gd name="T26" fmla="*/ 106 w 284"/>
                  <a:gd name="T27" fmla="*/ 12 h 136"/>
                  <a:gd name="T28" fmla="*/ 118 w 284"/>
                  <a:gd name="T29" fmla="*/ 24 h 136"/>
                  <a:gd name="T30" fmla="*/ 128 w 284"/>
                  <a:gd name="T31" fmla="*/ 26 h 136"/>
                  <a:gd name="T32" fmla="*/ 144 w 284"/>
                  <a:gd name="T33" fmla="*/ 18 h 136"/>
                  <a:gd name="T34" fmla="*/ 142 w 284"/>
                  <a:gd name="T35" fmla="*/ 10 h 136"/>
                  <a:gd name="T36" fmla="*/ 162 w 284"/>
                  <a:gd name="T37" fmla="*/ 26 h 136"/>
                  <a:gd name="T38" fmla="*/ 172 w 284"/>
                  <a:gd name="T39" fmla="*/ 48 h 136"/>
                  <a:gd name="T40" fmla="*/ 176 w 284"/>
                  <a:gd name="T41" fmla="*/ 34 h 136"/>
                  <a:gd name="T42" fmla="*/ 170 w 284"/>
                  <a:gd name="T43" fmla="*/ 4 h 136"/>
                  <a:gd name="T44" fmla="*/ 192 w 284"/>
                  <a:gd name="T45" fmla="*/ 4 h 136"/>
                  <a:gd name="T46" fmla="*/ 216 w 284"/>
                  <a:gd name="T47" fmla="*/ 24 h 136"/>
                  <a:gd name="T48" fmla="*/ 230 w 284"/>
                  <a:gd name="T49" fmla="*/ 52 h 136"/>
                  <a:gd name="T50" fmla="*/ 228 w 284"/>
                  <a:gd name="T51" fmla="*/ 66 h 136"/>
                  <a:gd name="T52" fmla="*/ 248 w 284"/>
                  <a:gd name="T53" fmla="*/ 82 h 136"/>
                  <a:gd name="T54" fmla="*/ 268 w 284"/>
                  <a:gd name="T55" fmla="*/ 90 h 136"/>
                  <a:gd name="T56" fmla="*/ 280 w 284"/>
                  <a:gd name="T57" fmla="*/ 104 h 136"/>
                  <a:gd name="T58" fmla="*/ 254 w 284"/>
                  <a:gd name="T59" fmla="*/ 106 h 136"/>
                  <a:gd name="T60" fmla="*/ 268 w 284"/>
                  <a:gd name="T61" fmla="*/ 116 h 136"/>
                  <a:gd name="T62" fmla="*/ 262 w 284"/>
                  <a:gd name="T63" fmla="*/ 128 h 136"/>
                  <a:gd name="T64" fmla="*/ 216 w 284"/>
                  <a:gd name="T65" fmla="*/ 128 h 136"/>
                  <a:gd name="T66" fmla="*/ 202 w 284"/>
                  <a:gd name="T67" fmla="*/ 122 h 136"/>
                  <a:gd name="T68" fmla="*/ 184 w 284"/>
                  <a:gd name="T69" fmla="*/ 122 h 136"/>
                  <a:gd name="T70" fmla="*/ 152 w 284"/>
                  <a:gd name="T71" fmla="*/ 134 h 136"/>
                  <a:gd name="T72" fmla="*/ 84 w 284"/>
                  <a:gd name="T73" fmla="*/ 130 h 136"/>
                  <a:gd name="T74" fmla="*/ 40 w 284"/>
                  <a:gd name="T75" fmla="*/ 118 h 136"/>
                  <a:gd name="T76" fmla="*/ 30 w 284"/>
                  <a:gd name="T77" fmla="*/ 92 h 136"/>
                  <a:gd name="T78" fmla="*/ 80 w 284"/>
                  <a:gd name="T79" fmla="*/ 88 h 136"/>
                  <a:gd name="T80" fmla="*/ 110 w 284"/>
                  <a:gd name="T81" fmla="*/ 9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136">
                    <a:moveTo>
                      <a:pt x="110" y="90"/>
                    </a:moveTo>
                    <a:lnTo>
                      <a:pt x="104" y="82"/>
                    </a:lnTo>
                    <a:lnTo>
                      <a:pt x="86" y="76"/>
                    </a:lnTo>
                    <a:lnTo>
                      <a:pt x="52" y="78"/>
                    </a:lnTo>
                    <a:lnTo>
                      <a:pt x="28" y="80"/>
                    </a:lnTo>
                    <a:lnTo>
                      <a:pt x="10" y="74"/>
                    </a:lnTo>
                    <a:lnTo>
                      <a:pt x="14" y="62"/>
                    </a:lnTo>
                    <a:lnTo>
                      <a:pt x="30" y="62"/>
                    </a:lnTo>
                    <a:lnTo>
                      <a:pt x="46" y="58"/>
                    </a:lnTo>
                    <a:lnTo>
                      <a:pt x="56" y="54"/>
                    </a:lnTo>
                    <a:lnTo>
                      <a:pt x="46" y="52"/>
                    </a:lnTo>
                    <a:lnTo>
                      <a:pt x="34" y="56"/>
                    </a:lnTo>
                    <a:lnTo>
                      <a:pt x="20" y="56"/>
                    </a:lnTo>
                    <a:lnTo>
                      <a:pt x="14" y="52"/>
                    </a:lnTo>
                    <a:lnTo>
                      <a:pt x="0" y="50"/>
                    </a:lnTo>
                    <a:lnTo>
                      <a:pt x="0" y="42"/>
                    </a:lnTo>
                    <a:lnTo>
                      <a:pt x="8" y="36"/>
                    </a:lnTo>
                    <a:lnTo>
                      <a:pt x="12" y="30"/>
                    </a:lnTo>
                    <a:lnTo>
                      <a:pt x="10" y="22"/>
                    </a:lnTo>
                    <a:lnTo>
                      <a:pt x="26" y="14"/>
                    </a:lnTo>
                    <a:lnTo>
                      <a:pt x="50" y="4"/>
                    </a:lnTo>
                    <a:lnTo>
                      <a:pt x="74" y="0"/>
                    </a:lnTo>
                    <a:lnTo>
                      <a:pt x="76" y="8"/>
                    </a:lnTo>
                    <a:lnTo>
                      <a:pt x="74" y="12"/>
                    </a:lnTo>
                    <a:lnTo>
                      <a:pt x="70" y="18"/>
                    </a:lnTo>
                    <a:lnTo>
                      <a:pt x="84" y="22"/>
                    </a:lnTo>
                    <a:lnTo>
                      <a:pt x="90" y="8"/>
                    </a:lnTo>
                    <a:lnTo>
                      <a:pt x="106" y="12"/>
                    </a:lnTo>
                    <a:lnTo>
                      <a:pt x="122" y="18"/>
                    </a:lnTo>
                    <a:lnTo>
                      <a:pt x="118" y="24"/>
                    </a:lnTo>
                    <a:lnTo>
                      <a:pt x="120" y="28"/>
                    </a:lnTo>
                    <a:lnTo>
                      <a:pt x="128" y="26"/>
                    </a:lnTo>
                    <a:lnTo>
                      <a:pt x="142" y="26"/>
                    </a:lnTo>
                    <a:lnTo>
                      <a:pt x="144" y="18"/>
                    </a:lnTo>
                    <a:lnTo>
                      <a:pt x="136" y="12"/>
                    </a:lnTo>
                    <a:lnTo>
                      <a:pt x="142" y="10"/>
                    </a:lnTo>
                    <a:lnTo>
                      <a:pt x="154" y="16"/>
                    </a:lnTo>
                    <a:lnTo>
                      <a:pt x="162" y="26"/>
                    </a:lnTo>
                    <a:lnTo>
                      <a:pt x="166" y="38"/>
                    </a:lnTo>
                    <a:lnTo>
                      <a:pt x="172" y="48"/>
                    </a:lnTo>
                    <a:lnTo>
                      <a:pt x="182" y="44"/>
                    </a:lnTo>
                    <a:lnTo>
                      <a:pt x="176" y="34"/>
                    </a:lnTo>
                    <a:lnTo>
                      <a:pt x="172" y="16"/>
                    </a:lnTo>
                    <a:lnTo>
                      <a:pt x="170" y="4"/>
                    </a:lnTo>
                    <a:lnTo>
                      <a:pt x="178" y="0"/>
                    </a:lnTo>
                    <a:lnTo>
                      <a:pt x="192" y="4"/>
                    </a:lnTo>
                    <a:lnTo>
                      <a:pt x="206" y="12"/>
                    </a:lnTo>
                    <a:lnTo>
                      <a:pt x="216" y="24"/>
                    </a:lnTo>
                    <a:lnTo>
                      <a:pt x="222" y="40"/>
                    </a:lnTo>
                    <a:lnTo>
                      <a:pt x="230" y="52"/>
                    </a:lnTo>
                    <a:lnTo>
                      <a:pt x="230" y="60"/>
                    </a:lnTo>
                    <a:lnTo>
                      <a:pt x="228" y="66"/>
                    </a:lnTo>
                    <a:lnTo>
                      <a:pt x="238" y="78"/>
                    </a:lnTo>
                    <a:lnTo>
                      <a:pt x="248" y="82"/>
                    </a:lnTo>
                    <a:lnTo>
                      <a:pt x="260" y="84"/>
                    </a:lnTo>
                    <a:lnTo>
                      <a:pt x="268" y="90"/>
                    </a:lnTo>
                    <a:lnTo>
                      <a:pt x="284" y="100"/>
                    </a:lnTo>
                    <a:lnTo>
                      <a:pt x="280" y="104"/>
                    </a:lnTo>
                    <a:lnTo>
                      <a:pt x="264" y="104"/>
                    </a:lnTo>
                    <a:lnTo>
                      <a:pt x="254" y="106"/>
                    </a:lnTo>
                    <a:lnTo>
                      <a:pt x="256" y="112"/>
                    </a:lnTo>
                    <a:lnTo>
                      <a:pt x="268" y="116"/>
                    </a:lnTo>
                    <a:lnTo>
                      <a:pt x="272" y="126"/>
                    </a:lnTo>
                    <a:lnTo>
                      <a:pt x="262" y="128"/>
                    </a:lnTo>
                    <a:lnTo>
                      <a:pt x="240" y="130"/>
                    </a:lnTo>
                    <a:lnTo>
                      <a:pt x="216" y="128"/>
                    </a:lnTo>
                    <a:lnTo>
                      <a:pt x="212" y="122"/>
                    </a:lnTo>
                    <a:lnTo>
                      <a:pt x="202" y="122"/>
                    </a:lnTo>
                    <a:lnTo>
                      <a:pt x="196" y="108"/>
                    </a:lnTo>
                    <a:lnTo>
                      <a:pt x="184" y="122"/>
                    </a:lnTo>
                    <a:lnTo>
                      <a:pt x="168" y="126"/>
                    </a:lnTo>
                    <a:lnTo>
                      <a:pt x="152" y="134"/>
                    </a:lnTo>
                    <a:lnTo>
                      <a:pt x="90" y="136"/>
                    </a:lnTo>
                    <a:lnTo>
                      <a:pt x="84" y="130"/>
                    </a:lnTo>
                    <a:lnTo>
                      <a:pt x="82" y="118"/>
                    </a:lnTo>
                    <a:lnTo>
                      <a:pt x="40" y="118"/>
                    </a:lnTo>
                    <a:lnTo>
                      <a:pt x="22" y="100"/>
                    </a:lnTo>
                    <a:lnTo>
                      <a:pt x="30" y="92"/>
                    </a:lnTo>
                    <a:lnTo>
                      <a:pt x="48" y="90"/>
                    </a:lnTo>
                    <a:lnTo>
                      <a:pt x="80" y="88"/>
                    </a:lnTo>
                    <a:lnTo>
                      <a:pt x="98" y="90"/>
                    </a:lnTo>
                    <a:lnTo>
                      <a:pt x="110" y="90"/>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09" name="Freeform 10">
                <a:extLst>
                  <a:ext uri="{FF2B5EF4-FFF2-40B4-BE49-F238E27FC236}">
                    <a16:creationId xmlns:a16="http://schemas.microsoft.com/office/drawing/2014/main" id="{B9519ECA-F300-418C-9FE6-BF2919D6DFD4}"/>
                  </a:ext>
                </a:extLst>
              </p:cNvPr>
              <p:cNvSpPr>
                <a:spLocks/>
              </p:cNvSpPr>
              <p:nvPr/>
            </p:nvSpPr>
            <p:spPr bwMode="gray">
              <a:xfrm>
                <a:off x="836" y="1011"/>
                <a:ext cx="190" cy="82"/>
              </a:xfrm>
              <a:custGeom>
                <a:avLst/>
                <a:gdLst>
                  <a:gd name="T0" fmla="*/ 98 w 190"/>
                  <a:gd name="T1" fmla="*/ 56 h 82"/>
                  <a:gd name="T2" fmla="*/ 80 w 190"/>
                  <a:gd name="T3" fmla="*/ 56 h 82"/>
                  <a:gd name="T4" fmla="*/ 58 w 190"/>
                  <a:gd name="T5" fmla="*/ 56 h 82"/>
                  <a:gd name="T6" fmla="*/ 62 w 190"/>
                  <a:gd name="T7" fmla="*/ 48 h 82"/>
                  <a:gd name="T8" fmla="*/ 52 w 190"/>
                  <a:gd name="T9" fmla="*/ 50 h 82"/>
                  <a:gd name="T10" fmla="*/ 48 w 190"/>
                  <a:gd name="T11" fmla="*/ 58 h 82"/>
                  <a:gd name="T12" fmla="*/ 30 w 190"/>
                  <a:gd name="T13" fmla="*/ 62 h 82"/>
                  <a:gd name="T14" fmla="*/ 20 w 190"/>
                  <a:gd name="T15" fmla="*/ 58 h 82"/>
                  <a:gd name="T16" fmla="*/ 2 w 190"/>
                  <a:gd name="T17" fmla="*/ 56 h 82"/>
                  <a:gd name="T18" fmla="*/ 0 w 190"/>
                  <a:gd name="T19" fmla="*/ 48 h 82"/>
                  <a:gd name="T20" fmla="*/ 18 w 190"/>
                  <a:gd name="T21" fmla="*/ 46 h 82"/>
                  <a:gd name="T22" fmla="*/ 4 w 190"/>
                  <a:gd name="T23" fmla="*/ 42 h 82"/>
                  <a:gd name="T24" fmla="*/ 10 w 190"/>
                  <a:gd name="T25" fmla="*/ 36 h 82"/>
                  <a:gd name="T26" fmla="*/ 34 w 190"/>
                  <a:gd name="T27" fmla="*/ 34 h 82"/>
                  <a:gd name="T28" fmla="*/ 16 w 190"/>
                  <a:gd name="T29" fmla="*/ 30 h 82"/>
                  <a:gd name="T30" fmla="*/ 18 w 190"/>
                  <a:gd name="T31" fmla="*/ 24 h 82"/>
                  <a:gd name="T32" fmla="*/ 26 w 190"/>
                  <a:gd name="T33" fmla="*/ 20 h 82"/>
                  <a:gd name="T34" fmla="*/ 34 w 190"/>
                  <a:gd name="T35" fmla="*/ 16 h 82"/>
                  <a:gd name="T36" fmla="*/ 50 w 190"/>
                  <a:gd name="T37" fmla="*/ 14 h 82"/>
                  <a:gd name="T38" fmla="*/ 58 w 190"/>
                  <a:gd name="T39" fmla="*/ 22 h 82"/>
                  <a:gd name="T40" fmla="*/ 66 w 190"/>
                  <a:gd name="T41" fmla="*/ 20 h 82"/>
                  <a:gd name="T42" fmla="*/ 74 w 190"/>
                  <a:gd name="T43" fmla="*/ 20 h 82"/>
                  <a:gd name="T44" fmla="*/ 88 w 190"/>
                  <a:gd name="T45" fmla="*/ 28 h 82"/>
                  <a:gd name="T46" fmla="*/ 98 w 190"/>
                  <a:gd name="T47" fmla="*/ 36 h 82"/>
                  <a:gd name="T48" fmla="*/ 98 w 190"/>
                  <a:gd name="T49" fmla="*/ 40 h 82"/>
                  <a:gd name="T50" fmla="*/ 98 w 190"/>
                  <a:gd name="T51" fmla="*/ 42 h 82"/>
                  <a:gd name="T52" fmla="*/ 100 w 190"/>
                  <a:gd name="T53" fmla="*/ 44 h 82"/>
                  <a:gd name="T54" fmla="*/ 136 w 190"/>
                  <a:gd name="T55" fmla="*/ 44 h 82"/>
                  <a:gd name="T56" fmla="*/ 136 w 190"/>
                  <a:gd name="T57" fmla="*/ 38 h 82"/>
                  <a:gd name="T58" fmla="*/ 118 w 190"/>
                  <a:gd name="T59" fmla="*/ 34 h 82"/>
                  <a:gd name="T60" fmla="*/ 130 w 190"/>
                  <a:gd name="T61" fmla="*/ 28 h 82"/>
                  <a:gd name="T62" fmla="*/ 128 w 190"/>
                  <a:gd name="T63" fmla="*/ 24 h 82"/>
                  <a:gd name="T64" fmla="*/ 116 w 190"/>
                  <a:gd name="T65" fmla="*/ 20 h 82"/>
                  <a:gd name="T66" fmla="*/ 122 w 190"/>
                  <a:gd name="T67" fmla="*/ 10 h 82"/>
                  <a:gd name="T68" fmla="*/ 130 w 190"/>
                  <a:gd name="T69" fmla="*/ 0 h 82"/>
                  <a:gd name="T70" fmla="*/ 140 w 190"/>
                  <a:gd name="T71" fmla="*/ 2 h 82"/>
                  <a:gd name="T72" fmla="*/ 142 w 190"/>
                  <a:gd name="T73" fmla="*/ 8 h 82"/>
                  <a:gd name="T74" fmla="*/ 148 w 190"/>
                  <a:gd name="T75" fmla="*/ 16 h 82"/>
                  <a:gd name="T76" fmla="*/ 146 w 190"/>
                  <a:gd name="T77" fmla="*/ 22 h 82"/>
                  <a:gd name="T78" fmla="*/ 148 w 190"/>
                  <a:gd name="T79" fmla="*/ 30 h 82"/>
                  <a:gd name="T80" fmla="*/ 162 w 190"/>
                  <a:gd name="T81" fmla="*/ 34 h 82"/>
                  <a:gd name="T82" fmla="*/ 168 w 190"/>
                  <a:gd name="T83" fmla="*/ 34 h 82"/>
                  <a:gd name="T84" fmla="*/ 172 w 190"/>
                  <a:gd name="T85" fmla="*/ 28 h 82"/>
                  <a:gd name="T86" fmla="*/ 184 w 190"/>
                  <a:gd name="T87" fmla="*/ 28 h 82"/>
                  <a:gd name="T88" fmla="*/ 190 w 190"/>
                  <a:gd name="T89" fmla="*/ 34 h 82"/>
                  <a:gd name="T90" fmla="*/ 190 w 190"/>
                  <a:gd name="T91" fmla="*/ 48 h 82"/>
                  <a:gd name="T92" fmla="*/ 182 w 190"/>
                  <a:gd name="T93" fmla="*/ 58 h 82"/>
                  <a:gd name="T94" fmla="*/ 168 w 190"/>
                  <a:gd name="T95" fmla="*/ 64 h 82"/>
                  <a:gd name="T96" fmla="*/ 148 w 190"/>
                  <a:gd name="T97" fmla="*/ 58 h 82"/>
                  <a:gd name="T98" fmla="*/ 134 w 190"/>
                  <a:gd name="T99" fmla="*/ 64 h 82"/>
                  <a:gd name="T100" fmla="*/ 114 w 190"/>
                  <a:gd name="T101" fmla="*/ 66 h 82"/>
                  <a:gd name="T102" fmla="*/ 96 w 190"/>
                  <a:gd name="T103" fmla="*/ 76 h 82"/>
                  <a:gd name="T104" fmla="*/ 74 w 190"/>
                  <a:gd name="T105" fmla="*/ 82 h 82"/>
                  <a:gd name="T106" fmla="*/ 58 w 190"/>
                  <a:gd name="T107" fmla="*/ 78 h 82"/>
                  <a:gd name="T108" fmla="*/ 50 w 190"/>
                  <a:gd name="T109" fmla="*/ 70 h 82"/>
                  <a:gd name="T110" fmla="*/ 62 w 190"/>
                  <a:gd name="T111" fmla="*/ 64 h 82"/>
                  <a:gd name="T112" fmla="*/ 80 w 190"/>
                  <a:gd name="T113" fmla="*/ 64 h 82"/>
                  <a:gd name="T114" fmla="*/ 96 w 190"/>
                  <a:gd name="T115" fmla="*/ 62 h 82"/>
                  <a:gd name="T116" fmla="*/ 98 w 190"/>
                  <a:gd name="T117" fmla="*/ 5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0" h="82">
                    <a:moveTo>
                      <a:pt x="98" y="56"/>
                    </a:moveTo>
                    <a:lnTo>
                      <a:pt x="80" y="56"/>
                    </a:lnTo>
                    <a:lnTo>
                      <a:pt x="58" y="56"/>
                    </a:lnTo>
                    <a:lnTo>
                      <a:pt x="62" y="48"/>
                    </a:lnTo>
                    <a:lnTo>
                      <a:pt x="52" y="50"/>
                    </a:lnTo>
                    <a:lnTo>
                      <a:pt x="48" y="58"/>
                    </a:lnTo>
                    <a:lnTo>
                      <a:pt x="30" y="62"/>
                    </a:lnTo>
                    <a:lnTo>
                      <a:pt x="20" y="58"/>
                    </a:lnTo>
                    <a:lnTo>
                      <a:pt x="2" y="56"/>
                    </a:lnTo>
                    <a:lnTo>
                      <a:pt x="0" y="48"/>
                    </a:lnTo>
                    <a:lnTo>
                      <a:pt x="18" y="46"/>
                    </a:lnTo>
                    <a:lnTo>
                      <a:pt x="4" y="42"/>
                    </a:lnTo>
                    <a:lnTo>
                      <a:pt x="10" y="36"/>
                    </a:lnTo>
                    <a:lnTo>
                      <a:pt x="34" y="34"/>
                    </a:lnTo>
                    <a:lnTo>
                      <a:pt x="16" y="30"/>
                    </a:lnTo>
                    <a:lnTo>
                      <a:pt x="18" y="24"/>
                    </a:lnTo>
                    <a:lnTo>
                      <a:pt x="26" y="20"/>
                    </a:lnTo>
                    <a:lnTo>
                      <a:pt x="34" y="16"/>
                    </a:lnTo>
                    <a:lnTo>
                      <a:pt x="50" y="14"/>
                    </a:lnTo>
                    <a:lnTo>
                      <a:pt x="58" y="22"/>
                    </a:lnTo>
                    <a:lnTo>
                      <a:pt x="66" y="20"/>
                    </a:lnTo>
                    <a:lnTo>
                      <a:pt x="74" y="20"/>
                    </a:lnTo>
                    <a:lnTo>
                      <a:pt x="88" y="28"/>
                    </a:lnTo>
                    <a:lnTo>
                      <a:pt x="98" y="36"/>
                    </a:lnTo>
                    <a:lnTo>
                      <a:pt x="98" y="40"/>
                    </a:lnTo>
                    <a:lnTo>
                      <a:pt x="98" y="42"/>
                    </a:lnTo>
                    <a:lnTo>
                      <a:pt x="100" y="44"/>
                    </a:lnTo>
                    <a:lnTo>
                      <a:pt x="136" y="44"/>
                    </a:lnTo>
                    <a:lnTo>
                      <a:pt x="136" y="38"/>
                    </a:lnTo>
                    <a:lnTo>
                      <a:pt x="118" y="34"/>
                    </a:lnTo>
                    <a:lnTo>
                      <a:pt x="130" y="28"/>
                    </a:lnTo>
                    <a:lnTo>
                      <a:pt x="128" y="24"/>
                    </a:lnTo>
                    <a:lnTo>
                      <a:pt x="116" y="20"/>
                    </a:lnTo>
                    <a:lnTo>
                      <a:pt x="122" y="10"/>
                    </a:lnTo>
                    <a:lnTo>
                      <a:pt x="130" y="0"/>
                    </a:lnTo>
                    <a:lnTo>
                      <a:pt x="140" y="2"/>
                    </a:lnTo>
                    <a:lnTo>
                      <a:pt x="142" y="8"/>
                    </a:lnTo>
                    <a:lnTo>
                      <a:pt x="148" y="16"/>
                    </a:lnTo>
                    <a:lnTo>
                      <a:pt x="146" y="22"/>
                    </a:lnTo>
                    <a:lnTo>
                      <a:pt x="148" y="30"/>
                    </a:lnTo>
                    <a:lnTo>
                      <a:pt x="162" y="34"/>
                    </a:lnTo>
                    <a:lnTo>
                      <a:pt x="168" y="34"/>
                    </a:lnTo>
                    <a:lnTo>
                      <a:pt x="172" y="28"/>
                    </a:lnTo>
                    <a:lnTo>
                      <a:pt x="184" y="28"/>
                    </a:lnTo>
                    <a:lnTo>
                      <a:pt x="190" y="34"/>
                    </a:lnTo>
                    <a:lnTo>
                      <a:pt x="190" y="48"/>
                    </a:lnTo>
                    <a:lnTo>
                      <a:pt x="182" y="58"/>
                    </a:lnTo>
                    <a:lnTo>
                      <a:pt x="168" y="64"/>
                    </a:lnTo>
                    <a:lnTo>
                      <a:pt x="148" y="58"/>
                    </a:lnTo>
                    <a:lnTo>
                      <a:pt x="134" y="64"/>
                    </a:lnTo>
                    <a:lnTo>
                      <a:pt x="114" y="66"/>
                    </a:lnTo>
                    <a:lnTo>
                      <a:pt x="96" y="76"/>
                    </a:lnTo>
                    <a:lnTo>
                      <a:pt x="74" y="82"/>
                    </a:lnTo>
                    <a:lnTo>
                      <a:pt x="58" y="78"/>
                    </a:lnTo>
                    <a:lnTo>
                      <a:pt x="50" y="70"/>
                    </a:lnTo>
                    <a:lnTo>
                      <a:pt x="62" y="64"/>
                    </a:lnTo>
                    <a:lnTo>
                      <a:pt x="80" y="64"/>
                    </a:lnTo>
                    <a:lnTo>
                      <a:pt x="96" y="62"/>
                    </a:lnTo>
                    <a:lnTo>
                      <a:pt x="98" y="56"/>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10" name="Freeform 11">
                <a:extLst>
                  <a:ext uri="{FF2B5EF4-FFF2-40B4-BE49-F238E27FC236}">
                    <a16:creationId xmlns:a16="http://schemas.microsoft.com/office/drawing/2014/main" id="{7215AAF6-7051-4C67-A38C-E4BC7130F64A}"/>
                  </a:ext>
                </a:extLst>
              </p:cNvPr>
              <p:cNvSpPr>
                <a:spLocks/>
              </p:cNvSpPr>
              <p:nvPr/>
            </p:nvSpPr>
            <p:spPr bwMode="gray">
              <a:xfrm>
                <a:off x="1026" y="925"/>
                <a:ext cx="106" cy="56"/>
              </a:xfrm>
              <a:custGeom>
                <a:avLst/>
                <a:gdLst>
                  <a:gd name="T0" fmla="*/ 0 w 106"/>
                  <a:gd name="T1" fmla="*/ 12 h 56"/>
                  <a:gd name="T2" fmla="*/ 16 w 106"/>
                  <a:gd name="T3" fmla="*/ 16 h 56"/>
                  <a:gd name="T4" fmla="*/ 26 w 106"/>
                  <a:gd name="T5" fmla="*/ 20 h 56"/>
                  <a:gd name="T6" fmla="*/ 34 w 106"/>
                  <a:gd name="T7" fmla="*/ 28 h 56"/>
                  <a:gd name="T8" fmla="*/ 32 w 106"/>
                  <a:gd name="T9" fmla="*/ 30 h 56"/>
                  <a:gd name="T10" fmla="*/ 18 w 106"/>
                  <a:gd name="T11" fmla="*/ 28 h 56"/>
                  <a:gd name="T12" fmla="*/ 10 w 106"/>
                  <a:gd name="T13" fmla="*/ 30 h 56"/>
                  <a:gd name="T14" fmla="*/ 8 w 106"/>
                  <a:gd name="T15" fmla="*/ 40 h 56"/>
                  <a:gd name="T16" fmla="*/ 20 w 106"/>
                  <a:gd name="T17" fmla="*/ 42 h 56"/>
                  <a:gd name="T18" fmla="*/ 34 w 106"/>
                  <a:gd name="T19" fmla="*/ 40 h 56"/>
                  <a:gd name="T20" fmla="*/ 50 w 106"/>
                  <a:gd name="T21" fmla="*/ 38 h 56"/>
                  <a:gd name="T22" fmla="*/ 66 w 106"/>
                  <a:gd name="T23" fmla="*/ 40 h 56"/>
                  <a:gd name="T24" fmla="*/ 74 w 106"/>
                  <a:gd name="T25" fmla="*/ 46 h 56"/>
                  <a:gd name="T26" fmla="*/ 82 w 106"/>
                  <a:gd name="T27" fmla="*/ 56 h 56"/>
                  <a:gd name="T28" fmla="*/ 98 w 106"/>
                  <a:gd name="T29" fmla="*/ 56 h 56"/>
                  <a:gd name="T30" fmla="*/ 106 w 106"/>
                  <a:gd name="T31" fmla="*/ 48 h 56"/>
                  <a:gd name="T32" fmla="*/ 94 w 106"/>
                  <a:gd name="T33" fmla="*/ 38 h 56"/>
                  <a:gd name="T34" fmla="*/ 90 w 106"/>
                  <a:gd name="T35" fmla="*/ 28 h 56"/>
                  <a:gd name="T36" fmla="*/ 80 w 106"/>
                  <a:gd name="T37" fmla="*/ 20 h 56"/>
                  <a:gd name="T38" fmla="*/ 70 w 106"/>
                  <a:gd name="T39" fmla="*/ 18 h 56"/>
                  <a:gd name="T40" fmla="*/ 64 w 106"/>
                  <a:gd name="T41" fmla="*/ 12 h 56"/>
                  <a:gd name="T42" fmla="*/ 50 w 106"/>
                  <a:gd name="T43" fmla="*/ 10 h 56"/>
                  <a:gd name="T44" fmla="*/ 44 w 106"/>
                  <a:gd name="T45" fmla="*/ 20 h 56"/>
                  <a:gd name="T46" fmla="*/ 42 w 106"/>
                  <a:gd name="T47" fmla="*/ 10 h 56"/>
                  <a:gd name="T48" fmla="*/ 40 w 106"/>
                  <a:gd name="T49" fmla="*/ 2 h 56"/>
                  <a:gd name="T50" fmla="*/ 18 w 106"/>
                  <a:gd name="T51" fmla="*/ 0 h 56"/>
                  <a:gd name="T52" fmla="*/ 0 w 106"/>
                  <a:gd name="T53" fmla="*/ 2 h 56"/>
                  <a:gd name="T54" fmla="*/ 0 w 106"/>
                  <a:gd name="T55"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6" h="56">
                    <a:moveTo>
                      <a:pt x="0" y="12"/>
                    </a:moveTo>
                    <a:lnTo>
                      <a:pt x="16" y="16"/>
                    </a:lnTo>
                    <a:lnTo>
                      <a:pt x="26" y="20"/>
                    </a:lnTo>
                    <a:lnTo>
                      <a:pt x="34" y="28"/>
                    </a:lnTo>
                    <a:lnTo>
                      <a:pt x="32" y="30"/>
                    </a:lnTo>
                    <a:lnTo>
                      <a:pt x="18" y="28"/>
                    </a:lnTo>
                    <a:lnTo>
                      <a:pt x="10" y="30"/>
                    </a:lnTo>
                    <a:lnTo>
                      <a:pt x="8" y="40"/>
                    </a:lnTo>
                    <a:lnTo>
                      <a:pt x="20" y="42"/>
                    </a:lnTo>
                    <a:lnTo>
                      <a:pt x="34" y="40"/>
                    </a:lnTo>
                    <a:lnTo>
                      <a:pt x="50" y="38"/>
                    </a:lnTo>
                    <a:lnTo>
                      <a:pt x="66" y="40"/>
                    </a:lnTo>
                    <a:lnTo>
                      <a:pt x="74" y="46"/>
                    </a:lnTo>
                    <a:lnTo>
                      <a:pt x="82" y="56"/>
                    </a:lnTo>
                    <a:lnTo>
                      <a:pt x="98" y="56"/>
                    </a:lnTo>
                    <a:lnTo>
                      <a:pt x="106" y="48"/>
                    </a:lnTo>
                    <a:lnTo>
                      <a:pt x="94" y="38"/>
                    </a:lnTo>
                    <a:lnTo>
                      <a:pt x="90" y="28"/>
                    </a:lnTo>
                    <a:lnTo>
                      <a:pt x="80" y="20"/>
                    </a:lnTo>
                    <a:lnTo>
                      <a:pt x="70" y="18"/>
                    </a:lnTo>
                    <a:lnTo>
                      <a:pt x="64" y="12"/>
                    </a:lnTo>
                    <a:lnTo>
                      <a:pt x="50" y="10"/>
                    </a:lnTo>
                    <a:lnTo>
                      <a:pt x="44" y="20"/>
                    </a:lnTo>
                    <a:lnTo>
                      <a:pt x="42" y="10"/>
                    </a:lnTo>
                    <a:lnTo>
                      <a:pt x="40" y="2"/>
                    </a:lnTo>
                    <a:lnTo>
                      <a:pt x="18" y="0"/>
                    </a:lnTo>
                    <a:lnTo>
                      <a:pt x="0" y="2"/>
                    </a:lnTo>
                    <a:lnTo>
                      <a:pt x="0" y="12"/>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11" name="Freeform 12">
                <a:extLst>
                  <a:ext uri="{FF2B5EF4-FFF2-40B4-BE49-F238E27FC236}">
                    <a16:creationId xmlns:a16="http://schemas.microsoft.com/office/drawing/2014/main" id="{18B24877-3510-40F4-AD9C-F09C706AE561}"/>
                  </a:ext>
                </a:extLst>
              </p:cNvPr>
              <p:cNvSpPr>
                <a:spLocks/>
              </p:cNvSpPr>
              <p:nvPr/>
            </p:nvSpPr>
            <p:spPr bwMode="gray">
              <a:xfrm>
                <a:off x="1042" y="1017"/>
                <a:ext cx="112" cy="56"/>
              </a:xfrm>
              <a:custGeom>
                <a:avLst/>
                <a:gdLst>
                  <a:gd name="T0" fmla="*/ 104 w 112"/>
                  <a:gd name="T1" fmla="*/ 52 h 56"/>
                  <a:gd name="T2" fmla="*/ 92 w 112"/>
                  <a:gd name="T3" fmla="*/ 54 h 56"/>
                  <a:gd name="T4" fmla="*/ 70 w 112"/>
                  <a:gd name="T5" fmla="*/ 56 h 56"/>
                  <a:gd name="T6" fmla="*/ 66 w 112"/>
                  <a:gd name="T7" fmla="*/ 44 h 56"/>
                  <a:gd name="T8" fmla="*/ 74 w 112"/>
                  <a:gd name="T9" fmla="*/ 36 h 56"/>
                  <a:gd name="T10" fmla="*/ 68 w 112"/>
                  <a:gd name="T11" fmla="*/ 36 h 56"/>
                  <a:gd name="T12" fmla="*/ 58 w 112"/>
                  <a:gd name="T13" fmla="*/ 34 h 56"/>
                  <a:gd name="T14" fmla="*/ 48 w 112"/>
                  <a:gd name="T15" fmla="*/ 34 h 56"/>
                  <a:gd name="T16" fmla="*/ 36 w 112"/>
                  <a:gd name="T17" fmla="*/ 38 h 56"/>
                  <a:gd name="T18" fmla="*/ 26 w 112"/>
                  <a:gd name="T19" fmla="*/ 34 h 56"/>
                  <a:gd name="T20" fmla="*/ 8 w 112"/>
                  <a:gd name="T21" fmla="*/ 20 h 56"/>
                  <a:gd name="T22" fmla="*/ 0 w 112"/>
                  <a:gd name="T23" fmla="*/ 4 h 56"/>
                  <a:gd name="T24" fmla="*/ 8 w 112"/>
                  <a:gd name="T25" fmla="*/ 0 h 56"/>
                  <a:gd name="T26" fmla="*/ 18 w 112"/>
                  <a:gd name="T27" fmla="*/ 6 h 56"/>
                  <a:gd name="T28" fmla="*/ 26 w 112"/>
                  <a:gd name="T29" fmla="*/ 14 h 56"/>
                  <a:gd name="T30" fmla="*/ 40 w 112"/>
                  <a:gd name="T31" fmla="*/ 26 h 56"/>
                  <a:gd name="T32" fmla="*/ 48 w 112"/>
                  <a:gd name="T33" fmla="*/ 24 h 56"/>
                  <a:gd name="T34" fmla="*/ 40 w 112"/>
                  <a:gd name="T35" fmla="*/ 16 h 56"/>
                  <a:gd name="T36" fmla="*/ 40 w 112"/>
                  <a:gd name="T37" fmla="*/ 10 h 56"/>
                  <a:gd name="T38" fmla="*/ 48 w 112"/>
                  <a:gd name="T39" fmla="*/ 8 h 56"/>
                  <a:gd name="T40" fmla="*/ 58 w 112"/>
                  <a:gd name="T41" fmla="*/ 16 h 56"/>
                  <a:gd name="T42" fmla="*/ 70 w 112"/>
                  <a:gd name="T43" fmla="*/ 26 h 56"/>
                  <a:gd name="T44" fmla="*/ 74 w 112"/>
                  <a:gd name="T45" fmla="*/ 20 h 56"/>
                  <a:gd name="T46" fmla="*/ 68 w 112"/>
                  <a:gd name="T47" fmla="*/ 12 h 56"/>
                  <a:gd name="T48" fmla="*/ 62 w 112"/>
                  <a:gd name="T49" fmla="*/ 4 h 56"/>
                  <a:gd name="T50" fmla="*/ 64 w 112"/>
                  <a:gd name="T51" fmla="*/ 0 h 56"/>
                  <a:gd name="T52" fmla="*/ 78 w 112"/>
                  <a:gd name="T53" fmla="*/ 2 h 56"/>
                  <a:gd name="T54" fmla="*/ 84 w 112"/>
                  <a:gd name="T55" fmla="*/ 8 h 56"/>
                  <a:gd name="T56" fmla="*/ 92 w 112"/>
                  <a:gd name="T57" fmla="*/ 4 h 56"/>
                  <a:gd name="T58" fmla="*/ 104 w 112"/>
                  <a:gd name="T59" fmla="*/ 4 h 56"/>
                  <a:gd name="T60" fmla="*/ 108 w 112"/>
                  <a:gd name="T61" fmla="*/ 10 h 56"/>
                  <a:gd name="T62" fmla="*/ 110 w 112"/>
                  <a:gd name="T63" fmla="*/ 28 h 56"/>
                  <a:gd name="T64" fmla="*/ 112 w 112"/>
                  <a:gd name="T65" fmla="*/ 36 h 56"/>
                  <a:gd name="T66" fmla="*/ 104 w 112"/>
                  <a:gd name="T67" fmla="*/ 40 h 56"/>
                  <a:gd name="T68" fmla="*/ 104 w 112"/>
                  <a:gd name="T6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56">
                    <a:moveTo>
                      <a:pt x="104" y="52"/>
                    </a:moveTo>
                    <a:lnTo>
                      <a:pt x="92" y="54"/>
                    </a:lnTo>
                    <a:lnTo>
                      <a:pt x="70" y="56"/>
                    </a:lnTo>
                    <a:lnTo>
                      <a:pt x="66" y="44"/>
                    </a:lnTo>
                    <a:lnTo>
                      <a:pt x="74" y="36"/>
                    </a:lnTo>
                    <a:lnTo>
                      <a:pt x="68" y="36"/>
                    </a:lnTo>
                    <a:lnTo>
                      <a:pt x="58" y="34"/>
                    </a:lnTo>
                    <a:lnTo>
                      <a:pt x="48" y="34"/>
                    </a:lnTo>
                    <a:lnTo>
                      <a:pt x="36" y="38"/>
                    </a:lnTo>
                    <a:lnTo>
                      <a:pt x="26" y="34"/>
                    </a:lnTo>
                    <a:lnTo>
                      <a:pt x="8" y="20"/>
                    </a:lnTo>
                    <a:lnTo>
                      <a:pt x="0" y="4"/>
                    </a:lnTo>
                    <a:lnTo>
                      <a:pt x="8" y="0"/>
                    </a:lnTo>
                    <a:lnTo>
                      <a:pt x="18" y="6"/>
                    </a:lnTo>
                    <a:lnTo>
                      <a:pt x="26" y="14"/>
                    </a:lnTo>
                    <a:lnTo>
                      <a:pt x="40" y="26"/>
                    </a:lnTo>
                    <a:lnTo>
                      <a:pt x="48" y="24"/>
                    </a:lnTo>
                    <a:lnTo>
                      <a:pt x="40" y="16"/>
                    </a:lnTo>
                    <a:lnTo>
                      <a:pt x="40" y="10"/>
                    </a:lnTo>
                    <a:lnTo>
                      <a:pt x="48" y="8"/>
                    </a:lnTo>
                    <a:lnTo>
                      <a:pt x="58" y="16"/>
                    </a:lnTo>
                    <a:lnTo>
                      <a:pt x="70" y="26"/>
                    </a:lnTo>
                    <a:lnTo>
                      <a:pt x="74" y="20"/>
                    </a:lnTo>
                    <a:lnTo>
                      <a:pt x="68" y="12"/>
                    </a:lnTo>
                    <a:lnTo>
                      <a:pt x="62" y="4"/>
                    </a:lnTo>
                    <a:lnTo>
                      <a:pt x="64" y="0"/>
                    </a:lnTo>
                    <a:lnTo>
                      <a:pt x="78" y="2"/>
                    </a:lnTo>
                    <a:lnTo>
                      <a:pt x="84" y="8"/>
                    </a:lnTo>
                    <a:lnTo>
                      <a:pt x="92" y="4"/>
                    </a:lnTo>
                    <a:lnTo>
                      <a:pt x="104" y="4"/>
                    </a:lnTo>
                    <a:lnTo>
                      <a:pt x="108" y="10"/>
                    </a:lnTo>
                    <a:lnTo>
                      <a:pt x="110" y="28"/>
                    </a:lnTo>
                    <a:lnTo>
                      <a:pt x="112" y="36"/>
                    </a:lnTo>
                    <a:lnTo>
                      <a:pt x="104" y="40"/>
                    </a:lnTo>
                    <a:lnTo>
                      <a:pt x="104" y="52"/>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12" name="Freeform 13">
                <a:extLst>
                  <a:ext uri="{FF2B5EF4-FFF2-40B4-BE49-F238E27FC236}">
                    <a16:creationId xmlns:a16="http://schemas.microsoft.com/office/drawing/2014/main" id="{9827830A-6811-45B0-AF65-01C2D191F3D6}"/>
                  </a:ext>
                </a:extLst>
              </p:cNvPr>
              <p:cNvSpPr>
                <a:spLocks/>
              </p:cNvSpPr>
              <p:nvPr/>
            </p:nvSpPr>
            <p:spPr bwMode="gray">
              <a:xfrm>
                <a:off x="1168" y="1003"/>
                <a:ext cx="270" cy="84"/>
              </a:xfrm>
              <a:custGeom>
                <a:avLst/>
                <a:gdLst>
                  <a:gd name="T0" fmla="*/ 48 w 270"/>
                  <a:gd name="T1" fmla="*/ 26 h 84"/>
                  <a:gd name="T2" fmla="*/ 34 w 270"/>
                  <a:gd name="T3" fmla="*/ 28 h 84"/>
                  <a:gd name="T4" fmla="*/ 20 w 270"/>
                  <a:gd name="T5" fmla="*/ 26 h 84"/>
                  <a:gd name="T6" fmla="*/ 6 w 270"/>
                  <a:gd name="T7" fmla="*/ 20 h 84"/>
                  <a:gd name="T8" fmla="*/ 0 w 270"/>
                  <a:gd name="T9" fmla="*/ 14 h 84"/>
                  <a:gd name="T10" fmla="*/ 2 w 270"/>
                  <a:gd name="T11" fmla="*/ 4 h 84"/>
                  <a:gd name="T12" fmla="*/ 14 w 270"/>
                  <a:gd name="T13" fmla="*/ 0 h 84"/>
                  <a:gd name="T14" fmla="*/ 32 w 270"/>
                  <a:gd name="T15" fmla="*/ 6 h 84"/>
                  <a:gd name="T16" fmla="*/ 48 w 270"/>
                  <a:gd name="T17" fmla="*/ 10 h 84"/>
                  <a:gd name="T18" fmla="*/ 54 w 270"/>
                  <a:gd name="T19" fmla="*/ 18 h 84"/>
                  <a:gd name="T20" fmla="*/ 70 w 270"/>
                  <a:gd name="T21" fmla="*/ 18 h 84"/>
                  <a:gd name="T22" fmla="*/ 88 w 270"/>
                  <a:gd name="T23" fmla="*/ 14 h 84"/>
                  <a:gd name="T24" fmla="*/ 96 w 270"/>
                  <a:gd name="T25" fmla="*/ 24 h 84"/>
                  <a:gd name="T26" fmla="*/ 96 w 270"/>
                  <a:gd name="T27" fmla="*/ 34 h 84"/>
                  <a:gd name="T28" fmla="*/ 100 w 270"/>
                  <a:gd name="T29" fmla="*/ 40 h 84"/>
                  <a:gd name="T30" fmla="*/ 120 w 270"/>
                  <a:gd name="T31" fmla="*/ 52 h 84"/>
                  <a:gd name="T32" fmla="*/ 150 w 270"/>
                  <a:gd name="T33" fmla="*/ 52 h 84"/>
                  <a:gd name="T34" fmla="*/ 172 w 270"/>
                  <a:gd name="T35" fmla="*/ 54 h 84"/>
                  <a:gd name="T36" fmla="*/ 198 w 270"/>
                  <a:gd name="T37" fmla="*/ 44 h 84"/>
                  <a:gd name="T38" fmla="*/ 236 w 270"/>
                  <a:gd name="T39" fmla="*/ 46 h 84"/>
                  <a:gd name="T40" fmla="*/ 256 w 270"/>
                  <a:gd name="T41" fmla="*/ 50 h 84"/>
                  <a:gd name="T42" fmla="*/ 270 w 270"/>
                  <a:gd name="T43" fmla="*/ 56 h 84"/>
                  <a:gd name="T44" fmla="*/ 268 w 270"/>
                  <a:gd name="T45" fmla="*/ 66 h 84"/>
                  <a:gd name="T46" fmla="*/ 262 w 270"/>
                  <a:gd name="T47" fmla="*/ 70 h 84"/>
                  <a:gd name="T48" fmla="*/ 260 w 270"/>
                  <a:gd name="T49" fmla="*/ 82 h 84"/>
                  <a:gd name="T50" fmla="*/ 222 w 270"/>
                  <a:gd name="T51" fmla="*/ 84 h 84"/>
                  <a:gd name="T52" fmla="*/ 212 w 270"/>
                  <a:gd name="T53" fmla="*/ 76 h 84"/>
                  <a:gd name="T54" fmla="*/ 206 w 270"/>
                  <a:gd name="T55" fmla="*/ 84 h 84"/>
                  <a:gd name="T56" fmla="*/ 132 w 270"/>
                  <a:gd name="T57" fmla="*/ 84 h 84"/>
                  <a:gd name="T58" fmla="*/ 130 w 270"/>
                  <a:gd name="T59" fmla="*/ 74 h 84"/>
                  <a:gd name="T60" fmla="*/ 126 w 270"/>
                  <a:gd name="T61" fmla="*/ 72 h 84"/>
                  <a:gd name="T62" fmla="*/ 120 w 270"/>
                  <a:gd name="T63" fmla="*/ 78 h 84"/>
                  <a:gd name="T64" fmla="*/ 116 w 270"/>
                  <a:gd name="T65" fmla="*/ 84 h 84"/>
                  <a:gd name="T66" fmla="*/ 92 w 270"/>
                  <a:gd name="T67" fmla="*/ 80 h 84"/>
                  <a:gd name="T68" fmla="*/ 88 w 270"/>
                  <a:gd name="T69" fmla="*/ 74 h 84"/>
                  <a:gd name="T70" fmla="*/ 84 w 270"/>
                  <a:gd name="T71" fmla="*/ 78 h 84"/>
                  <a:gd name="T72" fmla="*/ 78 w 270"/>
                  <a:gd name="T73" fmla="*/ 78 h 84"/>
                  <a:gd name="T74" fmla="*/ 72 w 270"/>
                  <a:gd name="T75" fmla="*/ 70 h 84"/>
                  <a:gd name="T76" fmla="*/ 68 w 270"/>
                  <a:gd name="T77" fmla="*/ 58 h 84"/>
                  <a:gd name="T78" fmla="*/ 68 w 270"/>
                  <a:gd name="T79" fmla="*/ 54 h 84"/>
                  <a:gd name="T80" fmla="*/ 72 w 270"/>
                  <a:gd name="T81" fmla="*/ 48 h 84"/>
                  <a:gd name="T82" fmla="*/ 64 w 270"/>
                  <a:gd name="T83" fmla="*/ 38 h 84"/>
                  <a:gd name="T84" fmla="*/ 58 w 270"/>
                  <a:gd name="T85" fmla="*/ 28 h 84"/>
                  <a:gd name="T86" fmla="*/ 48 w 270"/>
                  <a:gd name="T87" fmla="*/ 2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0" h="84">
                    <a:moveTo>
                      <a:pt x="48" y="26"/>
                    </a:moveTo>
                    <a:lnTo>
                      <a:pt x="34" y="28"/>
                    </a:lnTo>
                    <a:lnTo>
                      <a:pt x="20" y="26"/>
                    </a:lnTo>
                    <a:lnTo>
                      <a:pt x="6" y="20"/>
                    </a:lnTo>
                    <a:lnTo>
                      <a:pt x="0" y="14"/>
                    </a:lnTo>
                    <a:lnTo>
                      <a:pt x="2" y="4"/>
                    </a:lnTo>
                    <a:lnTo>
                      <a:pt x="14" y="0"/>
                    </a:lnTo>
                    <a:lnTo>
                      <a:pt x="32" y="6"/>
                    </a:lnTo>
                    <a:lnTo>
                      <a:pt x="48" y="10"/>
                    </a:lnTo>
                    <a:lnTo>
                      <a:pt x="54" y="18"/>
                    </a:lnTo>
                    <a:lnTo>
                      <a:pt x="70" y="18"/>
                    </a:lnTo>
                    <a:lnTo>
                      <a:pt x="88" y="14"/>
                    </a:lnTo>
                    <a:lnTo>
                      <a:pt x="96" y="24"/>
                    </a:lnTo>
                    <a:lnTo>
                      <a:pt x="96" y="34"/>
                    </a:lnTo>
                    <a:lnTo>
                      <a:pt x="100" y="40"/>
                    </a:lnTo>
                    <a:lnTo>
                      <a:pt x="120" y="52"/>
                    </a:lnTo>
                    <a:lnTo>
                      <a:pt x="150" y="52"/>
                    </a:lnTo>
                    <a:lnTo>
                      <a:pt x="172" y="54"/>
                    </a:lnTo>
                    <a:lnTo>
                      <a:pt x="198" y="44"/>
                    </a:lnTo>
                    <a:lnTo>
                      <a:pt x="236" y="46"/>
                    </a:lnTo>
                    <a:lnTo>
                      <a:pt x="256" y="50"/>
                    </a:lnTo>
                    <a:lnTo>
                      <a:pt x="270" y="56"/>
                    </a:lnTo>
                    <a:lnTo>
                      <a:pt x="268" y="66"/>
                    </a:lnTo>
                    <a:lnTo>
                      <a:pt x="262" y="70"/>
                    </a:lnTo>
                    <a:lnTo>
                      <a:pt x="260" y="82"/>
                    </a:lnTo>
                    <a:lnTo>
                      <a:pt x="222" y="84"/>
                    </a:lnTo>
                    <a:lnTo>
                      <a:pt x="212" y="76"/>
                    </a:lnTo>
                    <a:lnTo>
                      <a:pt x="206" y="84"/>
                    </a:lnTo>
                    <a:lnTo>
                      <a:pt x="132" y="84"/>
                    </a:lnTo>
                    <a:lnTo>
                      <a:pt x="130" y="74"/>
                    </a:lnTo>
                    <a:lnTo>
                      <a:pt x="126" y="72"/>
                    </a:lnTo>
                    <a:lnTo>
                      <a:pt x="120" y="78"/>
                    </a:lnTo>
                    <a:lnTo>
                      <a:pt x="116" y="84"/>
                    </a:lnTo>
                    <a:lnTo>
                      <a:pt x="92" y="80"/>
                    </a:lnTo>
                    <a:lnTo>
                      <a:pt x="88" y="74"/>
                    </a:lnTo>
                    <a:lnTo>
                      <a:pt x="84" y="78"/>
                    </a:lnTo>
                    <a:lnTo>
                      <a:pt x="78" y="78"/>
                    </a:lnTo>
                    <a:lnTo>
                      <a:pt x="72" y="70"/>
                    </a:lnTo>
                    <a:lnTo>
                      <a:pt x="68" y="58"/>
                    </a:lnTo>
                    <a:lnTo>
                      <a:pt x="68" y="54"/>
                    </a:lnTo>
                    <a:lnTo>
                      <a:pt x="72" y="48"/>
                    </a:lnTo>
                    <a:lnTo>
                      <a:pt x="64" y="38"/>
                    </a:lnTo>
                    <a:lnTo>
                      <a:pt x="58" y="28"/>
                    </a:lnTo>
                    <a:lnTo>
                      <a:pt x="48" y="26"/>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13" name="Freeform 14">
                <a:extLst>
                  <a:ext uri="{FF2B5EF4-FFF2-40B4-BE49-F238E27FC236}">
                    <a16:creationId xmlns:a16="http://schemas.microsoft.com/office/drawing/2014/main" id="{CB3FED10-BC0F-41F9-BB58-C413D5E39438}"/>
                  </a:ext>
                </a:extLst>
              </p:cNvPr>
              <p:cNvSpPr>
                <a:spLocks/>
              </p:cNvSpPr>
              <p:nvPr/>
            </p:nvSpPr>
            <p:spPr bwMode="gray">
              <a:xfrm>
                <a:off x="1182" y="1101"/>
                <a:ext cx="90" cy="64"/>
              </a:xfrm>
              <a:custGeom>
                <a:avLst/>
                <a:gdLst>
                  <a:gd name="T0" fmla="*/ 8 w 90"/>
                  <a:gd name="T1" fmla="*/ 2 h 64"/>
                  <a:gd name="T2" fmla="*/ 0 w 90"/>
                  <a:gd name="T3" fmla="*/ 14 h 64"/>
                  <a:gd name="T4" fmla="*/ 4 w 90"/>
                  <a:gd name="T5" fmla="*/ 36 h 64"/>
                  <a:gd name="T6" fmla="*/ 8 w 90"/>
                  <a:gd name="T7" fmla="*/ 50 h 64"/>
                  <a:gd name="T8" fmla="*/ 12 w 90"/>
                  <a:gd name="T9" fmla="*/ 62 h 64"/>
                  <a:gd name="T10" fmla="*/ 24 w 90"/>
                  <a:gd name="T11" fmla="*/ 64 h 64"/>
                  <a:gd name="T12" fmla="*/ 34 w 90"/>
                  <a:gd name="T13" fmla="*/ 52 h 64"/>
                  <a:gd name="T14" fmla="*/ 30 w 90"/>
                  <a:gd name="T15" fmla="*/ 42 h 64"/>
                  <a:gd name="T16" fmla="*/ 42 w 90"/>
                  <a:gd name="T17" fmla="*/ 40 h 64"/>
                  <a:gd name="T18" fmla="*/ 60 w 90"/>
                  <a:gd name="T19" fmla="*/ 40 h 64"/>
                  <a:gd name="T20" fmla="*/ 78 w 90"/>
                  <a:gd name="T21" fmla="*/ 18 h 64"/>
                  <a:gd name="T22" fmla="*/ 90 w 90"/>
                  <a:gd name="T23" fmla="*/ 2 h 64"/>
                  <a:gd name="T24" fmla="*/ 60 w 90"/>
                  <a:gd name="T25" fmla="*/ 2 h 64"/>
                  <a:gd name="T26" fmla="*/ 42 w 90"/>
                  <a:gd name="T27" fmla="*/ 0 h 64"/>
                  <a:gd name="T28" fmla="*/ 20 w 90"/>
                  <a:gd name="T29" fmla="*/ 0 h 64"/>
                  <a:gd name="T30" fmla="*/ 8 w 90"/>
                  <a:gd name="T31"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64">
                    <a:moveTo>
                      <a:pt x="8" y="2"/>
                    </a:moveTo>
                    <a:lnTo>
                      <a:pt x="0" y="14"/>
                    </a:lnTo>
                    <a:lnTo>
                      <a:pt x="4" y="36"/>
                    </a:lnTo>
                    <a:lnTo>
                      <a:pt x="8" y="50"/>
                    </a:lnTo>
                    <a:lnTo>
                      <a:pt x="12" y="62"/>
                    </a:lnTo>
                    <a:lnTo>
                      <a:pt x="24" y="64"/>
                    </a:lnTo>
                    <a:lnTo>
                      <a:pt x="34" y="52"/>
                    </a:lnTo>
                    <a:lnTo>
                      <a:pt x="30" y="42"/>
                    </a:lnTo>
                    <a:lnTo>
                      <a:pt x="42" y="40"/>
                    </a:lnTo>
                    <a:lnTo>
                      <a:pt x="60" y="40"/>
                    </a:lnTo>
                    <a:lnTo>
                      <a:pt x="78" y="18"/>
                    </a:lnTo>
                    <a:lnTo>
                      <a:pt x="90" y="2"/>
                    </a:lnTo>
                    <a:lnTo>
                      <a:pt x="60" y="2"/>
                    </a:lnTo>
                    <a:lnTo>
                      <a:pt x="42" y="0"/>
                    </a:lnTo>
                    <a:lnTo>
                      <a:pt x="20" y="0"/>
                    </a:lnTo>
                    <a:lnTo>
                      <a:pt x="8" y="2"/>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14" name="Freeform 15">
                <a:extLst>
                  <a:ext uri="{FF2B5EF4-FFF2-40B4-BE49-F238E27FC236}">
                    <a16:creationId xmlns:a16="http://schemas.microsoft.com/office/drawing/2014/main" id="{DF8BD1E7-2AEF-416A-B7FE-6C6BECFA9329}"/>
                  </a:ext>
                </a:extLst>
              </p:cNvPr>
              <p:cNvSpPr>
                <a:spLocks/>
              </p:cNvSpPr>
              <p:nvPr/>
            </p:nvSpPr>
            <p:spPr bwMode="gray">
              <a:xfrm>
                <a:off x="1242" y="783"/>
                <a:ext cx="490" cy="252"/>
              </a:xfrm>
              <a:custGeom>
                <a:avLst/>
                <a:gdLst>
                  <a:gd name="T0" fmla="*/ 370 w 490"/>
                  <a:gd name="T1" fmla="*/ 94 h 252"/>
                  <a:gd name="T2" fmla="*/ 324 w 490"/>
                  <a:gd name="T3" fmla="*/ 130 h 252"/>
                  <a:gd name="T4" fmla="*/ 280 w 490"/>
                  <a:gd name="T5" fmla="*/ 126 h 252"/>
                  <a:gd name="T6" fmla="*/ 296 w 490"/>
                  <a:gd name="T7" fmla="*/ 138 h 252"/>
                  <a:gd name="T8" fmla="*/ 264 w 490"/>
                  <a:gd name="T9" fmla="*/ 140 h 252"/>
                  <a:gd name="T10" fmla="*/ 254 w 490"/>
                  <a:gd name="T11" fmla="*/ 148 h 252"/>
                  <a:gd name="T12" fmla="*/ 254 w 490"/>
                  <a:gd name="T13" fmla="*/ 154 h 252"/>
                  <a:gd name="T14" fmla="*/ 268 w 490"/>
                  <a:gd name="T15" fmla="*/ 170 h 252"/>
                  <a:gd name="T16" fmla="*/ 260 w 490"/>
                  <a:gd name="T17" fmla="*/ 184 h 252"/>
                  <a:gd name="T18" fmla="*/ 220 w 490"/>
                  <a:gd name="T19" fmla="*/ 206 h 252"/>
                  <a:gd name="T20" fmla="*/ 164 w 490"/>
                  <a:gd name="T21" fmla="*/ 216 h 252"/>
                  <a:gd name="T22" fmla="*/ 206 w 490"/>
                  <a:gd name="T23" fmla="*/ 232 h 252"/>
                  <a:gd name="T24" fmla="*/ 224 w 490"/>
                  <a:gd name="T25" fmla="*/ 236 h 252"/>
                  <a:gd name="T26" fmla="*/ 172 w 490"/>
                  <a:gd name="T27" fmla="*/ 252 h 252"/>
                  <a:gd name="T28" fmla="*/ 138 w 490"/>
                  <a:gd name="T29" fmla="*/ 238 h 252"/>
                  <a:gd name="T30" fmla="*/ 88 w 490"/>
                  <a:gd name="T31" fmla="*/ 244 h 252"/>
                  <a:gd name="T32" fmla="*/ 62 w 490"/>
                  <a:gd name="T33" fmla="*/ 244 h 252"/>
                  <a:gd name="T34" fmla="*/ 42 w 490"/>
                  <a:gd name="T35" fmla="*/ 224 h 252"/>
                  <a:gd name="T36" fmla="*/ 80 w 490"/>
                  <a:gd name="T37" fmla="*/ 212 h 252"/>
                  <a:gd name="T38" fmla="*/ 88 w 490"/>
                  <a:gd name="T39" fmla="*/ 196 h 252"/>
                  <a:gd name="T40" fmla="*/ 132 w 490"/>
                  <a:gd name="T41" fmla="*/ 212 h 252"/>
                  <a:gd name="T42" fmla="*/ 140 w 490"/>
                  <a:gd name="T43" fmla="*/ 194 h 252"/>
                  <a:gd name="T44" fmla="*/ 108 w 490"/>
                  <a:gd name="T45" fmla="*/ 194 h 252"/>
                  <a:gd name="T46" fmla="*/ 106 w 490"/>
                  <a:gd name="T47" fmla="*/ 180 h 252"/>
                  <a:gd name="T48" fmla="*/ 68 w 490"/>
                  <a:gd name="T49" fmla="*/ 176 h 252"/>
                  <a:gd name="T50" fmla="*/ 114 w 490"/>
                  <a:gd name="T51" fmla="*/ 160 h 252"/>
                  <a:gd name="T52" fmla="*/ 160 w 490"/>
                  <a:gd name="T53" fmla="*/ 158 h 252"/>
                  <a:gd name="T54" fmla="*/ 114 w 490"/>
                  <a:gd name="T55" fmla="*/ 138 h 252"/>
                  <a:gd name="T56" fmla="*/ 86 w 490"/>
                  <a:gd name="T57" fmla="*/ 114 h 252"/>
                  <a:gd name="T58" fmla="*/ 144 w 490"/>
                  <a:gd name="T59" fmla="*/ 120 h 252"/>
                  <a:gd name="T60" fmla="*/ 166 w 490"/>
                  <a:gd name="T61" fmla="*/ 126 h 252"/>
                  <a:gd name="T62" fmla="*/ 168 w 490"/>
                  <a:gd name="T63" fmla="*/ 104 h 252"/>
                  <a:gd name="T64" fmla="*/ 208 w 490"/>
                  <a:gd name="T65" fmla="*/ 86 h 252"/>
                  <a:gd name="T66" fmla="*/ 226 w 490"/>
                  <a:gd name="T67" fmla="*/ 68 h 252"/>
                  <a:gd name="T68" fmla="*/ 162 w 490"/>
                  <a:gd name="T69" fmla="*/ 96 h 252"/>
                  <a:gd name="T70" fmla="*/ 128 w 490"/>
                  <a:gd name="T71" fmla="*/ 100 h 252"/>
                  <a:gd name="T72" fmla="*/ 98 w 490"/>
                  <a:gd name="T73" fmla="*/ 82 h 252"/>
                  <a:gd name="T74" fmla="*/ 62 w 490"/>
                  <a:gd name="T75" fmla="*/ 78 h 252"/>
                  <a:gd name="T76" fmla="*/ 48 w 490"/>
                  <a:gd name="T77" fmla="*/ 66 h 252"/>
                  <a:gd name="T78" fmla="*/ 32 w 490"/>
                  <a:gd name="T79" fmla="*/ 66 h 252"/>
                  <a:gd name="T80" fmla="*/ 20 w 490"/>
                  <a:gd name="T81" fmla="*/ 56 h 252"/>
                  <a:gd name="T82" fmla="*/ 36 w 490"/>
                  <a:gd name="T83" fmla="*/ 50 h 252"/>
                  <a:gd name="T84" fmla="*/ 80 w 490"/>
                  <a:gd name="T85" fmla="*/ 46 h 252"/>
                  <a:gd name="T86" fmla="*/ 102 w 490"/>
                  <a:gd name="T87" fmla="*/ 28 h 252"/>
                  <a:gd name="T88" fmla="*/ 168 w 490"/>
                  <a:gd name="T89" fmla="*/ 40 h 252"/>
                  <a:gd name="T90" fmla="*/ 164 w 490"/>
                  <a:gd name="T91" fmla="*/ 18 h 252"/>
                  <a:gd name="T92" fmla="*/ 216 w 490"/>
                  <a:gd name="T93" fmla="*/ 10 h 252"/>
                  <a:gd name="T94" fmla="*/ 254 w 490"/>
                  <a:gd name="T95" fmla="*/ 22 h 252"/>
                  <a:gd name="T96" fmla="*/ 278 w 490"/>
                  <a:gd name="T97" fmla="*/ 4 h 252"/>
                  <a:gd name="T98" fmla="*/ 298 w 490"/>
                  <a:gd name="T99" fmla="*/ 2 h 252"/>
                  <a:gd name="T100" fmla="*/ 350 w 490"/>
                  <a:gd name="T101" fmla="*/ 2 h 252"/>
                  <a:gd name="T102" fmla="*/ 388 w 490"/>
                  <a:gd name="T103" fmla="*/ 16 h 252"/>
                  <a:gd name="T104" fmla="*/ 452 w 490"/>
                  <a:gd name="T105" fmla="*/ 14 h 252"/>
                  <a:gd name="T106" fmla="*/ 482 w 490"/>
                  <a:gd name="T107" fmla="*/ 40 h 252"/>
                  <a:gd name="T108" fmla="*/ 376 w 490"/>
                  <a:gd name="T109" fmla="*/ 62 h 252"/>
                  <a:gd name="T110" fmla="*/ 398 w 490"/>
                  <a:gd name="T111" fmla="*/ 7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0" h="252">
                    <a:moveTo>
                      <a:pt x="434" y="68"/>
                    </a:moveTo>
                    <a:lnTo>
                      <a:pt x="412" y="76"/>
                    </a:lnTo>
                    <a:lnTo>
                      <a:pt x="396" y="86"/>
                    </a:lnTo>
                    <a:lnTo>
                      <a:pt x="370" y="94"/>
                    </a:lnTo>
                    <a:lnTo>
                      <a:pt x="352" y="108"/>
                    </a:lnTo>
                    <a:lnTo>
                      <a:pt x="340" y="108"/>
                    </a:lnTo>
                    <a:lnTo>
                      <a:pt x="336" y="120"/>
                    </a:lnTo>
                    <a:lnTo>
                      <a:pt x="324" y="130"/>
                    </a:lnTo>
                    <a:lnTo>
                      <a:pt x="308" y="134"/>
                    </a:lnTo>
                    <a:lnTo>
                      <a:pt x="300" y="128"/>
                    </a:lnTo>
                    <a:lnTo>
                      <a:pt x="286" y="124"/>
                    </a:lnTo>
                    <a:lnTo>
                      <a:pt x="280" y="126"/>
                    </a:lnTo>
                    <a:lnTo>
                      <a:pt x="288" y="130"/>
                    </a:lnTo>
                    <a:lnTo>
                      <a:pt x="296" y="132"/>
                    </a:lnTo>
                    <a:lnTo>
                      <a:pt x="296" y="136"/>
                    </a:lnTo>
                    <a:lnTo>
                      <a:pt x="296" y="138"/>
                    </a:lnTo>
                    <a:lnTo>
                      <a:pt x="294" y="138"/>
                    </a:lnTo>
                    <a:lnTo>
                      <a:pt x="286" y="138"/>
                    </a:lnTo>
                    <a:lnTo>
                      <a:pt x="276" y="142"/>
                    </a:lnTo>
                    <a:lnTo>
                      <a:pt x="264" y="140"/>
                    </a:lnTo>
                    <a:lnTo>
                      <a:pt x="246" y="138"/>
                    </a:lnTo>
                    <a:lnTo>
                      <a:pt x="234" y="142"/>
                    </a:lnTo>
                    <a:lnTo>
                      <a:pt x="240" y="148"/>
                    </a:lnTo>
                    <a:lnTo>
                      <a:pt x="254" y="148"/>
                    </a:lnTo>
                    <a:lnTo>
                      <a:pt x="272" y="148"/>
                    </a:lnTo>
                    <a:lnTo>
                      <a:pt x="276" y="154"/>
                    </a:lnTo>
                    <a:lnTo>
                      <a:pt x="268" y="154"/>
                    </a:lnTo>
                    <a:lnTo>
                      <a:pt x="254" y="154"/>
                    </a:lnTo>
                    <a:lnTo>
                      <a:pt x="256" y="160"/>
                    </a:lnTo>
                    <a:lnTo>
                      <a:pt x="272" y="162"/>
                    </a:lnTo>
                    <a:lnTo>
                      <a:pt x="272" y="168"/>
                    </a:lnTo>
                    <a:lnTo>
                      <a:pt x="268" y="170"/>
                    </a:lnTo>
                    <a:lnTo>
                      <a:pt x="250" y="168"/>
                    </a:lnTo>
                    <a:lnTo>
                      <a:pt x="254" y="174"/>
                    </a:lnTo>
                    <a:lnTo>
                      <a:pt x="266" y="180"/>
                    </a:lnTo>
                    <a:lnTo>
                      <a:pt x="260" y="184"/>
                    </a:lnTo>
                    <a:lnTo>
                      <a:pt x="258" y="188"/>
                    </a:lnTo>
                    <a:lnTo>
                      <a:pt x="254" y="192"/>
                    </a:lnTo>
                    <a:lnTo>
                      <a:pt x="224" y="194"/>
                    </a:lnTo>
                    <a:lnTo>
                      <a:pt x="220" y="206"/>
                    </a:lnTo>
                    <a:lnTo>
                      <a:pt x="210" y="212"/>
                    </a:lnTo>
                    <a:lnTo>
                      <a:pt x="186" y="212"/>
                    </a:lnTo>
                    <a:lnTo>
                      <a:pt x="166" y="208"/>
                    </a:lnTo>
                    <a:lnTo>
                      <a:pt x="164" y="216"/>
                    </a:lnTo>
                    <a:lnTo>
                      <a:pt x="180" y="220"/>
                    </a:lnTo>
                    <a:lnTo>
                      <a:pt x="202" y="220"/>
                    </a:lnTo>
                    <a:lnTo>
                      <a:pt x="204" y="226"/>
                    </a:lnTo>
                    <a:lnTo>
                      <a:pt x="206" y="232"/>
                    </a:lnTo>
                    <a:lnTo>
                      <a:pt x="214" y="226"/>
                    </a:lnTo>
                    <a:lnTo>
                      <a:pt x="218" y="222"/>
                    </a:lnTo>
                    <a:lnTo>
                      <a:pt x="222" y="226"/>
                    </a:lnTo>
                    <a:lnTo>
                      <a:pt x="224" y="236"/>
                    </a:lnTo>
                    <a:lnTo>
                      <a:pt x="218" y="240"/>
                    </a:lnTo>
                    <a:lnTo>
                      <a:pt x="204" y="244"/>
                    </a:lnTo>
                    <a:lnTo>
                      <a:pt x="188" y="250"/>
                    </a:lnTo>
                    <a:lnTo>
                      <a:pt x="172" y="252"/>
                    </a:lnTo>
                    <a:lnTo>
                      <a:pt x="172" y="244"/>
                    </a:lnTo>
                    <a:lnTo>
                      <a:pt x="162" y="240"/>
                    </a:lnTo>
                    <a:lnTo>
                      <a:pt x="150" y="242"/>
                    </a:lnTo>
                    <a:lnTo>
                      <a:pt x="138" y="238"/>
                    </a:lnTo>
                    <a:lnTo>
                      <a:pt x="132" y="244"/>
                    </a:lnTo>
                    <a:lnTo>
                      <a:pt x="124" y="238"/>
                    </a:lnTo>
                    <a:lnTo>
                      <a:pt x="120" y="244"/>
                    </a:lnTo>
                    <a:lnTo>
                      <a:pt x="88" y="244"/>
                    </a:lnTo>
                    <a:lnTo>
                      <a:pt x="82" y="238"/>
                    </a:lnTo>
                    <a:lnTo>
                      <a:pt x="72" y="244"/>
                    </a:lnTo>
                    <a:lnTo>
                      <a:pt x="68" y="240"/>
                    </a:lnTo>
                    <a:lnTo>
                      <a:pt x="62" y="244"/>
                    </a:lnTo>
                    <a:lnTo>
                      <a:pt x="56" y="236"/>
                    </a:lnTo>
                    <a:lnTo>
                      <a:pt x="46" y="244"/>
                    </a:lnTo>
                    <a:lnTo>
                      <a:pt x="38" y="236"/>
                    </a:lnTo>
                    <a:lnTo>
                      <a:pt x="42" y="224"/>
                    </a:lnTo>
                    <a:lnTo>
                      <a:pt x="56" y="220"/>
                    </a:lnTo>
                    <a:lnTo>
                      <a:pt x="72" y="220"/>
                    </a:lnTo>
                    <a:lnTo>
                      <a:pt x="84" y="220"/>
                    </a:lnTo>
                    <a:lnTo>
                      <a:pt x="80" y="212"/>
                    </a:lnTo>
                    <a:lnTo>
                      <a:pt x="70" y="212"/>
                    </a:lnTo>
                    <a:lnTo>
                      <a:pt x="62" y="204"/>
                    </a:lnTo>
                    <a:lnTo>
                      <a:pt x="62" y="196"/>
                    </a:lnTo>
                    <a:lnTo>
                      <a:pt x="88" y="196"/>
                    </a:lnTo>
                    <a:lnTo>
                      <a:pt x="94" y="204"/>
                    </a:lnTo>
                    <a:lnTo>
                      <a:pt x="102" y="210"/>
                    </a:lnTo>
                    <a:lnTo>
                      <a:pt x="120" y="212"/>
                    </a:lnTo>
                    <a:lnTo>
                      <a:pt x="132" y="212"/>
                    </a:lnTo>
                    <a:lnTo>
                      <a:pt x="146" y="202"/>
                    </a:lnTo>
                    <a:lnTo>
                      <a:pt x="152" y="190"/>
                    </a:lnTo>
                    <a:lnTo>
                      <a:pt x="148" y="188"/>
                    </a:lnTo>
                    <a:lnTo>
                      <a:pt x="140" y="194"/>
                    </a:lnTo>
                    <a:lnTo>
                      <a:pt x="132" y="202"/>
                    </a:lnTo>
                    <a:lnTo>
                      <a:pt x="122" y="206"/>
                    </a:lnTo>
                    <a:lnTo>
                      <a:pt x="104" y="200"/>
                    </a:lnTo>
                    <a:lnTo>
                      <a:pt x="108" y="194"/>
                    </a:lnTo>
                    <a:lnTo>
                      <a:pt x="118" y="186"/>
                    </a:lnTo>
                    <a:lnTo>
                      <a:pt x="116" y="182"/>
                    </a:lnTo>
                    <a:lnTo>
                      <a:pt x="114" y="174"/>
                    </a:lnTo>
                    <a:lnTo>
                      <a:pt x="106" y="180"/>
                    </a:lnTo>
                    <a:lnTo>
                      <a:pt x="100" y="186"/>
                    </a:lnTo>
                    <a:lnTo>
                      <a:pt x="88" y="182"/>
                    </a:lnTo>
                    <a:lnTo>
                      <a:pt x="76" y="184"/>
                    </a:lnTo>
                    <a:lnTo>
                      <a:pt x="68" y="176"/>
                    </a:lnTo>
                    <a:lnTo>
                      <a:pt x="78" y="166"/>
                    </a:lnTo>
                    <a:lnTo>
                      <a:pt x="86" y="162"/>
                    </a:lnTo>
                    <a:lnTo>
                      <a:pt x="104" y="162"/>
                    </a:lnTo>
                    <a:lnTo>
                      <a:pt x="114" y="160"/>
                    </a:lnTo>
                    <a:lnTo>
                      <a:pt x="126" y="162"/>
                    </a:lnTo>
                    <a:lnTo>
                      <a:pt x="138" y="166"/>
                    </a:lnTo>
                    <a:lnTo>
                      <a:pt x="150" y="166"/>
                    </a:lnTo>
                    <a:lnTo>
                      <a:pt x="160" y="158"/>
                    </a:lnTo>
                    <a:lnTo>
                      <a:pt x="154" y="156"/>
                    </a:lnTo>
                    <a:lnTo>
                      <a:pt x="142" y="158"/>
                    </a:lnTo>
                    <a:lnTo>
                      <a:pt x="126" y="154"/>
                    </a:lnTo>
                    <a:lnTo>
                      <a:pt x="114" y="138"/>
                    </a:lnTo>
                    <a:lnTo>
                      <a:pt x="106" y="130"/>
                    </a:lnTo>
                    <a:lnTo>
                      <a:pt x="94" y="130"/>
                    </a:lnTo>
                    <a:lnTo>
                      <a:pt x="86" y="128"/>
                    </a:lnTo>
                    <a:lnTo>
                      <a:pt x="86" y="114"/>
                    </a:lnTo>
                    <a:lnTo>
                      <a:pt x="90" y="106"/>
                    </a:lnTo>
                    <a:lnTo>
                      <a:pt x="108" y="112"/>
                    </a:lnTo>
                    <a:lnTo>
                      <a:pt x="130" y="110"/>
                    </a:lnTo>
                    <a:lnTo>
                      <a:pt x="144" y="120"/>
                    </a:lnTo>
                    <a:lnTo>
                      <a:pt x="156" y="128"/>
                    </a:lnTo>
                    <a:lnTo>
                      <a:pt x="166" y="134"/>
                    </a:lnTo>
                    <a:lnTo>
                      <a:pt x="180" y="130"/>
                    </a:lnTo>
                    <a:lnTo>
                      <a:pt x="166" y="126"/>
                    </a:lnTo>
                    <a:lnTo>
                      <a:pt x="156" y="118"/>
                    </a:lnTo>
                    <a:lnTo>
                      <a:pt x="140" y="110"/>
                    </a:lnTo>
                    <a:lnTo>
                      <a:pt x="146" y="104"/>
                    </a:lnTo>
                    <a:lnTo>
                      <a:pt x="168" y="104"/>
                    </a:lnTo>
                    <a:lnTo>
                      <a:pt x="194" y="102"/>
                    </a:lnTo>
                    <a:lnTo>
                      <a:pt x="206" y="94"/>
                    </a:lnTo>
                    <a:lnTo>
                      <a:pt x="216" y="88"/>
                    </a:lnTo>
                    <a:lnTo>
                      <a:pt x="208" y="86"/>
                    </a:lnTo>
                    <a:lnTo>
                      <a:pt x="216" y="80"/>
                    </a:lnTo>
                    <a:lnTo>
                      <a:pt x="224" y="74"/>
                    </a:lnTo>
                    <a:lnTo>
                      <a:pt x="232" y="70"/>
                    </a:lnTo>
                    <a:lnTo>
                      <a:pt x="226" y="68"/>
                    </a:lnTo>
                    <a:lnTo>
                      <a:pt x="206" y="76"/>
                    </a:lnTo>
                    <a:lnTo>
                      <a:pt x="196" y="86"/>
                    </a:lnTo>
                    <a:lnTo>
                      <a:pt x="182" y="96"/>
                    </a:lnTo>
                    <a:lnTo>
                      <a:pt x="162" y="96"/>
                    </a:lnTo>
                    <a:lnTo>
                      <a:pt x="144" y="98"/>
                    </a:lnTo>
                    <a:lnTo>
                      <a:pt x="138" y="92"/>
                    </a:lnTo>
                    <a:lnTo>
                      <a:pt x="132" y="92"/>
                    </a:lnTo>
                    <a:lnTo>
                      <a:pt x="128" y="100"/>
                    </a:lnTo>
                    <a:lnTo>
                      <a:pt x="110" y="102"/>
                    </a:lnTo>
                    <a:lnTo>
                      <a:pt x="84" y="98"/>
                    </a:lnTo>
                    <a:lnTo>
                      <a:pt x="90" y="88"/>
                    </a:lnTo>
                    <a:lnTo>
                      <a:pt x="98" y="82"/>
                    </a:lnTo>
                    <a:lnTo>
                      <a:pt x="104" y="76"/>
                    </a:lnTo>
                    <a:lnTo>
                      <a:pt x="96" y="72"/>
                    </a:lnTo>
                    <a:lnTo>
                      <a:pt x="80" y="78"/>
                    </a:lnTo>
                    <a:lnTo>
                      <a:pt x="62" y="78"/>
                    </a:lnTo>
                    <a:lnTo>
                      <a:pt x="38" y="80"/>
                    </a:lnTo>
                    <a:lnTo>
                      <a:pt x="26" y="76"/>
                    </a:lnTo>
                    <a:lnTo>
                      <a:pt x="34" y="72"/>
                    </a:lnTo>
                    <a:lnTo>
                      <a:pt x="48" y="66"/>
                    </a:lnTo>
                    <a:lnTo>
                      <a:pt x="60" y="64"/>
                    </a:lnTo>
                    <a:lnTo>
                      <a:pt x="52" y="62"/>
                    </a:lnTo>
                    <a:lnTo>
                      <a:pt x="40" y="62"/>
                    </a:lnTo>
                    <a:lnTo>
                      <a:pt x="32" y="66"/>
                    </a:lnTo>
                    <a:lnTo>
                      <a:pt x="20" y="70"/>
                    </a:lnTo>
                    <a:lnTo>
                      <a:pt x="22" y="64"/>
                    </a:lnTo>
                    <a:lnTo>
                      <a:pt x="28" y="60"/>
                    </a:lnTo>
                    <a:lnTo>
                      <a:pt x="20" y="56"/>
                    </a:lnTo>
                    <a:lnTo>
                      <a:pt x="14" y="60"/>
                    </a:lnTo>
                    <a:lnTo>
                      <a:pt x="0" y="60"/>
                    </a:lnTo>
                    <a:lnTo>
                      <a:pt x="12" y="50"/>
                    </a:lnTo>
                    <a:lnTo>
                      <a:pt x="36" y="50"/>
                    </a:lnTo>
                    <a:lnTo>
                      <a:pt x="46" y="46"/>
                    </a:lnTo>
                    <a:lnTo>
                      <a:pt x="54" y="42"/>
                    </a:lnTo>
                    <a:lnTo>
                      <a:pt x="72" y="42"/>
                    </a:lnTo>
                    <a:lnTo>
                      <a:pt x="80" y="46"/>
                    </a:lnTo>
                    <a:lnTo>
                      <a:pt x="94" y="46"/>
                    </a:lnTo>
                    <a:lnTo>
                      <a:pt x="106" y="46"/>
                    </a:lnTo>
                    <a:lnTo>
                      <a:pt x="98" y="36"/>
                    </a:lnTo>
                    <a:lnTo>
                      <a:pt x="102" y="28"/>
                    </a:lnTo>
                    <a:lnTo>
                      <a:pt x="118" y="28"/>
                    </a:lnTo>
                    <a:lnTo>
                      <a:pt x="130" y="34"/>
                    </a:lnTo>
                    <a:lnTo>
                      <a:pt x="148" y="38"/>
                    </a:lnTo>
                    <a:lnTo>
                      <a:pt x="168" y="40"/>
                    </a:lnTo>
                    <a:lnTo>
                      <a:pt x="156" y="32"/>
                    </a:lnTo>
                    <a:lnTo>
                      <a:pt x="146" y="26"/>
                    </a:lnTo>
                    <a:lnTo>
                      <a:pt x="150" y="20"/>
                    </a:lnTo>
                    <a:lnTo>
                      <a:pt x="164" y="18"/>
                    </a:lnTo>
                    <a:lnTo>
                      <a:pt x="170" y="14"/>
                    </a:lnTo>
                    <a:lnTo>
                      <a:pt x="184" y="14"/>
                    </a:lnTo>
                    <a:lnTo>
                      <a:pt x="198" y="8"/>
                    </a:lnTo>
                    <a:lnTo>
                      <a:pt x="216" y="10"/>
                    </a:lnTo>
                    <a:lnTo>
                      <a:pt x="228" y="14"/>
                    </a:lnTo>
                    <a:lnTo>
                      <a:pt x="236" y="18"/>
                    </a:lnTo>
                    <a:lnTo>
                      <a:pt x="246" y="26"/>
                    </a:lnTo>
                    <a:lnTo>
                      <a:pt x="254" y="22"/>
                    </a:lnTo>
                    <a:lnTo>
                      <a:pt x="246" y="14"/>
                    </a:lnTo>
                    <a:lnTo>
                      <a:pt x="238" y="6"/>
                    </a:lnTo>
                    <a:lnTo>
                      <a:pt x="236" y="0"/>
                    </a:lnTo>
                    <a:lnTo>
                      <a:pt x="278" y="4"/>
                    </a:lnTo>
                    <a:lnTo>
                      <a:pt x="284" y="12"/>
                    </a:lnTo>
                    <a:lnTo>
                      <a:pt x="304" y="18"/>
                    </a:lnTo>
                    <a:lnTo>
                      <a:pt x="296" y="10"/>
                    </a:lnTo>
                    <a:lnTo>
                      <a:pt x="298" y="2"/>
                    </a:lnTo>
                    <a:lnTo>
                      <a:pt x="318" y="4"/>
                    </a:lnTo>
                    <a:lnTo>
                      <a:pt x="326" y="10"/>
                    </a:lnTo>
                    <a:lnTo>
                      <a:pt x="330" y="4"/>
                    </a:lnTo>
                    <a:lnTo>
                      <a:pt x="350" y="2"/>
                    </a:lnTo>
                    <a:lnTo>
                      <a:pt x="366" y="6"/>
                    </a:lnTo>
                    <a:lnTo>
                      <a:pt x="406" y="8"/>
                    </a:lnTo>
                    <a:lnTo>
                      <a:pt x="404" y="12"/>
                    </a:lnTo>
                    <a:lnTo>
                      <a:pt x="388" y="16"/>
                    </a:lnTo>
                    <a:lnTo>
                      <a:pt x="388" y="20"/>
                    </a:lnTo>
                    <a:lnTo>
                      <a:pt x="410" y="14"/>
                    </a:lnTo>
                    <a:lnTo>
                      <a:pt x="434" y="14"/>
                    </a:lnTo>
                    <a:lnTo>
                      <a:pt x="452" y="14"/>
                    </a:lnTo>
                    <a:lnTo>
                      <a:pt x="460" y="26"/>
                    </a:lnTo>
                    <a:lnTo>
                      <a:pt x="484" y="26"/>
                    </a:lnTo>
                    <a:lnTo>
                      <a:pt x="490" y="36"/>
                    </a:lnTo>
                    <a:lnTo>
                      <a:pt x="482" y="40"/>
                    </a:lnTo>
                    <a:lnTo>
                      <a:pt x="458" y="48"/>
                    </a:lnTo>
                    <a:lnTo>
                      <a:pt x="442" y="56"/>
                    </a:lnTo>
                    <a:lnTo>
                      <a:pt x="382" y="58"/>
                    </a:lnTo>
                    <a:lnTo>
                      <a:pt x="376" y="62"/>
                    </a:lnTo>
                    <a:lnTo>
                      <a:pt x="398" y="64"/>
                    </a:lnTo>
                    <a:lnTo>
                      <a:pt x="388" y="66"/>
                    </a:lnTo>
                    <a:lnTo>
                      <a:pt x="368" y="74"/>
                    </a:lnTo>
                    <a:lnTo>
                      <a:pt x="398" y="70"/>
                    </a:lnTo>
                    <a:lnTo>
                      <a:pt x="418" y="64"/>
                    </a:lnTo>
                    <a:lnTo>
                      <a:pt x="432" y="64"/>
                    </a:lnTo>
                    <a:lnTo>
                      <a:pt x="434" y="68"/>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15" name="Freeform 16">
                <a:extLst>
                  <a:ext uri="{FF2B5EF4-FFF2-40B4-BE49-F238E27FC236}">
                    <a16:creationId xmlns:a16="http://schemas.microsoft.com/office/drawing/2014/main" id="{325FD745-549D-4C60-9D4D-4731EF0AB599}"/>
                  </a:ext>
                </a:extLst>
              </p:cNvPr>
              <p:cNvSpPr>
                <a:spLocks/>
              </p:cNvSpPr>
              <p:nvPr/>
            </p:nvSpPr>
            <p:spPr bwMode="gray">
              <a:xfrm>
                <a:off x="464" y="1171"/>
                <a:ext cx="1350" cy="690"/>
              </a:xfrm>
              <a:custGeom>
                <a:avLst/>
                <a:gdLst>
                  <a:gd name="T0" fmla="*/ 1210 w 1350"/>
                  <a:gd name="T1" fmla="*/ 602 h 690"/>
                  <a:gd name="T2" fmla="*/ 1278 w 1350"/>
                  <a:gd name="T3" fmla="*/ 596 h 690"/>
                  <a:gd name="T4" fmla="*/ 1258 w 1350"/>
                  <a:gd name="T5" fmla="*/ 630 h 690"/>
                  <a:gd name="T6" fmla="*/ 1188 w 1350"/>
                  <a:gd name="T7" fmla="*/ 656 h 690"/>
                  <a:gd name="T8" fmla="*/ 1214 w 1350"/>
                  <a:gd name="T9" fmla="*/ 620 h 690"/>
                  <a:gd name="T10" fmla="*/ 1160 w 1350"/>
                  <a:gd name="T11" fmla="*/ 612 h 690"/>
                  <a:gd name="T12" fmla="*/ 1118 w 1350"/>
                  <a:gd name="T13" fmla="*/ 612 h 690"/>
                  <a:gd name="T14" fmla="*/ 1014 w 1350"/>
                  <a:gd name="T15" fmla="*/ 652 h 690"/>
                  <a:gd name="T16" fmla="*/ 980 w 1350"/>
                  <a:gd name="T17" fmla="*/ 668 h 690"/>
                  <a:gd name="T18" fmla="*/ 920 w 1350"/>
                  <a:gd name="T19" fmla="*/ 688 h 690"/>
                  <a:gd name="T20" fmla="*/ 940 w 1350"/>
                  <a:gd name="T21" fmla="*/ 648 h 690"/>
                  <a:gd name="T22" fmla="*/ 962 w 1350"/>
                  <a:gd name="T23" fmla="*/ 622 h 690"/>
                  <a:gd name="T24" fmla="*/ 892 w 1350"/>
                  <a:gd name="T25" fmla="*/ 590 h 690"/>
                  <a:gd name="T26" fmla="*/ 844 w 1350"/>
                  <a:gd name="T27" fmla="*/ 554 h 690"/>
                  <a:gd name="T28" fmla="*/ 786 w 1350"/>
                  <a:gd name="T29" fmla="*/ 568 h 690"/>
                  <a:gd name="T30" fmla="*/ 722 w 1350"/>
                  <a:gd name="T31" fmla="*/ 544 h 690"/>
                  <a:gd name="T32" fmla="*/ 250 w 1350"/>
                  <a:gd name="T33" fmla="*/ 516 h 690"/>
                  <a:gd name="T34" fmla="*/ 208 w 1350"/>
                  <a:gd name="T35" fmla="*/ 486 h 690"/>
                  <a:gd name="T36" fmla="*/ 194 w 1350"/>
                  <a:gd name="T37" fmla="*/ 448 h 690"/>
                  <a:gd name="T38" fmla="*/ 180 w 1350"/>
                  <a:gd name="T39" fmla="*/ 420 h 690"/>
                  <a:gd name="T40" fmla="*/ 136 w 1350"/>
                  <a:gd name="T41" fmla="*/ 372 h 690"/>
                  <a:gd name="T42" fmla="*/ 58 w 1350"/>
                  <a:gd name="T43" fmla="*/ 330 h 690"/>
                  <a:gd name="T44" fmla="*/ 18 w 1350"/>
                  <a:gd name="T45" fmla="*/ 64 h 690"/>
                  <a:gd name="T46" fmla="*/ 138 w 1350"/>
                  <a:gd name="T47" fmla="*/ 60 h 690"/>
                  <a:gd name="T48" fmla="*/ 230 w 1350"/>
                  <a:gd name="T49" fmla="*/ 64 h 690"/>
                  <a:gd name="T50" fmla="*/ 328 w 1350"/>
                  <a:gd name="T51" fmla="*/ 66 h 690"/>
                  <a:gd name="T52" fmla="*/ 410 w 1350"/>
                  <a:gd name="T53" fmla="*/ 110 h 690"/>
                  <a:gd name="T54" fmla="*/ 528 w 1350"/>
                  <a:gd name="T55" fmla="*/ 142 h 690"/>
                  <a:gd name="T56" fmla="*/ 600 w 1350"/>
                  <a:gd name="T57" fmla="*/ 112 h 690"/>
                  <a:gd name="T58" fmla="*/ 676 w 1350"/>
                  <a:gd name="T59" fmla="*/ 106 h 690"/>
                  <a:gd name="T60" fmla="*/ 716 w 1350"/>
                  <a:gd name="T61" fmla="*/ 134 h 690"/>
                  <a:gd name="T62" fmla="*/ 740 w 1350"/>
                  <a:gd name="T63" fmla="*/ 64 h 690"/>
                  <a:gd name="T64" fmla="*/ 718 w 1350"/>
                  <a:gd name="T65" fmla="*/ 12 h 690"/>
                  <a:gd name="T66" fmla="*/ 776 w 1350"/>
                  <a:gd name="T67" fmla="*/ 48 h 690"/>
                  <a:gd name="T68" fmla="*/ 812 w 1350"/>
                  <a:gd name="T69" fmla="*/ 98 h 690"/>
                  <a:gd name="T70" fmla="*/ 834 w 1350"/>
                  <a:gd name="T71" fmla="*/ 112 h 690"/>
                  <a:gd name="T72" fmla="*/ 886 w 1350"/>
                  <a:gd name="T73" fmla="*/ 74 h 690"/>
                  <a:gd name="T74" fmla="*/ 940 w 1350"/>
                  <a:gd name="T75" fmla="*/ 94 h 690"/>
                  <a:gd name="T76" fmla="*/ 916 w 1350"/>
                  <a:gd name="T77" fmla="*/ 152 h 690"/>
                  <a:gd name="T78" fmla="*/ 870 w 1350"/>
                  <a:gd name="T79" fmla="*/ 156 h 690"/>
                  <a:gd name="T80" fmla="*/ 816 w 1350"/>
                  <a:gd name="T81" fmla="*/ 172 h 690"/>
                  <a:gd name="T82" fmla="*/ 830 w 1350"/>
                  <a:gd name="T83" fmla="*/ 210 h 690"/>
                  <a:gd name="T84" fmla="*/ 778 w 1350"/>
                  <a:gd name="T85" fmla="*/ 222 h 690"/>
                  <a:gd name="T86" fmla="*/ 736 w 1350"/>
                  <a:gd name="T87" fmla="*/ 336 h 690"/>
                  <a:gd name="T88" fmla="*/ 800 w 1350"/>
                  <a:gd name="T89" fmla="*/ 374 h 690"/>
                  <a:gd name="T90" fmla="*/ 904 w 1350"/>
                  <a:gd name="T91" fmla="*/ 418 h 690"/>
                  <a:gd name="T92" fmla="*/ 944 w 1350"/>
                  <a:gd name="T93" fmla="*/ 484 h 690"/>
                  <a:gd name="T94" fmla="*/ 984 w 1350"/>
                  <a:gd name="T95" fmla="*/ 462 h 690"/>
                  <a:gd name="T96" fmla="*/ 1020 w 1350"/>
                  <a:gd name="T97" fmla="*/ 372 h 690"/>
                  <a:gd name="T98" fmla="*/ 1004 w 1350"/>
                  <a:gd name="T99" fmla="*/ 304 h 690"/>
                  <a:gd name="T100" fmla="*/ 1044 w 1350"/>
                  <a:gd name="T101" fmla="*/ 258 h 690"/>
                  <a:gd name="T102" fmla="*/ 1134 w 1350"/>
                  <a:gd name="T103" fmla="*/ 290 h 690"/>
                  <a:gd name="T104" fmla="*/ 1168 w 1350"/>
                  <a:gd name="T105" fmla="*/ 352 h 690"/>
                  <a:gd name="T106" fmla="*/ 1228 w 1350"/>
                  <a:gd name="T107" fmla="*/ 328 h 690"/>
                  <a:gd name="T108" fmla="*/ 1256 w 1350"/>
                  <a:gd name="T109" fmla="*/ 398 h 690"/>
                  <a:gd name="T110" fmla="*/ 1318 w 1350"/>
                  <a:gd name="T111" fmla="*/ 430 h 690"/>
                  <a:gd name="T112" fmla="*/ 1284 w 1350"/>
                  <a:gd name="T113" fmla="*/ 458 h 690"/>
                  <a:gd name="T114" fmla="*/ 1348 w 1350"/>
                  <a:gd name="T115" fmla="*/ 458 h 690"/>
                  <a:gd name="T116" fmla="*/ 1286 w 1350"/>
                  <a:gd name="T117" fmla="*/ 524 h 690"/>
                  <a:gd name="T118" fmla="*/ 1152 w 1350"/>
                  <a:gd name="T119" fmla="*/ 548 h 690"/>
                  <a:gd name="T120" fmla="*/ 1116 w 1350"/>
                  <a:gd name="T121" fmla="*/ 590 h 690"/>
                  <a:gd name="T122" fmla="*/ 1202 w 1350"/>
                  <a:gd name="T123" fmla="*/ 548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50" h="690">
                    <a:moveTo>
                      <a:pt x="1218" y="562"/>
                    </a:moveTo>
                    <a:lnTo>
                      <a:pt x="1214" y="568"/>
                    </a:lnTo>
                    <a:lnTo>
                      <a:pt x="1204" y="570"/>
                    </a:lnTo>
                    <a:lnTo>
                      <a:pt x="1208" y="580"/>
                    </a:lnTo>
                    <a:lnTo>
                      <a:pt x="1204" y="588"/>
                    </a:lnTo>
                    <a:lnTo>
                      <a:pt x="1206" y="594"/>
                    </a:lnTo>
                    <a:lnTo>
                      <a:pt x="1210" y="602"/>
                    </a:lnTo>
                    <a:lnTo>
                      <a:pt x="1222" y="610"/>
                    </a:lnTo>
                    <a:lnTo>
                      <a:pt x="1236" y="614"/>
                    </a:lnTo>
                    <a:lnTo>
                      <a:pt x="1254" y="614"/>
                    </a:lnTo>
                    <a:lnTo>
                      <a:pt x="1262" y="612"/>
                    </a:lnTo>
                    <a:lnTo>
                      <a:pt x="1266" y="604"/>
                    </a:lnTo>
                    <a:lnTo>
                      <a:pt x="1270" y="596"/>
                    </a:lnTo>
                    <a:lnTo>
                      <a:pt x="1278" y="596"/>
                    </a:lnTo>
                    <a:lnTo>
                      <a:pt x="1278" y="604"/>
                    </a:lnTo>
                    <a:lnTo>
                      <a:pt x="1284" y="608"/>
                    </a:lnTo>
                    <a:lnTo>
                      <a:pt x="1284" y="616"/>
                    </a:lnTo>
                    <a:lnTo>
                      <a:pt x="1274" y="616"/>
                    </a:lnTo>
                    <a:lnTo>
                      <a:pt x="1268" y="616"/>
                    </a:lnTo>
                    <a:lnTo>
                      <a:pt x="1262" y="626"/>
                    </a:lnTo>
                    <a:lnTo>
                      <a:pt x="1258" y="630"/>
                    </a:lnTo>
                    <a:lnTo>
                      <a:pt x="1246" y="634"/>
                    </a:lnTo>
                    <a:lnTo>
                      <a:pt x="1230" y="640"/>
                    </a:lnTo>
                    <a:lnTo>
                      <a:pt x="1220" y="640"/>
                    </a:lnTo>
                    <a:lnTo>
                      <a:pt x="1212" y="648"/>
                    </a:lnTo>
                    <a:lnTo>
                      <a:pt x="1204" y="656"/>
                    </a:lnTo>
                    <a:lnTo>
                      <a:pt x="1198" y="662"/>
                    </a:lnTo>
                    <a:lnTo>
                      <a:pt x="1188" y="656"/>
                    </a:lnTo>
                    <a:lnTo>
                      <a:pt x="1186" y="648"/>
                    </a:lnTo>
                    <a:lnTo>
                      <a:pt x="1190" y="640"/>
                    </a:lnTo>
                    <a:lnTo>
                      <a:pt x="1202" y="632"/>
                    </a:lnTo>
                    <a:lnTo>
                      <a:pt x="1214" y="628"/>
                    </a:lnTo>
                    <a:lnTo>
                      <a:pt x="1216" y="626"/>
                    </a:lnTo>
                    <a:lnTo>
                      <a:pt x="1216" y="624"/>
                    </a:lnTo>
                    <a:lnTo>
                      <a:pt x="1214" y="620"/>
                    </a:lnTo>
                    <a:lnTo>
                      <a:pt x="1210" y="618"/>
                    </a:lnTo>
                    <a:lnTo>
                      <a:pt x="1198" y="624"/>
                    </a:lnTo>
                    <a:lnTo>
                      <a:pt x="1188" y="628"/>
                    </a:lnTo>
                    <a:lnTo>
                      <a:pt x="1172" y="632"/>
                    </a:lnTo>
                    <a:lnTo>
                      <a:pt x="1168" y="626"/>
                    </a:lnTo>
                    <a:lnTo>
                      <a:pt x="1162" y="620"/>
                    </a:lnTo>
                    <a:lnTo>
                      <a:pt x="1160" y="612"/>
                    </a:lnTo>
                    <a:lnTo>
                      <a:pt x="1162" y="596"/>
                    </a:lnTo>
                    <a:lnTo>
                      <a:pt x="1160" y="588"/>
                    </a:lnTo>
                    <a:lnTo>
                      <a:pt x="1146" y="584"/>
                    </a:lnTo>
                    <a:lnTo>
                      <a:pt x="1138" y="580"/>
                    </a:lnTo>
                    <a:lnTo>
                      <a:pt x="1130" y="588"/>
                    </a:lnTo>
                    <a:lnTo>
                      <a:pt x="1122" y="602"/>
                    </a:lnTo>
                    <a:lnTo>
                      <a:pt x="1118" y="612"/>
                    </a:lnTo>
                    <a:lnTo>
                      <a:pt x="1118" y="618"/>
                    </a:lnTo>
                    <a:lnTo>
                      <a:pt x="1112" y="626"/>
                    </a:lnTo>
                    <a:lnTo>
                      <a:pt x="1100" y="632"/>
                    </a:lnTo>
                    <a:lnTo>
                      <a:pt x="1042" y="632"/>
                    </a:lnTo>
                    <a:lnTo>
                      <a:pt x="1026" y="644"/>
                    </a:lnTo>
                    <a:lnTo>
                      <a:pt x="1020" y="648"/>
                    </a:lnTo>
                    <a:lnTo>
                      <a:pt x="1014" y="652"/>
                    </a:lnTo>
                    <a:lnTo>
                      <a:pt x="1002" y="652"/>
                    </a:lnTo>
                    <a:lnTo>
                      <a:pt x="986" y="652"/>
                    </a:lnTo>
                    <a:lnTo>
                      <a:pt x="980" y="656"/>
                    </a:lnTo>
                    <a:lnTo>
                      <a:pt x="972" y="660"/>
                    </a:lnTo>
                    <a:lnTo>
                      <a:pt x="974" y="664"/>
                    </a:lnTo>
                    <a:lnTo>
                      <a:pt x="982" y="664"/>
                    </a:lnTo>
                    <a:lnTo>
                      <a:pt x="980" y="668"/>
                    </a:lnTo>
                    <a:lnTo>
                      <a:pt x="982" y="672"/>
                    </a:lnTo>
                    <a:lnTo>
                      <a:pt x="964" y="674"/>
                    </a:lnTo>
                    <a:lnTo>
                      <a:pt x="948" y="678"/>
                    </a:lnTo>
                    <a:lnTo>
                      <a:pt x="940" y="680"/>
                    </a:lnTo>
                    <a:lnTo>
                      <a:pt x="932" y="686"/>
                    </a:lnTo>
                    <a:lnTo>
                      <a:pt x="924" y="690"/>
                    </a:lnTo>
                    <a:lnTo>
                      <a:pt x="920" y="688"/>
                    </a:lnTo>
                    <a:lnTo>
                      <a:pt x="920" y="680"/>
                    </a:lnTo>
                    <a:lnTo>
                      <a:pt x="922" y="678"/>
                    </a:lnTo>
                    <a:lnTo>
                      <a:pt x="922" y="670"/>
                    </a:lnTo>
                    <a:lnTo>
                      <a:pt x="928" y="668"/>
                    </a:lnTo>
                    <a:lnTo>
                      <a:pt x="936" y="666"/>
                    </a:lnTo>
                    <a:lnTo>
                      <a:pt x="938" y="656"/>
                    </a:lnTo>
                    <a:lnTo>
                      <a:pt x="940" y="648"/>
                    </a:lnTo>
                    <a:lnTo>
                      <a:pt x="946" y="642"/>
                    </a:lnTo>
                    <a:lnTo>
                      <a:pt x="948" y="636"/>
                    </a:lnTo>
                    <a:lnTo>
                      <a:pt x="952" y="636"/>
                    </a:lnTo>
                    <a:lnTo>
                      <a:pt x="958" y="642"/>
                    </a:lnTo>
                    <a:lnTo>
                      <a:pt x="966" y="640"/>
                    </a:lnTo>
                    <a:lnTo>
                      <a:pt x="968" y="632"/>
                    </a:lnTo>
                    <a:lnTo>
                      <a:pt x="962" y="622"/>
                    </a:lnTo>
                    <a:lnTo>
                      <a:pt x="954" y="614"/>
                    </a:lnTo>
                    <a:lnTo>
                      <a:pt x="942" y="610"/>
                    </a:lnTo>
                    <a:lnTo>
                      <a:pt x="930" y="608"/>
                    </a:lnTo>
                    <a:lnTo>
                      <a:pt x="914" y="608"/>
                    </a:lnTo>
                    <a:lnTo>
                      <a:pt x="902" y="606"/>
                    </a:lnTo>
                    <a:lnTo>
                      <a:pt x="896" y="600"/>
                    </a:lnTo>
                    <a:lnTo>
                      <a:pt x="892" y="590"/>
                    </a:lnTo>
                    <a:lnTo>
                      <a:pt x="888" y="578"/>
                    </a:lnTo>
                    <a:lnTo>
                      <a:pt x="886" y="574"/>
                    </a:lnTo>
                    <a:lnTo>
                      <a:pt x="874" y="574"/>
                    </a:lnTo>
                    <a:lnTo>
                      <a:pt x="870" y="566"/>
                    </a:lnTo>
                    <a:lnTo>
                      <a:pt x="864" y="558"/>
                    </a:lnTo>
                    <a:lnTo>
                      <a:pt x="854" y="558"/>
                    </a:lnTo>
                    <a:lnTo>
                      <a:pt x="844" y="554"/>
                    </a:lnTo>
                    <a:lnTo>
                      <a:pt x="836" y="554"/>
                    </a:lnTo>
                    <a:lnTo>
                      <a:pt x="828" y="560"/>
                    </a:lnTo>
                    <a:lnTo>
                      <a:pt x="818" y="566"/>
                    </a:lnTo>
                    <a:lnTo>
                      <a:pt x="810" y="572"/>
                    </a:lnTo>
                    <a:lnTo>
                      <a:pt x="804" y="570"/>
                    </a:lnTo>
                    <a:lnTo>
                      <a:pt x="794" y="570"/>
                    </a:lnTo>
                    <a:lnTo>
                      <a:pt x="786" y="568"/>
                    </a:lnTo>
                    <a:lnTo>
                      <a:pt x="782" y="568"/>
                    </a:lnTo>
                    <a:lnTo>
                      <a:pt x="772" y="564"/>
                    </a:lnTo>
                    <a:lnTo>
                      <a:pt x="748" y="560"/>
                    </a:lnTo>
                    <a:lnTo>
                      <a:pt x="736" y="556"/>
                    </a:lnTo>
                    <a:lnTo>
                      <a:pt x="732" y="552"/>
                    </a:lnTo>
                    <a:lnTo>
                      <a:pt x="730" y="544"/>
                    </a:lnTo>
                    <a:lnTo>
                      <a:pt x="722" y="544"/>
                    </a:lnTo>
                    <a:lnTo>
                      <a:pt x="720" y="552"/>
                    </a:lnTo>
                    <a:lnTo>
                      <a:pt x="290" y="552"/>
                    </a:lnTo>
                    <a:lnTo>
                      <a:pt x="282" y="542"/>
                    </a:lnTo>
                    <a:lnTo>
                      <a:pt x="272" y="532"/>
                    </a:lnTo>
                    <a:lnTo>
                      <a:pt x="266" y="536"/>
                    </a:lnTo>
                    <a:lnTo>
                      <a:pt x="256" y="526"/>
                    </a:lnTo>
                    <a:lnTo>
                      <a:pt x="250" y="516"/>
                    </a:lnTo>
                    <a:lnTo>
                      <a:pt x="244" y="520"/>
                    </a:lnTo>
                    <a:lnTo>
                      <a:pt x="232" y="512"/>
                    </a:lnTo>
                    <a:lnTo>
                      <a:pt x="214" y="510"/>
                    </a:lnTo>
                    <a:lnTo>
                      <a:pt x="218" y="500"/>
                    </a:lnTo>
                    <a:lnTo>
                      <a:pt x="216" y="494"/>
                    </a:lnTo>
                    <a:lnTo>
                      <a:pt x="208" y="494"/>
                    </a:lnTo>
                    <a:lnTo>
                      <a:pt x="208" y="486"/>
                    </a:lnTo>
                    <a:lnTo>
                      <a:pt x="206" y="478"/>
                    </a:lnTo>
                    <a:lnTo>
                      <a:pt x="202" y="472"/>
                    </a:lnTo>
                    <a:lnTo>
                      <a:pt x="196" y="470"/>
                    </a:lnTo>
                    <a:lnTo>
                      <a:pt x="188" y="474"/>
                    </a:lnTo>
                    <a:lnTo>
                      <a:pt x="190" y="466"/>
                    </a:lnTo>
                    <a:lnTo>
                      <a:pt x="196" y="456"/>
                    </a:lnTo>
                    <a:lnTo>
                      <a:pt x="194" y="448"/>
                    </a:lnTo>
                    <a:lnTo>
                      <a:pt x="188" y="452"/>
                    </a:lnTo>
                    <a:lnTo>
                      <a:pt x="180" y="458"/>
                    </a:lnTo>
                    <a:lnTo>
                      <a:pt x="172" y="458"/>
                    </a:lnTo>
                    <a:lnTo>
                      <a:pt x="172" y="446"/>
                    </a:lnTo>
                    <a:lnTo>
                      <a:pt x="174" y="438"/>
                    </a:lnTo>
                    <a:lnTo>
                      <a:pt x="174" y="432"/>
                    </a:lnTo>
                    <a:lnTo>
                      <a:pt x="180" y="420"/>
                    </a:lnTo>
                    <a:lnTo>
                      <a:pt x="178" y="410"/>
                    </a:lnTo>
                    <a:lnTo>
                      <a:pt x="174" y="408"/>
                    </a:lnTo>
                    <a:lnTo>
                      <a:pt x="172" y="400"/>
                    </a:lnTo>
                    <a:lnTo>
                      <a:pt x="158" y="392"/>
                    </a:lnTo>
                    <a:lnTo>
                      <a:pt x="150" y="386"/>
                    </a:lnTo>
                    <a:lnTo>
                      <a:pt x="146" y="384"/>
                    </a:lnTo>
                    <a:lnTo>
                      <a:pt x="136" y="372"/>
                    </a:lnTo>
                    <a:lnTo>
                      <a:pt x="126" y="354"/>
                    </a:lnTo>
                    <a:lnTo>
                      <a:pt x="118" y="346"/>
                    </a:lnTo>
                    <a:lnTo>
                      <a:pt x="100" y="326"/>
                    </a:lnTo>
                    <a:lnTo>
                      <a:pt x="88" y="314"/>
                    </a:lnTo>
                    <a:lnTo>
                      <a:pt x="70" y="322"/>
                    </a:lnTo>
                    <a:lnTo>
                      <a:pt x="68" y="328"/>
                    </a:lnTo>
                    <a:lnTo>
                      <a:pt x="58" y="330"/>
                    </a:lnTo>
                    <a:lnTo>
                      <a:pt x="46" y="320"/>
                    </a:lnTo>
                    <a:lnTo>
                      <a:pt x="34" y="310"/>
                    </a:lnTo>
                    <a:lnTo>
                      <a:pt x="26" y="300"/>
                    </a:lnTo>
                    <a:lnTo>
                      <a:pt x="10" y="306"/>
                    </a:lnTo>
                    <a:lnTo>
                      <a:pt x="0" y="302"/>
                    </a:lnTo>
                    <a:lnTo>
                      <a:pt x="0" y="62"/>
                    </a:lnTo>
                    <a:lnTo>
                      <a:pt x="18" y="64"/>
                    </a:lnTo>
                    <a:lnTo>
                      <a:pt x="48" y="76"/>
                    </a:lnTo>
                    <a:lnTo>
                      <a:pt x="84" y="86"/>
                    </a:lnTo>
                    <a:lnTo>
                      <a:pt x="82" y="72"/>
                    </a:lnTo>
                    <a:lnTo>
                      <a:pt x="100" y="62"/>
                    </a:lnTo>
                    <a:lnTo>
                      <a:pt x="110" y="68"/>
                    </a:lnTo>
                    <a:lnTo>
                      <a:pt x="116" y="72"/>
                    </a:lnTo>
                    <a:lnTo>
                      <a:pt x="138" y="60"/>
                    </a:lnTo>
                    <a:lnTo>
                      <a:pt x="162" y="48"/>
                    </a:lnTo>
                    <a:lnTo>
                      <a:pt x="178" y="48"/>
                    </a:lnTo>
                    <a:lnTo>
                      <a:pt x="180" y="56"/>
                    </a:lnTo>
                    <a:lnTo>
                      <a:pt x="192" y="58"/>
                    </a:lnTo>
                    <a:lnTo>
                      <a:pt x="208" y="38"/>
                    </a:lnTo>
                    <a:lnTo>
                      <a:pt x="218" y="46"/>
                    </a:lnTo>
                    <a:lnTo>
                      <a:pt x="230" y="64"/>
                    </a:lnTo>
                    <a:lnTo>
                      <a:pt x="244" y="66"/>
                    </a:lnTo>
                    <a:lnTo>
                      <a:pt x="256" y="50"/>
                    </a:lnTo>
                    <a:lnTo>
                      <a:pt x="262" y="52"/>
                    </a:lnTo>
                    <a:lnTo>
                      <a:pt x="270" y="70"/>
                    </a:lnTo>
                    <a:lnTo>
                      <a:pt x="282" y="62"/>
                    </a:lnTo>
                    <a:lnTo>
                      <a:pt x="302" y="56"/>
                    </a:lnTo>
                    <a:lnTo>
                      <a:pt x="328" y="66"/>
                    </a:lnTo>
                    <a:lnTo>
                      <a:pt x="352" y="72"/>
                    </a:lnTo>
                    <a:lnTo>
                      <a:pt x="382" y="82"/>
                    </a:lnTo>
                    <a:lnTo>
                      <a:pt x="404" y="84"/>
                    </a:lnTo>
                    <a:lnTo>
                      <a:pt x="422" y="92"/>
                    </a:lnTo>
                    <a:lnTo>
                      <a:pt x="424" y="100"/>
                    </a:lnTo>
                    <a:lnTo>
                      <a:pt x="412" y="102"/>
                    </a:lnTo>
                    <a:lnTo>
                      <a:pt x="410" y="110"/>
                    </a:lnTo>
                    <a:lnTo>
                      <a:pt x="426" y="118"/>
                    </a:lnTo>
                    <a:lnTo>
                      <a:pt x="456" y="116"/>
                    </a:lnTo>
                    <a:lnTo>
                      <a:pt x="478" y="114"/>
                    </a:lnTo>
                    <a:lnTo>
                      <a:pt x="486" y="110"/>
                    </a:lnTo>
                    <a:lnTo>
                      <a:pt x="504" y="120"/>
                    </a:lnTo>
                    <a:lnTo>
                      <a:pt x="520" y="130"/>
                    </a:lnTo>
                    <a:lnTo>
                      <a:pt x="528" y="142"/>
                    </a:lnTo>
                    <a:lnTo>
                      <a:pt x="534" y="138"/>
                    </a:lnTo>
                    <a:lnTo>
                      <a:pt x="530" y="120"/>
                    </a:lnTo>
                    <a:lnTo>
                      <a:pt x="526" y="110"/>
                    </a:lnTo>
                    <a:lnTo>
                      <a:pt x="536" y="104"/>
                    </a:lnTo>
                    <a:lnTo>
                      <a:pt x="560" y="94"/>
                    </a:lnTo>
                    <a:lnTo>
                      <a:pt x="578" y="104"/>
                    </a:lnTo>
                    <a:lnTo>
                      <a:pt x="600" y="112"/>
                    </a:lnTo>
                    <a:lnTo>
                      <a:pt x="622" y="116"/>
                    </a:lnTo>
                    <a:lnTo>
                      <a:pt x="646" y="116"/>
                    </a:lnTo>
                    <a:lnTo>
                      <a:pt x="668" y="116"/>
                    </a:lnTo>
                    <a:lnTo>
                      <a:pt x="688" y="118"/>
                    </a:lnTo>
                    <a:lnTo>
                      <a:pt x="694" y="112"/>
                    </a:lnTo>
                    <a:lnTo>
                      <a:pt x="688" y="108"/>
                    </a:lnTo>
                    <a:lnTo>
                      <a:pt x="676" y="106"/>
                    </a:lnTo>
                    <a:lnTo>
                      <a:pt x="678" y="98"/>
                    </a:lnTo>
                    <a:lnTo>
                      <a:pt x="684" y="96"/>
                    </a:lnTo>
                    <a:lnTo>
                      <a:pt x="696" y="100"/>
                    </a:lnTo>
                    <a:lnTo>
                      <a:pt x="708" y="112"/>
                    </a:lnTo>
                    <a:lnTo>
                      <a:pt x="704" y="116"/>
                    </a:lnTo>
                    <a:lnTo>
                      <a:pt x="710" y="126"/>
                    </a:lnTo>
                    <a:lnTo>
                      <a:pt x="716" y="134"/>
                    </a:lnTo>
                    <a:lnTo>
                      <a:pt x="724" y="134"/>
                    </a:lnTo>
                    <a:lnTo>
                      <a:pt x="724" y="120"/>
                    </a:lnTo>
                    <a:lnTo>
                      <a:pt x="722" y="108"/>
                    </a:lnTo>
                    <a:lnTo>
                      <a:pt x="742" y="102"/>
                    </a:lnTo>
                    <a:lnTo>
                      <a:pt x="752" y="90"/>
                    </a:lnTo>
                    <a:lnTo>
                      <a:pt x="750" y="78"/>
                    </a:lnTo>
                    <a:lnTo>
                      <a:pt x="740" y="64"/>
                    </a:lnTo>
                    <a:lnTo>
                      <a:pt x="722" y="60"/>
                    </a:lnTo>
                    <a:lnTo>
                      <a:pt x="708" y="52"/>
                    </a:lnTo>
                    <a:lnTo>
                      <a:pt x="704" y="44"/>
                    </a:lnTo>
                    <a:lnTo>
                      <a:pt x="712" y="32"/>
                    </a:lnTo>
                    <a:lnTo>
                      <a:pt x="704" y="26"/>
                    </a:lnTo>
                    <a:lnTo>
                      <a:pt x="708" y="12"/>
                    </a:lnTo>
                    <a:lnTo>
                      <a:pt x="718" y="12"/>
                    </a:lnTo>
                    <a:lnTo>
                      <a:pt x="722" y="4"/>
                    </a:lnTo>
                    <a:lnTo>
                      <a:pt x="732" y="0"/>
                    </a:lnTo>
                    <a:lnTo>
                      <a:pt x="750" y="4"/>
                    </a:lnTo>
                    <a:lnTo>
                      <a:pt x="762" y="20"/>
                    </a:lnTo>
                    <a:lnTo>
                      <a:pt x="764" y="26"/>
                    </a:lnTo>
                    <a:lnTo>
                      <a:pt x="774" y="40"/>
                    </a:lnTo>
                    <a:lnTo>
                      <a:pt x="776" y="48"/>
                    </a:lnTo>
                    <a:lnTo>
                      <a:pt x="770" y="54"/>
                    </a:lnTo>
                    <a:lnTo>
                      <a:pt x="774" y="64"/>
                    </a:lnTo>
                    <a:lnTo>
                      <a:pt x="786" y="62"/>
                    </a:lnTo>
                    <a:lnTo>
                      <a:pt x="794" y="64"/>
                    </a:lnTo>
                    <a:lnTo>
                      <a:pt x="796" y="80"/>
                    </a:lnTo>
                    <a:lnTo>
                      <a:pt x="802" y="94"/>
                    </a:lnTo>
                    <a:lnTo>
                      <a:pt x="812" y="98"/>
                    </a:lnTo>
                    <a:lnTo>
                      <a:pt x="820" y="92"/>
                    </a:lnTo>
                    <a:lnTo>
                      <a:pt x="814" y="82"/>
                    </a:lnTo>
                    <a:lnTo>
                      <a:pt x="820" y="74"/>
                    </a:lnTo>
                    <a:lnTo>
                      <a:pt x="832" y="78"/>
                    </a:lnTo>
                    <a:lnTo>
                      <a:pt x="842" y="90"/>
                    </a:lnTo>
                    <a:lnTo>
                      <a:pt x="836" y="100"/>
                    </a:lnTo>
                    <a:lnTo>
                      <a:pt x="834" y="112"/>
                    </a:lnTo>
                    <a:lnTo>
                      <a:pt x="844" y="120"/>
                    </a:lnTo>
                    <a:lnTo>
                      <a:pt x="858" y="126"/>
                    </a:lnTo>
                    <a:lnTo>
                      <a:pt x="866" y="120"/>
                    </a:lnTo>
                    <a:lnTo>
                      <a:pt x="874" y="106"/>
                    </a:lnTo>
                    <a:lnTo>
                      <a:pt x="876" y="90"/>
                    </a:lnTo>
                    <a:lnTo>
                      <a:pt x="888" y="82"/>
                    </a:lnTo>
                    <a:lnTo>
                      <a:pt x="886" y="74"/>
                    </a:lnTo>
                    <a:lnTo>
                      <a:pt x="880" y="62"/>
                    </a:lnTo>
                    <a:lnTo>
                      <a:pt x="882" y="56"/>
                    </a:lnTo>
                    <a:lnTo>
                      <a:pt x="900" y="58"/>
                    </a:lnTo>
                    <a:lnTo>
                      <a:pt x="922" y="66"/>
                    </a:lnTo>
                    <a:lnTo>
                      <a:pt x="936" y="76"/>
                    </a:lnTo>
                    <a:lnTo>
                      <a:pt x="946" y="90"/>
                    </a:lnTo>
                    <a:lnTo>
                      <a:pt x="940" y="94"/>
                    </a:lnTo>
                    <a:lnTo>
                      <a:pt x="932" y="96"/>
                    </a:lnTo>
                    <a:lnTo>
                      <a:pt x="934" y="106"/>
                    </a:lnTo>
                    <a:lnTo>
                      <a:pt x="940" y="114"/>
                    </a:lnTo>
                    <a:lnTo>
                      <a:pt x="946" y="126"/>
                    </a:lnTo>
                    <a:lnTo>
                      <a:pt x="938" y="136"/>
                    </a:lnTo>
                    <a:lnTo>
                      <a:pt x="926" y="146"/>
                    </a:lnTo>
                    <a:lnTo>
                      <a:pt x="916" y="152"/>
                    </a:lnTo>
                    <a:lnTo>
                      <a:pt x="902" y="144"/>
                    </a:lnTo>
                    <a:lnTo>
                      <a:pt x="898" y="152"/>
                    </a:lnTo>
                    <a:lnTo>
                      <a:pt x="890" y="156"/>
                    </a:lnTo>
                    <a:lnTo>
                      <a:pt x="878" y="144"/>
                    </a:lnTo>
                    <a:lnTo>
                      <a:pt x="868" y="144"/>
                    </a:lnTo>
                    <a:lnTo>
                      <a:pt x="864" y="150"/>
                    </a:lnTo>
                    <a:lnTo>
                      <a:pt x="870" y="156"/>
                    </a:lnTo>
                    <a:lnTo>
                      <a:pt x="864" y="166"/>
                    </a:lnTo>
                    <a:lnTo>
                      <a:pt x="856" y="174"/>
                    </a:lnTo>
                    <a:lnTo>
                      <a:pt x="846" y="176"/>
                    </a:lnTo>
                    <a:lnTo>
                      <a:pt x="834" y="174"/>
                    </a:lnTo>
                    <a:lnTo>
                      <a:pt x="822" y="166"/>
                    </a:lnTo>
                    <a:lnTo>
                      <a:pt x="812" y="164"/>
                    </a:lnTo>
                    <a:lnTo>
                      <a:pt x="816" y="172"/>
                    </a:lnTo>
                    <a:lnTo>
                      <a:pt x="822" y="178"/>
                    </a:lnTo>
                    <a:lnTo>
                      <a:pt x="834" y="180"/>
                    </a:lnTo>
                    <a:lnTo>
                      <a:pt x="842" y="182"/>
                    </a:lnTo>
                    <a:lnTo>
                      <a:pt x="854" y="182"/>
                    </a:lnTo>
                    <a:lnTo>
                      <a:pt x="848" y="192"/>
                    </a:lnTo>
                    <a:lnTo>
                      <a:pt x="840" y="204"/>
                    </a:lnTo>
                    <a:lnTo>
                      <a:pt x="830" y="210"/>
                    </a:lnTo>
                    <a:lnTo>
                      <a:pt x="820" y="212"/>
                    </a:lnTo>
                    <a:lnTo>
                      <a:pt x="812" y="212"/>
                    </a:lnTo>
                    <a:lnTo>
                      <a:pt x="804" y="208"/>
                    </a:lnTo>
                    <a:lnTo>
                      <a:pt x="804" y="218"/>
                    </a:lnTo>
                    <a:lnTo>
                      <a:pt x="784" y="220"/>
                    </a:lnTo>
                    <a:lnTo>
                      <a:pt x="772" y="216"/>
                    </a:lnTo>
                    <a:lnTo>
                      <a:pt x="778" y="222"/>
                    </a:lnTo>
                    <a:lnTo>
                      <a:pt x="794" y="228"/>
                    </a:lnTo>
                    <a:lnTo>
                      <a:pt x="796" y="238"/>
                    </a:lnTo>
                    <a:lnTo>
                      <a:pt x="778" y="242"/>
                    </a:lnTo>
                    <a:lnTo>
                      <a:pt x="758" y="260"/>
                    </a:lnTo>
                    <a:lnTo>
                      <a:pt x="740" y="290"/>
                    </a:lnTo>
                    <a:lnTo>
                      <a:pt x="734" y="332"/>
                    </a:lnTo>
                    <a:lnTo>
                      <a:pt x="736" y="336"/>
                    </a:lnTo>
                    <a:lnTo>
                      <a:pt x="738" y="342"/>
                    </a:lnTo>
                    <a:lnTo>
                      <a:pt x="748" y="342"/>
                    </a:lnTo>
                    <a:lnTo>
                      <a:pt x="756" y="344"/>
                    </a:lnTo>
                    <a:lnTo>
                      <a:pt x="760" y="352"/>
                    </a:lnTo>
                    <a:lnTo>
                      <a:pt x="768" y="378"/>
                    </a:lnTo>
                    <a:lnTo>
                      <a:pt x="782" y="374"/>
                    </a:lnTo>
                    <a:lnTo>
                      <a:pt x="800" y="374"/>
                    </a:lnTo>
                    <a:lnTo>
                      <a:pt x="814" y="380"/>
                    </a:lnTo>
                    <a:lnTo>
                      <a:pt x="830" y="382"/>
                    </a:lnTo>
                    <a:lnTo>
                      <a:pt x="846" y="398"/>
                    </a:lnTo>
                    <a:lnTo>
                      <a:pt x="864" y="408"/>
                    </a:lnTo>
                    <a:lnTo>
                      <a:pt x="886" y="416"/>
                    </a:lnTo>
                    <a:lnTo>
                      <a:pt x="896" y="416"/>
                    </a:lnTo>
                    <a:lnTo>
                      <a:pt x="904" y="418"/>
                    </a:lnTo>
                    <a:lnTo>
                      <a:pt x="916" y="420"/>
                    </a:lnTo>
                    <a:lnTo>
                      <a:pt x="928" y="420"/>
                    </a:lnTo>
                    <a:lnTo>
                      <a:pt x="932" y="442"/>
                    </a:lnTo>
                    <a:lnTo>
                      <a:pt x="932" y="456"/>
                    </a:lnTo>
                    <a:lnTo>
                      <a:pt x="932" y="462"/>
                    </a:lnTo>
                    <a:lnTo>
                      <a:pt x="932" y="470"/>
                    </a:lnTo>
                    <a:lnTo>
                      <a:pt x="944" y="484"/>
                    </a:lnTo>
                    <a:lnTo>
                      <a:pt x="956" y="498"/>
                    </a:lnTo>
                    <a:lnTo>
                      <a:pt x="962" y="502"/>
                    </a:lnTo>
                    <a:lnTo>
                      <a:pt x="970" y="506"/>
                    </a:lnTo>
                    <a:lnTo>
                      <a:pt x="984" y="498"/>
                    </a:lnTo>
                    <a:lnTo>
                      <a:pt x="988" y="490"/>
                    </a:lnTo>
                    <a:lnTo>
                      <a:pt x="990" y="482"/>
                    </a:lnTo>
                    <a:lnTo>
                      <a:pt x="984" y="462"/>
                    </a:lnTo>
                    <a:lnTo>
                      <a:pt x="980" y="448"/>
                    </a:lnTo>
                    <a:lnTo>
                      <a:pt x="972" y="428"/>
                    </a:lnTo>
                    <a:lnTo>
                      <a:pt x="980" y="424"/>
                    </a:lnTo>
                    <a:lnTo>
                      <a:pt x="1002" y="418"/>
                    </a:lnTo>
                    <a:lnTo>
                      <a:pt x="1012" y="406"/>
                    </a:lnTo>
                    <a:lnTo>
                      <a:pt x="1022" y="394"/>
                    </a:lnTo>
                    <a:lnTo>
                      <a:pt x="1020" y="372"/>
                    </a:lnTo>
                    <a:lnTo>
                      <a:pt x="1010" y="354"/>
                    </a:lnTo>
                    <a:lnTo>
                      <a:pt x="998" y="346"/>
                    </a:lnTo>
                    <a:lnTo>
                      <a:pt x="988" y="340"/>
                    </a:lnTo>
                    <a:lnTo>
                      <a:pt x="990" y="334"/>
                    </a:lnTo>
                    <a:lnTo>
                      <a:pt x="996" y="328"/>
                    </a:lnTo>
                    <a:lnTo>
                      <a:pt x="1006" y="316"/>
                    </a:lnTo>
                    <a:lnTo>
                      <a:pt x="1004" y="304"/>
                    </a:lnTo>
                    <a:lnTo>
                      <a:pt x="1002" y="292"/>
                    </a:lnTo>
                    <a:lnTo>
                      <a:pt x="1006" y="274"/>
                    </a:lnTo>
                    <a:lnTo>
                      <a:pt x="996" y="264"/>
                    </a:lnTo>
                    <a:lnTo>
                      <a:pt x="1000" y="250"/>
                    </a:lnTo>
                    <a:lnTo>
                      <a:pt x="1018" y="250"/>
                    </a:lnTo>
                    <a:lnTo>
                      <a:pt x="1034" y="256"/>
                    </a:lnTo>
                    <a:lnTo>
                      <a:pt x="1044" y="258"/>
                    </a:lnTo>
                    <a:lnTo>
                      <a:pt x="1058" y="256"/>
                    </a:lnTo>
                    <a:lnTo>
                      <a:pt x="1064" y="248"/>
                    </a:lnTo>
                    <a:lnTo>
                      <a:pt x="1076" y="256"/>
                    </a:lnTo>
                    <a:lnTo>
                      <a:pt x="1090" y="266"/>
                    </a:lnTo>
                    <a:lnTo>
                      <a:pt x="1098" y="278"/>
                    </a:lnTo>
                    <a:lnTo>
                      <a:pt x="1112" y="286"/>
                    </a:lnTo>
                    <a:lnTo>
                      <a:pt x="1134" y="290"/>
                    </a:lnTo>
                    <a:lnTo>
                      <a:pt x="1130" y="300"/>
                    </a:lnTo>
                    <a:lnTo>
                      <a:pt x="1130" y="314"/>
                    </a:lnTo>
                    <a:lnTo>
                      <a:pt x="1136" y="328"/>
                    </a:lnTo>
                    <a:lnTo>
                      <a:pt x="1136" y="336"/>
                    </a:lnTo>
                    <a:lnTo>
                      <a:pt x="1148" y="338"/>
                    </a:lnTo>
                    <a:lnTo>
                      <a:pt x="1156" y="346"/>
                    </a:lnTo>
                    <a:lnTo>
                      <a:pt x="1168" y="352"/>
                    </a:lnTo>
                    <a:lnTo>
                      <a:pt x="1182" y="340"/>
                    </a:lnTo>
                    <a:lnTo>
                      <a:pt x="1196" y="328"/>
                    </a:lnTo>
                    <a:lnTo>
                      <a:pt x="1196" y="316"/>
                    </a:lnTo>
                    <a:lnTo>
                      <a:pt x="1204" y="306"/>
                    </a:lnTo>
                    <a:lnTo>
                      <a:pt x="1210" y="300"/>
                    </a:lnTo>
                    <a:lnTo>
                      <a:pt x="1218" y="312"/>
                    </a:lnTo>
                    <a:lnTo>
                      <a:pt x="1228" y="328"/>
                    </a:lnTo>
                    <a:lnTo>
                      <a:pt x="1242" y="346"/>
                    </a:lnTo>
                    <a:lnTo>
                      <a:pt x="1244" y="354"/>
                    </a:lnTo>
                    <a:lnTo>
                      <a:pt x="1254" y="360"/>
                    </a:lnTo>
                    <a:lnTo>
                      <a:pt x="1256" y="372"/>
                    </a:lnTo>
                    <a:lnTo>
                      <a:pt x="1260" y="384"/>
                    </a:lnTo>
                    <a:lnTo>
                      <a:pt x="1254" y="390"/>
                    </a:lnTo>
                    <a:lnTo>
                      <a:pt x="1256" y="398"/>
                    </a:lnTo>
                    <a:lnTo>
                      <a:pt x="1272" y="408"/>
                    </a:lnTo>
                    <a:lnTo>
                      <a:pt x="1274" y="412"/>
                    </a:lnTo>
                    <a:lnTo>
                      <a:pt x="1274" y="418"/>
                    </a:lnTo>
                    <a:lnTo>
                      <a:pt x="1284" y="422"/>
                    </a:lnTo>
                    <a:lnTo>
                      <a:pt x="1298" y="426"/>
                    </a:lnTo>
                    <a:lnTo>
                      <a:pt x="1310" y="430"/>
                    </a:lnTo>
                    <a:lnTo>
                      <a:pt x="1318" y="430"/>
                    </a:lnTo>
                    <a:lnTo>
                      <a:pt x="1314" y="438"/>
                    </a:lnTo>
                    <a:lnTo>
                      <a:pt x="1300" y="444"/>
                    </a:lnTo>
                    <a:lnTo>
                      <a:pt x="1292" y="448"/>
                    </a:lnTo>
                    <a:lnTo>
                      <a:pt x="1280" y="454"/>
                    </a:lnTo>
                    <a:lnTo>
                      <a:pt x="1282" y="456"/>
                    </a:lnTo>
                    <a:lnTo>
                      <a:pt x="1282" y="458"/>
                    </a:lnTo>
                    <a:lnTo>
                      <a:pt x="1284" y="458"/>
                    </a:lnTo>
                    <a:lnTo>
                      <a:pt x="1300" y="450"/>
                    </a:lnTo>
                    <a:lnTo>
                      <a:pt x="1314" y="444"/>
                    </a:lnTo>
                    <a:lnTo>
                      <a:pt x="1324" y="442"/>
                    </a:lnTo>
                    <a:lnTo>
                      <a:pt x="1328" y="452"/>
                    </a:lnTo>
                    <a:lnTo>
                      <a:pt x="1330" y="452"/>
                    </a:lnTo>
                    <a:lnTo>
                      <a:pt x="1336" y="452"/>
                    </a:lnTo>
                    <a:lnTo>
                      <a:pt x="1348" y="458"/>
                    </a:lnTo>
                    <a:lnTo>
                      <a:pt x="1350" y="474"/>
                    </a:lnTo>
                    <a:lnTo>
                      <a:pt x="1348" y="488"/>
                    </a:lnTo>
                    <a:lnTo>
                      <a:pt x="1340" y="496"/>
                    </a:lnTo>
                    <a:lnTo>
                      <a:pt x="1330" y="502"/>
                    </a:lnTo>
                    <a:lnTo>
                      <a:pt x="1310" y="502"/>
                    </a:lnTo>
                    <a:lnTo>
                      <a:pt x="1302" y="512"/>
                    </a:lnTo>
                    <a:lnTo>
                      <a:pt x="1286" y="524"/>
                    </a:lnTo>
                    <a:lnTo>
                      <a:pt x="1264" y="528"/>
                    </a:lnTo>
                    <a:lnTo>
                      <a:pt x="1238" y="524"/>
                    </a:lnTo>
                    <a:lnTo>
                      <a:pt x="1218" y="524"/>
                    </a:lnTo>
                    <a:lnTo>
                      <a:pt x="1190" y="526"/>
                    </a:lnTo>
                    <a:lnTo>
                      <a:pt x="1174" y="532"/>
                    </a:lnTo>
                    <a:lnTo>
                      <a:pt x="1166" y="544"/>
                    </a:lnTo>
                    <a:lnTo>
                      <a:pt x="1152" y="548"/>
                    </a:lnTo>
                    <a:lnTo>
                      <a:pt x="1138" y="560"/>
                    </a:lnTo>
                    <a:lnTo>
                      <a:pt x="1128" y="570"/>
                    </a:lnTo>
                    <a:lnTo>
                      <a:pt x="1114" y="586"/>
                    </a:lnTo>
                    <a:lnTo>
                      <a:pt x="1112" y="590"/>
                    </a:lnTo>
                    <a:lnTo>
                      <a:pt x="1110" y="592"/>
                    </a:lnTo>
                    <a:lnTo>
                      <a:pt x="1110" y="594"/>
                    </a:lnTo>
                    <a:lnTo>
                      <a:pt x="1116" y="590"/>
                    </a:lnTo>
                    <a:lnTo>
                      <a:pt x="1120" y="588"/>
                    </a:lnTo>
                    <a:lnTo>
                      <a:pt x="1134" y="572"/>
                    </a:lnTo>
                    <a:lnTo>
                      <a:pt x="1150" y="562"/>
                    </a:lnTo>
                    <a:lnTo>
                      <a:pt x="1168" y="554"/>
                    </a:lnTo>
                    <a:lnTo>
                      <a:pt x="1174" y="550"/>
                    </a:lnTo>
                    <a:lnTo>
                      <a:pt x="1184" y="546"/>
                    </a:lnTo>
                    <a:lnTo>
                      <a:pt x="1202" y="548"/>
                    </a:lnTo>
                    <a:lnTo>
                      <a:pt x="1214" y="552"/>
                    </a:lnTo>
                    <a:lnTo>
                      <a:pt x="1218" y="562"/>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16" name="Freeform 17">
                <a:extLst>
                  <a:ext uri="{FF2B5EF4-FFF2-40B4-BE49-F238E27FC236}">
                    <a16:creationId xmlns:a16="http://schemas.microsoft.com/office/drawing/2014/main" id="{7F42183E-2CB8-4F3E-83D5-5746C9B43085}"/>
                  </a:ext>
                </a:extLst>
              </p:cNvPr>
              <p:cNvSpPr>
                <a:spLocks/>
              </p:cNvSpPr>
              <p:nvPr/>
            </p:nvSpPr>
            <p:spPr bwMode="gray">
              <a:xfrm>
                <a:off x="1004" y="1111"/>
                <a:ext cx="38" cy="28"/>
              </a:xfrm>
              <a:custGeom>
                <a:avLst/>
                <a:gdLst>
                  <a:gd name="T0" fmla="*/ 6 w 38"/>
                  <a:gd name="T1" fmla="*/ 0 h 28"/>
                  <a:gd name="T2" fmla="*/ 22 w 38"/>
                  <a:gd name="T3" fmla="*/ 0 h 28"/>
                  <a:gd name="T4" fmla="*/ 36 w 38"/>
                  <a:gd name="T5" fmla="*/ 0 h 28"/>
                  <a:gd name="T6" fmla="*/ 38 w 38"/>
                  <a:gd name="T7" fmla="*/ 8 h 28"/>
                  <a:gd name="T8" fmla="*/ 34 w 38"/>
                  <a:gd name="T9" fmla="*/ 20 h 28"/>
                  <a:gd name="T10" fmla="*/ 28 w 38"/>
                  <a:gd name="T11" fmla="*/ 28 h 28"/>
                  <a:gd name="T12" fmla="*/ 22 w 38"/>
                  <a:gd name="T13" fmla="*/ 24 h 28"/>
                  <a:gd name="T14" fmla="*/ 14 w 38"/>
                  <a:gd name="T15" fmla="*/ 14 h 28"/>
                  <a:gd name="T16" fmla="*/ 6 w 38"/>
                  <a:gd name="T17" fmla="*/ 10 h 28"/>
                  <a:gd name="T18" fmla="*/ 0 w 38"/>
                  <a:gd name="T19" fmla="*/ 4 h 28"/>
                  <a:gd name="T20" fmla="*/ 6 w 38"/>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28">
                    <a:moveTo>
                      <a:pt x="6" y="0"/>
                    </a:moveTo>
                    <a:lnTo>
                      <a:pt x="22" y="0"/>
                    </a:lnTo>
                    <a:lnTo>
                      <a:pt x="36" y="0"/>
                    </a:lnTo>
                    <a:lnTo>
                      <a:pt x="38" y="8"/>
                    </a:lnTo>
                    <a:lnTo>
                      <a:pt x="34" y="20"/>
                    </a:lnTo>
                    <a:lnTo>
                      <a:pt x="28" y="28"/>
                    </a:lnTo>
                    <a:lnTo>
                      <a:pt x="22" y="24"/>
                    </a:lnTo>
                    <a:lnTo>
                      <a:pt x="14" y="14"/>
                    </a:lnTo>
                    <a:lnTo>
                      <a:pt x="6" y="10"/>
                    </a:lnTo>
                    <a:lnTo>
                      <a:pt x="0" y="4"/>
                    </a:lnTo>
                    <a:lnTo>
                      <a:pt x="6" y="0"/>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17" name="Freeform 18">
                <a:extLst>
                  <a:ext uri="{FF2B5EF4-FFF2-40B4-BE49-F238E27FC236}">
                    <a16:creationId xmlns:a16="http://schemas.microsoft.com/office/drawing/2014/main" id="{A573A1B6-7640-42C4-AE17-3D50ED140569}"/>
                  </a:ext>
                </a:extLst>
              </p:cNvPr>
              <p:cNvSpPr>
                <a:spLocks/>
              </p:cNvSpPr>
              <p:nvPr/>
            </p:nvSpPr>
            <p:spPr bwMode="gray">
              <a:xfrm>
                <a:off x="754" y="987"/>
                <a:ext cx="112" cy="58"/>
              </a:xfrm>
              <a:custGeom>
                <a:avLst/>
                <a:gdLst>
                  <a:gd name="T0" fmla="*/ 0 w 112"/>
                  <a:gd name="T1" fmla="*/ 50 h 58"/>
                  <a:gd name="T2" fmla="*/ 4 w 112"/>
                  <a:gd name="T3" fmla="*/ 40 h 58"/>
                  <a:gd name="T4" fmla="*/ 16 w 112"/>
                  <a:gd name="T5" fmla="*/ 38 h 58"/>
                  <a:gd name="T6" fmla="*/ 26 w 112"/>
                  <a:gd name="T7" fmla="*/ 32 h 58"/>
                  <a:gd name="T8" fmla="*/ 36 w 112"/>
                  <a:gd name="T9" fmla="*/ 26 h 58"/>
                  <a:gd name="T10" fmla="*/ 50 w 112"/>
                  <a:gd name="T11" fmla="*/ 18 h 58"/>
                  <a:gd name="T12" fmla="*/ 58 w 112"/>
                  <a:gd name="T13" fmla="*/ 10 h 58"/>
                  <a:gd name="T14" fmla="*/ 76 w 112"/>
                  <a:gd name="T15" fmla="*/ 8 h 58"/>
                  <a:gd name="T16" fmla="*/ 86 w 112"/>
                  <a:gd name="T17" fmla="*/ 8 h 58"/>
                  <a:gd name="T18" fmla="*/ 92 w 112"/>
                  <a:gd name="T19" fmla="*/ 12 h 58"/>
                  <a:gd name="T20" fmla="*/ 96 w 112"/>
                  <a:gd name="T21" fmla="*/ 0 h 58"/>
                  <a:gd name="T22" fmla="*/ 106 w 112"/>
                  <a:gd name="T23" fmla="*/ 4 h 58"/>
                  <a:gd name="T24" fmla="*/ 112 w 112"/>
                  <a:gd name="T25" fmla="*/ 8 h 58"/>
                  <a:gd name="T26" fmla="*/ 108 w 112"/>
                  <a:gd name="T27" fmla="*/ 14 h 58"/>
                  <a:gd name="T28" fmla="*/ 100 w 112"/>
                  <a:gd name="T29" fmla="*/ 16 h 58"/>
                  <a:gd name="T30" fmla="*/ 106 w 112"/>
                  <a:gd name="T31" fmla="*/ 24 h 58"/>
                  <a:gd name="T32" fmla="*/ 104 w 112"/>
                  <a:gd name="T33" fmla="*/ 30 h 58"/>
                  <a:gd name="T34" fmla="*/ 96 w 112"/>
                  <a:gd name="T35" fmla="*/ 32 h 58"/>
                  <a:gd name="T36" fmla="*/ 90 w 112"/>
                  <a:gd name="T37" fmla="*/ 38 h 58"/>
                  <a:gd name="T38" fmla="*/ 84 w 112"/>
                  <a:gd name="T39" fmla="*/ 44 h 58"/>
                  <a:gd name="T40" fmla="*/ 74 w 112"/>
                  <a:gd name="T41" fmla="*/ 42 h 58"/>
                  <a:gd name="T42" fmla="*/ 76 w 112"/>
                  <a:gd name="T43" fmla="*/ 32 h 58"/>
                  <a:gd name="T44" fmla="*/ 72 w 112"/>
                  <a:gd name="T45" fmla="*/ 28 h 58"/>
                  <a:gd name="T46" fmla="*/ 66 w 112"/>
                  <a:gd name="T47" fmla="*/ 30 h 58"/>
                  <a:gd name="T48" fmla="*/ 64 w 112"/>
                  <a:gd name="T49" fmla="*/ 34 h 58"/>
                  <a:gd name="T50" fmla="*/ 64 w 112"/>
                  <a:gd name="T51" fmla="*/ 40 h 58"/>
                  <a:gd name="T52" fmla="*/ 60 w 112"/>
                  <a:gd name="T53" fmla="*/ 48 h 58"/>
                  <a:gd name="T54" fmla="*/ 54 w 112"/>
                  <a:gd name="T55" fmla="*/ 50 h 58"/>
                  <a:gd name="T56" fmla="*/ 48 w 112"/>
                  <a:gd name="T57" fmla="*/ 48 h 58"/>
                  <a:gd name="T58" fmla="*/ 48 w 112"/>
                  <a:gd name="T59" fmla="*/ 58 h 58"/>
                  <a:gd name="T60" fmla="*/ 34 w 112"/>
                  <a:gd name="T61" fmla="*/ 58 h 58"/>
                  <a:gd name="T62" fmla="*/ 32 w 112"/>
                  <a:gd name="T63" fmla="*/ 50 h 58"/>
                  <a:gd name="T64" fmla="*/ 24 w 112"/>
                  <a:gd name="T65" fmla="*/ 50 h 58"/>
                  <a:gd name="T66" fmla="*/ 24 w 112"/>
                  <a:gd name="T67" fmla="*/ 54 h 58"/>
                  <a:gd name="T68" fmla="*/ 8 w 112"/>
                  <a:gd name="T69" fmla="*/ 54 h 58"/>
                  <a:gd name="T70" fmla="*/ 0 w 112"/>
                  <a:gd name="T71"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 h="58">
                    <a:moveTo>
                      <a:pt x="0" y="50"/>
                    </a:moveTo>
                    <a:lnTo>
                      <a:pt x="4" y="40"/>
                    </a:lnTo>
                    <a:lnTo>
                      <a:pt x="16" y="38"/>
                    </a:lnTo>
                    <a:lnTo>
                      <a:pt x="26" y="32"/>
                    </a:lnTo>
                    <a:lnTo>
                      <a:pt x="36" y="26"/>
                    </a:lnTo>
                    <a:lnTo>
                      <a:pt x="50" y="18"/>
                    </a:lnTo>
                    <a:lnTo>
                      <a:pt x="58" y="10"/>
                    </a:lnTo>
                    <a:lnTo>
                      <a:pt x="76" y="8"/>
                    </a:lnTo>
                    <a:lnTo>
                      <a:pt x="86" y="8"/>
                    </a:lnTo>
                    <a:lnTo>
                      <a:pt x="92" y="12"/>
                    </a:lnTo>
                    <a:lnTo>
                      <a:pt x="96" y="0"/>
                    </a:lnTo>
                    <a:lnTo>
                      <a:pt x="106" y="4"/>
                    </a:lnTo>
                    <a:lnTo>
                      <a:pt x="112" y="8"/>
                    </a:lnTo>
                    <a:lnTo>
                      <a:pt x="108" y="14"/>
                    </a:lnTo>
                    <a:lnTo>
                      <a:pt x="100" y="16"/>
                    </a:lnTo>
                    <a:lnTo>
                      <a:pt x="106" y="24"/>
                    </a:lnTo>
                    <a:lnTo>
                      <a:pt x="104" y="30"/>
                    </a:lnTo>
                    <a:lnTo>
                      <a:pt x="96" y="32"/>
                    </a:lnTo>
                    <a:lnTo>
                      <a:pt x="90" y="38"/>
                    </a:lnTo>
                    <a:lnTo>
                      <a:pt x="84" y="44"/>
                    </a:lnTo>
                    <a:lnTo>
                      <a:pt x="74" y="42"/>
                    </a:lnTo>
                    <a:lnTo>
                      <a:pt x="76" y="32"/>
                    </a:lnTo>
                    <a:lnTo>
                      <a:pt x="72" y="28"/>
                    </a:lnTo>
                    <a:lnTo>
                      <a:pt x="66" y="30"/>
                    </a:lnTo>
                    <a:lnTo>
                      <a:pt x="64" y="34"/>
                    </a:lnTo>
                    <a:lnTo>
                      <a:pt x="64" y="40"/>
                    </a:lnTo>
                    <a:lnTo>
                      <a:pt x="60" y="48"/>
                    </a:lnTo>
                    <a:lnTo>
                      <a:pt x="54" y="50"/>
                    </a:lnTo>
                    <a:lnTo>
                      <a:pt x="48" y="48"/>
                    </a:lnTo>
                    <a:lnTo>
                      <a:pt x="48" y="58"/>
                    </a:lnTo>
                    <a:lnTo>
                      <a:pt x="34" y="58"/>
                    </a:lnTo>
                    <a:lnTo>
                      <a:pt x="32" y="50"/>
                    </a:lnTo>
                    <a:lnTo>
                      <a:pt x="24" y="50"/>
                    </a:lnTo>
                    <a:lnTo>
                      <a:pt x="24" y="54"/>
                    </a:lnTo>
                    <a:lnTo>
                      <a:pt x="8" y="54"/>
                    </a:lnTo>
                    <a:lnTo>
                      <a:pt x="0" y="50"/>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18" name="Freeform 19">
                <a:extLst>
                  <a:ext uri="{FF2B5EF4-FFF2-40B4-BE49-F238E27FC236}">
                    <a16:creationId xmlns:a16="http://schemas.microsoft.com/office/drawing/2014/main" id="{D65099D2-E418-4A98-BBC8-D080F993A93E}"/>
                  </a:ext>
                </a:extLst>
              </p:cNvPr>
              <p:cNvSpPr>
                <a:spLocks/>
              </p:cNvSpPr>
              <p:nvPr/>
            </p:nvSpPr>
            <p:spPr bwMode="gray">
              <a:xfrm>
                <a:off x="808" y="1037"/>
                <a:ext cx="28" cy="20"/>
              </a:xfrm>
              <a:custGeom>
                <a:avLst/>
                <a:gdLst>
                  <a:gd name="T0" fmla="*/ 18 w 28"/>
                  <a:gd name="T1" fmla="*/ 0 h 20"/>
                  <a:gd name="T2" fmla="*/ 28 w 28"/>
                  <a:gd name="T3" fmla="*/ 2 h 20"/>
                  <a:gd name="T4" fmla="*/ 26 w 28"/>
                  <a:gd name="T5" fmla="*/ 8 h 20"/>
                  <a:gd name="T6" fmla="*/ 20 w 28"/>
                  <a:gd name="T7" fmla="*/ 18 h 20"/>
                  <a:gd name="T8" fmla="*/ 12 w 28"/>
                  <a:gd name="T9" fmla="*/ 20 h 20"/>
                  <a:gd name="T10" fmla="*/ 0 w 28"/>
                  <a:gd name="T11" fmla="*/ 16 h 20"/>
                  <a:gd name="T12" fmla="*/ 4 w 28"/>
                  <a:gd name="T13" fmla="*/ 8 h 20"/>
                  <a:gd name="T14" fmla="*/ 14 w 28"/>
                  <a:gd name="T15" fmla="*/ 2 h 20"/>
                  <a:gd name="T16" fmla="*/ 18 w 28"/>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0">
                    <a:moveTo>
                      <a:pt x="18" y="0"/>
                    </a:moveTo>
                    <a:lnTo>
                      <a:pt x="28" y="2"/>
                    </a:lnTo>
                    <a:lnTo>
                      <a:pt x="26" y="8"/>
                    </a:lnTo>
                    <a:lnTo>
                      <a:pt x="20" y="18"/>
                    </a:lnTo>
                    <a:lnTo>
                      <a:pt x="12" y="20"/>
                    </a:lnTo>
                    <a:lnTo>
                      <a:pt x="0" y="16"/>
                    </a:lnTo>
                    <a:lnTo>
                      <a:pt x="4" y="8"/>
                    </a:lnTo>
                    <a:lnTo>
                      <a:pt x="14" y="2"/>
                    </a:lnTo>
                    <a:lnTo>
                      <a:pt x="18" y="0"/>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19" name="Freeform 20">
                <a:extLst>
                  <a:ext uri="{FF2B5EF4-FFF2-40B4-BE49-F238E27FC236}">
                    <a16:creationId xmlns:a16="http://schemas.microsoft.com/office/drawing/2014/main" id="{BF2EFFE2-2E0C-48EB-9A5F-976BD6832B24}"/>
                  </a:ext>
                </a:extLst>
              </p:cNvPr>
              <p:cNvSpPr>
                <a:spLocks/>
              </p:cNvSpPr>
              <p:nvPr/>
            </p:nvSpPr>
            <p:spPr bwMode="gray">
              <a:xfrm>
                <a:off x="904" y="971"/>
                <a:ext cx="56" cy="26"/>
              </a:xfrm>
              <a:custGeom>
                <a:avLst/>
                <a:gdLst>
                  <a:gd name="T0" fmla="*/ 0 w 56"/>
                  <a:gd name="T1" fmla="*/ 6 h 26"/>
                  <a:gd name="T2" fmla="*/ 14 w 56"/>
                  <a:gd name="T3" fmla="*/ 0 h 26"/>
                  <a:gd name="T4" fmla="*/ 32 w 56"/>
                  <a:gd name="T5" fmla="*/ 0 h 26"/>
                  <a:gd name="T6" fmla="*/ 54 w 56"/>
                  <a:gd name="T7" fmla="*/ 0 h 26"/>
                  <a:gd name="T8" fmla="*/ 56 w 56"/>
                  <a:gd name="T9" fmla="*/ 6 h 26"/>
                  <a:gd name="T10" fmla="*/ 44 w 56"/>
                  <a:gd name="T11" fmla="*/ 8 h 26"/>
                  <a:gd name="T12" fmla="*/ 40 w 56"/>
                  <a:gd name="T13" fmla="*/ 12 h 26"/>
                  <a:gd name="T14" fmla="*/ 50 w 56"/>
                  <a:gd name="T15" fmla="*/ 12 h 26"/>
                  <a:gd name="T16" fmla="*/ 50 w 56"/>
                  <a:gd name="T17" fmla="*/ 18 h 26"/>
                  <a:gd name="T18" fmla="*/ 44 w 56"/>
                  <a:gd name="T19" fmla="*/ 24 h 26"/>
                  <a:gd name="T20" fmla="*/ 32 w 56"/>
                  <a:gd name="T21" fmla="*/ 24 h 26"/>
                  <a:gd name="T22" fmla="*/ 22 w 56"/>
                  <a:gd name="T23" fmla="*/ 24 h 26"/>
                  <a:gd name="T24" fmla="*/ 16 w 56"/>
                  <a:gd name="T25" fmla="*/ 26 h 26"/>
                  <a:gd name="T26" fmla="*/ 4 w 56"/>
                  <a:gd name="T27" fmla="*/ 20 h 26"/>
                  <a:gd name="T28" fmla="*/ 0 w 56"/>
                  <a:gd name="T2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26">
                    <a:moveTo>
                      <a:pt x="0" y="6"/>
                    </a:moveTo>
                    <a:lnTo>
                      <a:pt x="14" y="0"/>
                    </a:lnTo>
                    <a:lnTo>
                      <a:pt x="32" y="0"/>
                    </a:lnTo>
                    <a:lnTo>
                      <a:pt x="54" y="0"/>
                    </a:lnTo>
                    <a:lnTo>
                      <a:pt x="56" y="6"/>
                    </a:lnTo>
                    <a:lnTo>
                      <a:pt x="44" y="8"/>
                    </a:lnTo>
                    <a:lnTo>
                      <a:pt x="40" y="12"/>
                    </a:lnTo>
                    <a:lnTo>
                      <a:pt x="50" y="12"/>
                    </a:lnTo>
                    <a:lnTo>
                      <a:pt x="50" y="18"/>
                    </a:lnTo>
                    <a:lnTo>
                      <a:pt x="44" y="24"/>
                    </a:lnTo>
                    <a:lnTo>
                      <a:pt x="32" y="24"/>
                    </a:lnTo>
                    <a:lnTo>
                      <a:pt x="22" y="24"/>
                    </a:lnTo>
                    <a:lnTo>
                      <a:pt x="16" y="26"/>
                    </a:lnTo>
                    <a:lnTo>
                      <a:pt x="4" y="20"/>
                    </a:lnTo>
                    <a:lnTo>
                      <a:pt x="0" y="6"/>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20" name="Freeform 21">
                <a:extLst>
                  <a:ext uri="{FF2B5EF4-FFF2-40B4-BE49-F238E27FC236}">
                    <a16:creationId xmlns:a16="http://schemas.microsoft.com/office/drawing/2014/main" id="{24F3D200-FE0F-4DA2-9AD7-67A0ED3C00D2}"/>
                  </a:ext>
                </a:extLst>
              </p:cNvPr>
              <p:cNvSpPr>
                <a:spLocks/>
              </p:cNvSpPr>
              <p:nvPr/>
            </p:nvSpPr>
            <p:spPr bwMode="gray">
              <a:xfrm>
                <a:off x="904" y="947"/>
                <a:ext cx="64" cy="18"/>
              </a:xfrm>
              <a:custGeom>
                <a:avLst/>
                <a:gdLst>
                  <a:gd name="T0" fmla="*/ 8 w 64"/>
                  <a:gd name="T1" fmla="*/ 12 h 18"/>
                  <a:gd name="T2" fmla="*/ 24 w 64"/>
                  <a:gd name="T3" fmla="*/ 6 h 18"/>
                  <a:gd name="T4" fmla="*/ 42 w 64"/>
                  <a:gd name="T5" fmla="*/ 0 h 18"/>
                  <a:gd name="T6" fmla="*/ 56 w 64"/>
                  <a:gd name="T7" fmla="*/ 2 h 18"/>
                  <a:gd name="T8" fmla="*/ 64 w 64"/>
                  <a:gd name="T9" fmla="*/ 8 h 18"/>
                  <a:gd name="T10" fmla="*/ 62 w 64"/>
                  <a:gd name="T11" fmla="*/ 14 h 18"/>
                  <a:gd name="T12" fmla="*/ 52 w 64"/>
                  <a:gd name="T13" fmla="*/ 16 h 18"/>
                  <a:gd name="T14" fmla="*/ 34 w 64"/>
                  <a:gd name="T15" fmla="*/ 16 h 18"/>
                  <a:gd name="T16" fmla="*/ 14 w 64"/>
                  <a:gd name="T17" fmla="*/ 18 h 18"/>
                  <a:gd name="T18" fmla="*/ 0 w 64"/>
                  <a:gd name="T19" fmla="*/ 18 h 18"/>
                  <a:gd name="T20" fmla="*/ 8 w 64"/>
                  <a:gd name="T2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8">
                    <a:moveTo>
                      <a:pt x="8" y="12"/>
                    </a:moveTo>
                    <a:lnTo>
                      <a:pt x="24" y="6"/>
                    </a:lnTo>
                    <a:lnTo>
                      <a:pt x="42" y="0"/>
                    </a:lnTo>
                    <a:lnTo>
                      <a:pt x="56" y="2"/>
                    </a:lnTo>
                    <a:lnTo>
                      <a:pt x="64" y="8"/>
                    </a:lnTo>
                    <a:lnTo>
                      <a:pt x="62" y="14"/>
                    </a:lnTo>
                    <a:lnTo>
                      <a:pt x="52" y="16"/>
                    </a:lnTo>
                    <a:lnTo>
                      <a:pt x="34" y="16"/>
                    </a:lnTo>
                    <a:lnTo>
                      <a:pt x="14" y="18"/>
                    </a:lnTo>
                    <a:lnTo>
                      <a:pt x="0" y="18"/>
                    </a:lnTo>
                    <a:lnTo>
                      <a:pt x="8" y="12"/>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21" name="Freeform 22">
                <a:extLst>
                  <a:ext uri="{FF2B5EF4-FFF2-40B4-BE49-F238E27FC236}">
                    <a16:creationId xmlns:a16="http://schemas.microsoft.com/office/drawing/2014/main" id="{380711A8-28A1-4AA8-9707-3D09E657270D}"/>
                  </a:ext>
                </a:extLst>
              </p:cNvPr>
              <p:cNvSpPr>
                <a:spLocks/>
              </p:cNvSpPr>
              <p:nvPr/>
            </p:nvSpPr>
            <p:spPr bwMode="gray">
              <a:xfrm>
                <a:off x="1074" y="1109"/>
                <a:ext cx="96" cy="78"/>
              </a:xfrm>
              <a:custGeom>
                <a:avLst/>
                <a:gdLst>
                  <a:gd name="T0" fmla="*/ 62 w 96"/>
                  <a:gd name="T1" fmla="*/ 78 h 78"/>
                  <a:gd name="T2" fmla="*/ 50 w 96"/>
                  <a:gd name="T3" fmla="*/ 66 h 78"/>
                  <a:gd name="T4" fmla="*/ 34 w 96"/>
                  <a:gd name="T5" fmla="*/ 56 h 78"/>
                  <a:gd name="T6" fmla="*/ 26 w 96"/>
                  <a:gd name="T7" fmla="*/ 48 h 78"/>
                  <a:gd name="T8" fmla="*/ 10 w 96"/>
                  <a:gd name="T9" fmla="*/ 46 h 78"/>
                  <a:gd name="T10" fmla="*/ 2 w 96"/>
                  <a:gd name="T11" fmla="*/ 40 h 78"/>
                  <a:gd name="T12" fmla="*/ 0 w 96"/>
                  <a:gd name="T13" fmla="*/ 32 h 78"/>
                  <a:gd name="T14" fmla="*/ 4 w 96"/>
                  <a:gd name="T15" fmla="*/ 22 h 78"/>
                  <a:gd name="T16" fmla="*/ 12 w 96"/>
                  <a:gd name="T17" fmla="*/ 24 h 78"/>
                  <a:gd name="T18" fmla="*/ 18 w 96"/>
                  <a:gd name="T19" fmla="*/ 32 h 78"/>
                  <a:gd name="T20" fmla="*/ 28 w 96"/>
                  <a:gd name="T21" fmla="*/ 30 h 78"/>
                  <a:gd name="T22" fmla="*/ 38 w 96"/>
                  <a:gd name="T23" fmla="*/ 24 h 78"/>
                  <a:gd name="T24" fmla="*/ 34 w 96"/>
                  <a:gd name="T25" fmla="*/ 18 h 78"/>
                  <a:gd name="T26" fmla="*/ 20 w 96"/>
                  <a:gd name="T27" fmla="*/ 12 h 78"/>
                  <a:gd name="T28" fmla="*/ 32 w 96"/>
                  <a:gd name="T29" fmla="*/ 2 h 78"/>
                  <a:gd name="T30" fmla="*/ 46 w 96"/>
                  <a:gd name="T31" fmla="*/ 0 h 78"/>
                  <a:gd name="T32" fmla="*/ 50 w 96"/>
                  <a:gd name="T33" fmla="*/ 4 h 78"/>
                  <a:gd name="T34" fmla="*/ 58 w 96"/>
                  <a:gd name="T35" fmla="*/ 4 h 78"/>
                  <a:gd name="T36" fmla="*/ 66 w 96"/>
                  <a:gd name="T37" fmla="*/ 0 h 78"/>
                  <a:gd name="T38" fmla="*/ 92 w 96"/>
                  <a:gd name="T39" fmla="*/ 2 h 78"/>
                  <a:gd name="T40" fmla="*/ 86 w 96"/>
                  <a:gd name="T41" fmla="*/ 6 h 78"/>
                  <a:gd name="T42" fmla="*/ 78 w 96"/>
                  <a:gd name="T43" fmla="*/ 14 h 78"/>
                  <a:gd name="T44" fmla="*/ 68 w 96"/>
                  <a:gd name="T45" fmla="*/ 20 h 78"/>
                  <a:gd name="T46" fmla="*/ 64 w 96"/>
                  <a:gd name="T47" fmla="*/ 26 h 78"/>
                  <a:gd name="T48" fmla="*/ 74 w 96"/>
                  <a:gd name="T49" fmla="*/ 26 h 78"/>
                  <a:gd name="T50" fmla="*/ 80 w 96"/>
                  <a:gd name="T51" fmla="*/ 26 h 78"/>
                  <a:gd name="T52" fmla="*/ 86 w 96"/>
                  <a:gd name="T53" fmla="*/ 34 h 78"/>
                  <a:gd name="T54" fmla="*/ 94 w 96"/>
                  <a:gd name="T55" fmla="*/ 28 h 78"/>
                  <a:gd name="T56" fmla="*/ 96 w 96"/>
                  <a:gd name="T57" fmla="*/ 38 h 78"/>
                  <a:gd name="T58" fmla="*/ 92 w 96"/>
                  <a:gd name="T59" fmla="*/ 54 h 78"/>
                  <a:gd name="T60" fmla="*/ 84 w 96"/>
                  <a:gd name="T61" fmla="*/ 66 h 78"/>
                  <a:gd name="T62" fmla="*/ 78 w 96"/>
                  <a:gd name="T63" fmla="*/ 68 h 78"/>
                  <a:gd name="T64" fmla="*/ 70 w 96"/>
                  <a:gd name="T65" fmla="*/ 64 h 78"/>
                  <a:gd name="T66" fmla="*/ 68 w 96"/>
                  <a:gd name="T67" fmla="*/ 68 h 78"/>
                  <a:gd name="T68" fmla="*/ 62 w 96"/>
                  <a:gd name="T6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78">
                    <a:moveTo>
                      <a:pt x="62" y="78"/>
                    </a:moveTo>
                    <a:lnTo>
                      <a:pt x="50" y="66"/>
                    </a:lnTo>
                    <a:lnTo>
                      <a:pt x="34" y="56"/>
                    </a:lnTo>
                    <a:lnTo>
                      <a:pt x="26" y="48"/>
                    </a:lnTo>
                    <a:lnTo>
                      <a:pt x="10" y="46"/>
                    </a:lnTo>
                    <a:lnTo>
                      <a:pt x="2" y="40"/>
                    </a:lnTo>
                    <a:lnTo>
                      <a:pt x="0" y="32"/>
                    </a:lnTo>
                    <a:lnTo>
                      <a:pt x="4" y="22"/>
                    </a:lnTo>
                    <a:lnTo>
                      <a:pt x="12" y="24"/>
                    </a:lnTo>
                    <a:lnTo>
                      <a:pt x="18" y="32"/>
                    </a:lnTo>
                    <a:lnTo>
                      <a:pt x="28" y="30"/>
                    </a:lnTo>
                    <a:lnTo>
                      <a:pt x="38" y="24"/>
                    </a:lnTo>
                    <a:lnTo>
                      <a:pt x="34" y="18"/>
                    </a:lnTo>
                    <a:lnTo>
                      <a:pt x="20" y="12"/>
                    </a:lnTo>
                    <a:lnTo>
                      <a:pt x="32" y="2"/>
                    </a:lnTo>
                    <a:lnTo>
                      <a:pt x="46" y="0"/>
                    </a:lnTo>
                    <a:lnTo>
                      <a:pt x="50" y="4"/>
                    </a:lnTo>
                    <a:lnTo>
                      <a:pt x="58" y="4"/>
                    </a:lnTo>
                    <a:lnTo>
                      <a:pt x="66" y="0"/>
                    </a:lnTo>
                    <a:lnTo>
                      <a:pt x="92" y="2"/>
                    </a:lnTo>
                    <a:lnTo>
                      <a:pt x="86" y="6"/>
                    </a:lnTo>
                    <a:lnTo>
                      <a:pt x="78" y="14"/>
                    </a:lnTo>
                    <a:lnTo>
                      <a:pt x="68" y="20"/>
                    </a:lnTo>
                    <a:lnTo>
                      <a:pt x="64" y="26"/>
                    </a:lnTo>
                    <a:lnTo>
                      <a:pt x="74" y="26"/>
                    </a:lnTo>
                    <a:lnTo>
                      <a:pt x="80" y="26"/>
                    </a:lnTo>
                    <a:lnTo>
                      <a:pt x="86" y="34"/>
                    </a:lnTo>
                    <a:lnTo>
                      <a:pt x="94" y="28"/>
                    </a:lnTo>
                    <a:lnTo>
                      <a:pt x="96" y="38"/>
                    </a:lnTo>
                    <a:lnTo>
                      <a:pt x="92" y="54"/>
                    </a:lnTo>
                    <a:lnTo>
                      <a:pt x="84" y="66"/>
                    </a:lnTo>
                    <a:lnTo>
                      <a:pt x="78" y="68"/>
                    </a:lnTo>
                    <a:lnTo>
                      <a:pt x="70" y="64"/>
                    </a:lnTo>
                    <a:lnTo>
                      <a:pt x="68" y="68"/>
                    </a:lnTo>
                    <a:lnTo>
                      <a:pt x="62" y="78"/>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22" name="Freeform 23">
                <a:extLst>
                  <a:ext uri="{FF2B5EF4-FFF2-40B4-BE49-F238E27FC236}">
                    <a16:creationId xmlns:a16="http://schemas.microsoft.com/office/drawing/2014/main" id="{7536EB89-9B6E-459F-BDE0-81B63D77620E}"/>
                  </a:ext>
                </a:extLst>
              </p:cNvPr>
              <p:cNvSpPr>
                <a:spLocks/>
              </p:cNvSpPr>
              <p:nvPr/>
            </p:nvSpPr>
            <p:spPr bwMode="gray">
              <a:xfrm>
                <a:off x="1170" y="1047"/>
                <a:ext cx="46" cy="34"/>
              </a:xfrm>
              <a:custGeom>
                <a:avLst/>
                <a:gdLst>
                  <a:gd name="T0" fmla="*/ 46 w 46"/>
                  <a:gd name="T1" fmla="*/ 34 h 34"/>
                  <a:gd name="T2" fmla="*/ 28 w 46"/>
                  <a:gd name="T3" fmla="*/ 32 h 34"/>
                  <a:gd name="T4" fmla="*/ 12 w 46"/>
                  <a:gd name="T5" fmla="*/ 30 h 34"/>
                  <a:gd name="T6" fmla="*/ 0 w 46"/>
                  <a:gd name="T7" fmla="*/ 22 h 34"/>
                  <a:gd name="T8" fmla="*/ 8 w 46"/>
                  <a:gd name="T9" fmla="*/ 12 h 34"/>
                  <a:gd name="T10" fmla="*/ 18 w 46"/>
                  <a:gd name="T11" fmla="*/ 6 h 34"/>
                  <a:gd name="T12" fmla="*/ 26 w 46"/>
                  <a:gd name="T13" fmla="*/ 0 h 34"/>
                  <a:gd name="T14" fmla="*/ 34 w 46"/>
                  <a:gd name="T15" fmla="*/ 6 h 34"/>
                  <a:gd name="T16" fmla="*/ 44 w 46"/>
                  <a:gd name="T17" fmla="*/ 14 h 34"/>
                  <a:gd name="T18" fmla="*/ 46 w 46"/>
                  <a:gd name="T19" fmla="*/ 22 h 34"/>
                  <a:gd name="T20" fmla="*/ 46 w 46"/>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4">
                    <a:moveTo>
                      <a:pt x="46" y="34"/>
                    </a:moveTo>
                    <a:lnTo>
                      <a:pt x="28" y="32"/>
                    </a:lnTo>
                    <a:lnTo>
                      <a:pt x="12" y="30"/>
                    </a:lnTo>
                    <a:lnTo>
                      <a:pt x="0" y="22"/>
                    </a:lnTo>
                    <a:lnTo>
                      <a:pt x="8" y="12"/>
                    </a:lnTo>
                    <a:lnTo>
                      <a:pt x="18" y="6"/>
                    </a:lnTo>
                    <a:lnTo>
                      <a:pt x="26" y="0"/>
                    </a:lnTo>
                    <a:lnTo>
                      <a:pt x="34" y="6"/>
                    </a:lnTo>
                    <a:lnTo>
                      <a:pt x="44" y="14"/>
                    </a:lnTo>
                    <a:lnTo>
                      <a:pt x="46" y="22"/>
                    </a:lnTo>
                    <a:lnTo>
                      <a:pt x="46" y="34"/>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23" name="Freeform 24">
                <a:extLst>
                  <a:ext uri="{FF2B5EF4-FFF2-40B4-BE49-F238E27FC236}">
                    <a16:creationId xmlns:a16="http://schemas.microsoft.com/office/drawing/2014/main" id="{044CDC3F-31AC-46C9-87A6-D52C311B30F9}"/>
                  </a:ext>
                </a:extLst>
              </p:cNvPr>
              <p:cNvSpPr>
                <a:spLocks/>
              </p:cNvSpPr>
              <p:nvPr/>
            </p:nvSpPr>
            <p:spPr bwMode="gray">
              <a:xfrm>
                <a:off x="1142" y="945"/>
                <a:ext cx="54" cy="32"/>
              </a:xfrm>
              <a:custGeom>
                <a:avLst/>
                <a:gdLst>
                  <a:gd name="T0" fmla="*/ 4 w 54"/>
                  <a:gd name="T1" fmla="*/ 0 h 32"/>
                  <a:gd name="T2" fmla="*/ 22 w 54"/>
                  <a:gd name="T3" fmla="*/ 4 h 32"/>
                  <a:gd name="T4" fmla="*/ 36 w 54"/>
                  <a:gd name="T5" fmla="*/ 10 h 32"/>
                  <a:gd name="T6" fmla="*/ 48 w 54"/>
                  <a:gd name="T7" fmla="*/ 14 h 32"/>
                  <a:gd name="T8" fmla="*/ 54 w 54"/>
                  <a:gd name="T9" fmla="*/ 20 h 32"/>
                  <a:gd name="T10" fmla="*/ 48 w 54"/>
                  <a:gd name="T11" fmla="*/ 30 h 32"/>
                  <a:gd name="T12" fmla="*/ 36 w 54"/>
                  <a:gd name="T13" fmla="*/ 32 h 32"/>
                  <a:gd name="T14" fmla="*/ 20 w 54"/>
                  <a:gd name="T15" fmla="*/ 32 h 32"/>
                  <a:gd name="T16" fmla="*/ 16 w 54"/>
                  <a:gd name="T17" fmla="*/ 22 h 32"/>
                  <a:gd name="T18" fmla="*/ 6 w 54"/>
                  <a:gd name="T19" fmla="*/ 18 h 32"/>
                  <a:gd name="T20" fmla="*/ 0 w 54"/>
                  <a:gd name="T21" fmla="*/ 12 h 32"/>
                  <a:gd name="T22" fmla="*/ 0 w 54"/>
                  <a:gd name="T23" fmla="*/ 4 h 32"/>
                  <a:gd name="T24" fmla="*/ 4 w 54"/>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32">
                    <a:moveTo>
                      <a:pt x="4" y="0"/>
                    </a:moveTo>
                    <a:lnTo>
                      <a:pt x="22" y="4"/>
                    </a:lnTo>
                    <a:lnTo>
                      <a:pt x="36" y="10"/>
                    </a:lnTo>
                    <a:lnTo>
                      <a:pt x="48" y="14"/>
                    </a:lnTo>
                    <a:lnTo>
                      <a:pt x="54" y="20"/>
                    </a:lnTo>
                    <a:lnTo>
                      <a:pt x="48" y="30"/>
                    </a:lnTo>
                    <a:lnTo>
                      <a:pt x="36" y="32"/>
                    </a:lnTo>
                    <a:lnTo>
                      <a:pt x="20" y="32"/>
                    </a:lnTo>
                    <a:lnTo>
                      <a:pt x="16" y="22"/>
                    </a:lnTo>
                    <a:lnTo>
                      <a:pt x="6" y="18"/>
                    </a:lnTo>
                    <a:lnTo>
                      <a:pt x="0" y="12"/>
                    </a:lnTo>
                    <a:lnTo>
                      <a:pt x="0" y="4"/>
                    </a:lnTo>
                    <a:lnTo>
                      <a:pt x="4" y="0"/>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24" name="Freeform 25">
                <a:extLst>
                  <a:ext uri="{FF2B5EF4-FFF2-40B4-BE49-F238E27FC236}">
                    <a16:creationId xmlns:a16="http://schemas.microsoft.com/office/drawing/2014/main" id="{A2CBA26C-9933-455C-9E09-C9657E356315}"/>
                  </a:ext>
                </a:extLst>
              </p:cNvPr>
              <p:cNvSpPr>
                <a:spLocks/>
              </p:cNvSpPr>
              <p:nvPr/>
            </p:nvSpPr>
            <p:spPr bwMode="gray">
              <a:xfrm>
                <a:off x="1166" y="853"/>
                <a:ext cx="182" cy="116"/>
              </a:xfrm>
              <a:custGeom>
                <a:avLst/>
                <a:gdLst>
                  <a:gd name="T0" fmla="*/ 116 w 182"/>
                  <a:gd name="T1" fmla="*/ 110 h 116"/>
                  <a:gd name="T2" fmla="*/ 102 w 182"/>
                  <a:gd name="T3" fmla="*/ 104 h 116"/>
                  <a:gd name="T4" fmla="*/ 96 w 182"/>
                  <a:gd name="T5" fmla="*/ 112 h 116"/>
                  <a:gd name="T6" fmla="*/ 66 w 182"/>
                  <a:gd name="T7" fmla="*/ 110 h 116"/>
                  <a:gd name="T8" fmla="*/ 78 w 182"/>
                  <a:gd name="T9" fmla="*/ 102 h 116"/>
                  <a:gd name="T10" fmla="*/ 62 w 182"/>
                  <a:gd name="T11" fmla="*/ 96 h 116"/>
                  <a:gd name="T12" fmla="*/ 40 w 182"/>
                  <a:gd name="T13" fmla="*/ 86 h 116"/>
                  <a:gd name="T14" fmla="*/ 70 w 182"/>
                  <a:gd name="T15" fmla="*/ 82 h 116"/>
                  <a:gd name="T16" fmla="*/ 96 w 182"/>
                  <a:gd name="T17" fmla="*/ 80 h 116"/>
                  <a:gd name="T18" fmla="*/ 78 w 182"/>
                  <a:gd name="T19" fmla="*/ 72 h 116"/>
                  <a:gd name="T20" fmla="*/ 50 w 182"/>
                  <a:gd name="T21" fmla="*/ 74 h 116"/>
                  <a:gd name="T22" fmla="*/ 24 w 182"/>
                  <a:gd name="T23" fmla="*/ 74 h 116"/>
                  <a:gd name="T24" fmla="*/ 0 w 182"/>
                  <a:gd name="T25" fmla="*/ 44 h 116"/>
                  <a:gd name="T26" fmla="*/ 14 w 182"/>
                  <a:gd name="T27" fmla="*/ 48 h 116"/>
                  <a:gd name="T28" fmla="*/ 36 w 182"/>
                  <a:gd name="T29" fmla="*/ 42 h 116"/>
                  <a:gd name="T30" fmla="*/ 16 w 182"/>
                  <a:gd name="T31" fmla="*/ 38 h 116"/>
                  <a:gd name="T32" fmla="*/ 24 w 182"/>
                  <a:gd name="T33" fmla="*/ 28 h 116"/>
                  <a:gd name="T34" fmla="*/ 42 w 182"/>
                  <a:gd name="T35" fmla="*/ 26 h 116"/>
                  <a:gd name="T36" fmla="*/ 24 w 182"/>
                  <a:gd name="T37" fmla="*/ 18 h 116"/>
                  <a:gd name="T38" fmla="*/ 34 w 182"/>
                  <a:gd name="T39" fmla="*/ 10 h 116"/>
                  <a:gd name="T40" fmla="*/ 58 w 182"/>
                  <a:gd name="T41" fmla="*/ 10 h 116"/>
                  <a:gd name="T42" fmla="*/ 42 w 182"/>
                  <a:gd name="T43" fmla="*/ 4 h 116"/>
                  <a:gd name="T44" fmla="*/ 70 w 182"/>
                  <a:gd name="T45" fmla="*/ 2 h 116"/>
                  <a:gd name="T46" fmla="*/ 118 w 182"/>
                  <a:gd name="T47" fmla="*/ 34 h 116"/>
                  <a:gd name="T48" fmla="*/ 126 w 182"/>
                  <a:gd name="T49" fmla="*/ 48 h 116"/>
                  <a:gd name="T50" fmla="*/ 138 w 182"/>
                  <a:gd name="T51" fmla="*/ 34 h 116"/>
                  <a:gd name="T52" fmla="*/ 142 w 182"/>
                  <a:gd name="T53" fmla="*/ 46 h 116"/>
                  <a:gd name="T54" fmla="*/ 152 w 182"/>
                  <a:gd name="T55" fmla="*/ 58 h 116"/>
                  <a:gd name="T56" fmla="*/ 164 w 182"/>
                  <a:gd name="T57" fmla="*/ 66 h 116"/>
                  <a:gd name="T58" fmla="*/ 176 w 182"/>
                  <a:gd name="T59" fmla="*/ 68 h 116"/>
                  <a:gd name="T60" fmla="*/ 178 w 182"/>
                  <a:gd name="T61" fmla="*/ 80 h 116"/>
                  <a:gd name="T62" fmla="*/ 162 w 182"/>
                  <a:gd name="T63" fmla="*/ 82 h 116"/>
                  <a:gd name="T64" fmla="*/ 140 w 182"/>
                  <a:gd name="T65" fmla="*/ 98 h 116"/>
                  <a:gd name="T66" fmla="*/ 144 w 182"/>
                  <a:gd name="T67" fmla="*/ 82 h 116"/>
                  <a:gd name="T68" fmla="*/ 134 w 182"/>
                  <a:gd name="T69" fmla="*/ 92 h 116"/>
                  <a:gd name="T70" fmla="*/ 136 w 182"/>
                  <a:gd name="T71" fmla="*/ 102 h 116"/>
                  <a:gd name="T72" fmla="*/ 136 w 182"/>
                  <a:gd name="T73" fmla="*/ 108 h 116"/>
                  <a:gd name="T74" fmla="*/ 128 w 182"/>
                  <a:gd name="T75" fmla="*/ 106 h 116"/>
                  <a:gd name="T76" fmla="*/ 124 w 182"/>
                  <a:gd name="T7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16">
                    <a:moveTo>
                      <a:pt x="124" y="116"/>
                    </a:moveTo>
                    <a:lnTo>
                      <a:pt x="116" y="110"/>
                    </a:lnTo>
                    <a:lnTo>
                      <a:pt x="108" y="100"/>
                    </a:lnTo>
                    <a:lnTo>
                      <a:pt x="102" y="104"/>
                    </a:lnTo>
                    <a:lnTo>
                      <a:pt x="104" y="110"/>
                    </a:lnTo>
                    <a:lnTo>
                      <a:pt x="96" y="112"/>
                    </a:lnTo>
                    <a:lnTo>
                      <a:pt x="84" y="116"/>
                    </a:lnTo>
                    <a:lnTo>
                      <a:pt x="66" y="110"/>
                    </a:lnTo>
                    <a:lnTo>
                      <a:pt x="64" y="100"/>
                    </a:lnTo>
                    <a:lnTo>
                      <a:pt x="78" y="102"/>
                    </a:lnTo>
                    <a:lnTo>
                      <a:pt x="76" y="98"/>
                    </a:lnTo>
                    <a:lnTo>
                      <a:pt x="62" y="96"/>
                    </a:lnTo>
                    <a:lnTo>
                      <a:pt x="56" y="98"/>
                    </a:lnTo>
                    <a:lnTo>
                      <a:pt x="40" y="86"/>
                    </a:lnTo>
                    <a:lnTo>
                      <a:pt x="52" y="82"/>
                    </a:lnTo>
                    <a:lnTo>
                      <a:pt x="70" y="82"/>
                    </a:lnTo>
                    <a:lnTo>
                      <a:pt x="84" y="82"/>
                    </a:lnTo>
                    <a:lnTo>
                      <a:pt x="96" y="80"/>
                    </a:lnTo>
                    <a:lnTo>
                      <a:pt x="90" y="74"/>
                    </a:lnTo>
                    <a:lnTo>
                      <a:pt x="78" y="72"/>
                    </a:lnTo>
                    <a:lnTo>
                      <a:pt x="62" y="72"/>
                    </a:lnTo>
                    <a:lnTo>
                      <a:pt x="50" y="74"/>
                    </a:lnTo>
                    <a:lnTo>
                      <a:pt x="34" y="72"/>
                    </a:lnTo>
                    <a:lnTo>
                      <a:pt x="24" y="74"/>
                    </a:lnTo>
                    <a:lnTo>
                      <a:pt x="6" y="54"/>
                    </a:lnTo>
                    <a:lnTo>
                      <a:pt x="0" y="44"/>
                    </a:lnTo>
                    <a:lnTo>
                      <a:pt x="8" y="44"/>
                    </a:lnTo>
                    <a:lnTo>
                      <a:pt x="14" y="48"/>
                    </a:lnTo>
                    <a:lnTo>
                      <a:pt x="30" y="50"/>
                    </a:lnTo>
                    <a:lnTo>
                      <a:pt x="36" y="42"/>
                    </a:lnTo>
                    <a:lnTo>
                      <a:pt x="24" y="40"/>
                    </a:lnTo>
                    <a:lnTo>
                      <a:pt x="16" y="38"/>
                    </a:lnTo>
                    <a:lnTo>
                      <a:pt x="14" y="28"/>
                    </a:lnTo>
                    <a:lnTo>
                      <a:pt x="24" y="28"/>
                    </a:lnTo>
                    <a:lnTo>
                      <a:pt x="36" y="30"/>
                    </a:lnTo>
                    <a:lnTo>
                      <a:pt x="42" y="26"/>
                    </a:lnTo>
                    <a:lnTo>
                      <a:pt x="34" y="22"/>
                    </a:lnTo>
                    <a:lnTo>
                      <a:pt x="24" y="18"/>
                    </a:lnTo>
                    <a:lnTo>
                      <a:pt x="26" y="10"/>
                    </a:lnTo>
                    <a:lnTo>
                      <a:pt x="34" y="10"/>
                    </a:lnTo>
                    <a:lnTo>
                      <a:pt x="42" y="12"/>
                    </a:lnTo>
                    <a:lnTo>
                      <a:pt x="58" y="10"/>
                    </a:lnTo>
                    <a:lnTo>
                      <a:pt x="56" y="6"/>
                    </a:lnTo>
                    <a:lnTo>
                      <a:pt x="42" y="4"/>
                    </a:lnTo>
                    <a:lnTo>
                      <a:pt x="46" y="0"/>
                    </a:lnTo>
                    <a:lnTo>
                      <a:pt x="70" y="2"/>
                    </a:lnTo>
                    <a:lnTo>
                      <a:pt x="98" y="30"/>
                    </a:lnTo>
                    <a:lnTo>
                      <a:pt x="118" y="34"/>
                    </a:lnTo>
                    <a:lnTo>
                      <a:pt x="118" y="42"/>
                    </a:lnTo>
                    <a:lnTo>
                      <a:pt x="126" y="48"/>
                    </a:lnTo>
                    <a:lnTo>
                      <a:pt x="130" y="38"/>
                    </a:lnTo>
                    <a:lnTo>
                      <a:pt x="138" y="34"/>
                    </a:lnTo>
                    <a:lnTo>
                      <a:pt x="144" y="36"/>
                    </a:lnTo>
                    <a:lnTo>
                      <a:pt x="142" y="46"/>
                    </a:lnTo>
                    <a:lnTo>
                      <a:pt x="150" y="52"/>
                    </a:lnTo>
                    <a:lnTo>
                      <a:pt x="152" y="58"/>
                    </a:lnTo>
                    <a:lnTo>
                      <a:pt x="150" y="68"/>
                    </a:lnTo>
                    <a:lnTo>
                      <a:pt x="164" y="66"/>
                    </a:lnTo>
                    <a:lnTo>
                      <a:pt x="172" y="68"/>
                    </a:lnTo>
                    <a:lnTo>
                      <a:pt x="176" y="68"/>
                    </a:lnTo>
                    <a:lnTo>
                      <a:pt x="182" y="74"/>
                    </a:lnTo>
                    <a:lnTo>
                      <a:pt x="178" y="80"/>
                    </a:lnTo>
                    <a:lnTo>
                      <a:pt x="172" y="84"/>
                    </a:lnTo>
                    <a:lnTo>
                      <a:pt x="162" y="82"/>
                    </a:lnTo>
                    <a:lnTo>
                      <a:pt x="156" y="84"/>
                    </a:lnTo>
                    <a:lnTo>
                      <a:pt x="140" y="98"/>
                    </a:lnTo>
                    <a:lnTo>
                      <a:pt x="140" y="92"/>
                    </a:lnTo>
                    <a:lnTo>
                      <a:pt x="144" y="82"/>
                    </a:lnTo>
                    <a:lnTo>
                      <a:pt x="138" y="82"/>
                    </a:lnTo>
                    <a:lnTo>
                      <a:pt x="134" y="92"/>
                    </a:lnTo>
                    <a:lnTo>
                      <a:pt x="134" y="96"/>
                    </a:lnTo>
                    <a:lnTo>
                      <a:pt x="136" y="102"/>
                    </a:lnTo>
                    <a:lnTo>
                      <a:pt x="136" y="106"/>
                    </a:lnTo>
                    <a:lnTo>
                      <a:pt x="136" y="108"/>
                    </a:lnTo>
                    <a:lnTo>
                      <a:pt x="134" y="110"/>
                    </a:lnTo>
                    <a:lnTo>
                      <a:pt x="128" y="106"/>
                    </a:lnTo>
                    <a:lnTo>
                      <a:pt x="126" y="104"/>
                    </a:lnTo>
                    <a:lnTo>
                      <a:pt x="124" y="116"/>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25" name="Freeform 26">
                <a:extLst>
                  <a:ext uri="{FF2B5EF4-FFF2-40B4-BE49-F238E27FC236}">
                    <a16:creationId xmlns:a16="http://schemas.microsoft.com/office/drawing/2014/main" id="{DEEF5E8C-28E3-4E88-AECE-69984DFD1712}"/>
                  </a:ext>
                </a:extLst>
              </p:cNvPr>
              <p:cNvSpPr>
                <a:spLocks/>
              </p:cNvSpPr>
              <p:nvPr/>
            </p:nvSpPr>
            <p:spPr bwMode="gray">
              <a:xfrm>
                <a:off x="1108" y="897"/>
                <a:ext cx="26" cy="16"/>
              </a:xfrm>
              <a:custGeom>
                <a:avLst/>
                <a:gdLst>
                  <a:gd name="T0" fmla="*/ 8 w 26"/>
                  <a:gd name="T1" fmla="*/ 0 h 16"/>
                  <a:gd name="T2" fmla="*/ 18 w 26"/>
                  <a:gd name="T3" fmla="*/ 0 h 16"/>
                  <a:gd name="T4" fmla="*/ 26 w 26"/>
                  <a:gd name="T5" fmla="*/ 6 h 16"/>
                  <a:gd name="T6" fmla="*/ 26 w 26"/>
                  <a:gd name="T7" fmla="*/ 16 h 16"/>
                  <a:gd name="T8" fmla="*/ 18 w 26"/>
                  <a:gd name="T9" fmla="*/ 16 h 16"/>
                  <a:gd name="T10" fmla="*/ 14 w 26"/>
                  <a:gd name="T11" fmla="*/ 12 h 16"/>
                  <a:gd name="T12" fmla="*/ 4 w 26"/>
                  <a:gd name="T13" fmla="*/ 12 h 16"/>
                  <a:gd name="T14" fmla="*/ 0 w 26"/>
                  <a:gd name="T15" fmla="*/ 4 h 16"/>
                  <a:gd name="T16" fmla="*/ 8 w 2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6">
                    <a:moveTo>
                      <a:pt x="8" y="0"/>
                    </a:moveTo>
                    <a:lnTo>
                      <a:pt x="18" y="0"/>
                    </a:lnTo>
                    <a:lnTo>
                      <a:pt x="26" y="6"/>
                    </a:lnTo>
                    <a:lnTo>
                      <a:pt x="26" y="16"/>
                    </a:lnTo>
                    <a:lnTo>
                      <a:pt x="18" y="16"/>
                    </a:lnTo>
                    <a:lnTo>
                      <a:pt x="14" y="12"/>
                    </a:lnTo>
                    <a:lnTo>
                      <a:pt x="4" y="12"/>
                    </a:lnTo>
                    <a:lnTo>
                      <a:pt x="0" y="4"/>
                    </a:lnTo>
                    <a:lnTo>
                      <a:pt x="8" y="0"/>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26" name="Freeform 27">
                <a:extLst>
                  <a:ext uri="{FF2B5EF4-FFF2-40B4-BE49-F238E27FC236}">
                    <a16:creationId xmlns:a16="http://schemas.microsoft.com/office/drawing/2014/main" id="{82F869AD-8BAE-4936-B12E-7E4E897F552D}"/>
                  </a:ext>
                </a:extLst>
              </p:cNvPr>
              <p:cNvSpPr>
                <a:spLocks/>
              </p:cNvSpPr>
              <p:nvPr/>
            </p:nvSpPr>
            <p:spPr bwMode="gray">
              <a:xfrm>
                <a:off x="1420" y="1113"/>
                <a:ext cx="70" cy="28"/>
              </a:xfrm>
              <a:custGeom>
                <a:avLst/>
                <a:gdLst>
                  <a:gd name="T0" fmla="*/ 4 w 70"/>
                  <a:gd name="T1" fmla="*/ 0 h 28"/>
                  <a:gd name="T2" fmla="*/ 22 w 70"/>
                  <a:gd name="T3" fmla="*/ 0 h 28"/>
                  <a:gd name="T4" fmla="*/ 42 w 70"/>
                  <a:gd name="T5" fmla="*/ 2 h 28"/>
                  <a:gd name="T6" fmla="*/ 62 w 70"/>
                  <a:gd name="T7" fmla="*/ 12 h 28"/>
                  <a:gd name="T8" fmla="*/ 70 w 70"/>
                  <a:gd name="T9" fmla="*/ 22 h 28"/>
                  <a:gd name="T10" fmla="*/ 60 w 70"/>
                  <a:gd name="T11" fmla="*/ 24 h 28"/>
                  <a:gd name="T12" fmla="*/ 46 w 70"/>
                  <a:gd name="T13" fmla="*/ 24 h 28"/>
                  <a:gd name="T14" fmla="*/ 32 w 70"/>
                  <a:gd name="T15" fmla="*/ 24 h 28"/>
                  <a:gd name="T16" fmla="*/ 26 w 70"/>
                  <a:gd name="T17" fmla="*/ 28 h 28"/>
                  <a:gd name="T18" fmla="*/ 14 w 70"/>
                  <a:gd name="T19" fmla="*/ 26 h 28"/>
                  <a:gd name="T20" fmla="*/ 10 w 70"/>
                  <a:gd name="T21" fmla="*/ 16 h 28"/>
                  <a:gd name="T22" fmla="*/ 0 w 70"/>
                  <a:gd name="T23" fmla="*/ 10 h 28"/>
                  <a:gd name="T24" fmla="*/ 0 w 70"/>
                  <a:gd name="T25" fmla="*/ 0 h 28"/>
                  <a:gd name="T26" fmla="*/ 4 w 70"/>
                  <a:gd name="T2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28">
                    <a:moveTo>
                      <a:pt x="4" y="0"/>
                    </a:moveTo>
                    <a:lnTo>
                      <a:pt x="22" y="0"/>
                    </a:lnTo>
                    <a:lnTo>
                      <a:pt x="42" y="2"/>
                    </a:lnTo>
                    <a:lnTo>
                      <a:pt x="62" y="12"/>
                    </a:lnTo>
                    <a:lnTo>
                      <a:pt x="70" y="22"/>
                    </a:lnTo>
                    <a:lnTo>
                      <a:pt x="60" y="24"/>
                    </a:lnTo>
                    <a:lnTo>
                      <a:pt x="46" y="24"/>
                    </a:lnTo>
                    <a:lnTo>
                      <a:pt x="32" y="24"/>
                    </a:lnTo>
                    <a:lnTo>
                      <a:pt x="26" y="28"/>
                    </a:lnTo>
                    <a:lnTo>
                      <a:pt x="14" y="26"/>
                    </a:lnTo>
                    <a:lnTo>
                      <a:pt x="10" y="16"/>
                    </a:lnTo>
                    <a:lnTo>
                      <a:pt x="0" y="10"/>
                    </a:lnTo>
                    <a:lnTo>
                      <a:pt x="0" y="0"/>
                    </a:lnTo>
                    <a:lnTo>
                      <a:pt x="4" y="0"/>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27" name="Freeform 28">
                <a:extLst>
                  <a:ext uri="{FF2B5EF4-FFF2-40B4-BE49-F238E27FC236}">
                    <a16:creationId xmlns:a16="http://schemas.microsoft.com/office/drawing/2014/main" id="{0C198DEA-DC5C-4871-AB15-0AF7868DE4C1}"/>
                  </a:ext>
                </a:extLst>
              </p:cNvPr>
              <p:cNvSpPr>
                <a:spLocks/>
              </p:cNvSpPr>
              <p:nvPr/>
            </p:nvSpPr>
            <p:spPr bwMode="gray">
              <a:xfrm>
                <a:off x="1474" y="1269"/>
                <a:ext cx="36" cy="30"/>
              </a:xfrm>
              <a:custGeom>
                <a:avLst/>
                <a:gdLst>
                  <a:gd name="T0" fmla="*/ 36 w 36"/>
                  <a:gd name="T1" fmla="*/ 4 h 30"/>
                  <a:gd name="T2" fmla="*/ 36 w 36"/>
                  <a:gd name="T3" fmla="*/ 10 h 30"/>
                  <a:gd name="T4" fmla="*/ 34 w 36"/>
                  <a:gd name="T5" fmla="*/ 20 h 30"/>
                  <a:gd name="T6" fmla="*/ 26 w 36"/>
                  <a:gd name="T7" fmla="*/ 26 h 30"/>
                  <a:gd name="T8" fmla="*/ 14 w 36"/>
                  <a:gd name="T9" fmla="*/ 30 h 30"/>
                  <a:gd name="T10" fmla="*/ 0 w 36"/>
                  <a:gd name="T11" fmla="*/ 26 h 30"/>
                  <a:gd name="T12" fmla="*/ 2 w 36"/>
                  <a:gd name="T13" fmla="*/ 12 h 30"/>
                  <a:gd name="T14" fmla="*/ 6 w 36"/>
                  <a:gd name="T15" fmla="*/ 4 h 30"/>
                  <a:gd name="T16" fmla="*/ 12 w 36"/>
                  <a:gd name="T17" fmla="*/ 2 h 30"/>
                  <a:gd name="T18" fmla="*/ 24 w 36"/>
                  <a:gd name="T19" fmla="*/ 0 h 30"/>
                  <a:gd name="T20" fmla="*/ 36 w 36"/>
                  <a:gd name="T2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0">
                    <a:moveTo>
                      <a:pt x="36" y="4"/>
                    </a:moveTo>
                    <a:lnTo>
                      <a:pt x="36" y="10"/>
                    </a:lnTo>
                    <a:lnTo>
                      <a:pt x="34" y="20"/>
                    </a:lnTo>
                    <a:lnTo>
                      <a:pt x="26" y="26"/>
                    </a:lnTo>
                    <a:lnTo>
                      <a:pt x="14" y="30"/>
                    </a:lnTo>
                    <a:lnTo>
                      <a:pt x="0" y="26"/>
                    </a:lnTo>
                    <a:lnTo>
                      <a:pt x="2" y="12"/>
                    </a:lnTo>
                    <a:lnTo>
                      <a:pt x="6" y="4"/>
                    </a:lnTo>
                    <a:lnTo>
                      <a:pt x="12" y="2"/>
                    </a:lnTo>
                    <a:lnTo>
                      <a:pt x="24" y="0"/>
                    </a:lnTo>
                    <a:lnTo>
                      <a:pt x="36" y="4"/>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28" name="Freeform 29">
                <a:extLst>
                  <a:ext uri="{FF2B5EF4-FFF2-40B4-BE49-F238E27FC236}">
                    <a16:creationId xmlns:a16="http://schemas.microsoft.com/office/drawing/2014/main" id="{6009351B-8A95-4665-B4D6-D9552E56565A}"/>
                  </a:ext>
                </a:extLst>
              </p:cNvPr>
              <p:cNvSpPr>
                <a:spLocks/>
              </p:cNvSpPr>
              <p:nvPr/>
            </p:nvSpPr>
            <p:spPr bwMode="gray">
              <a:xfrm>
                <a:off x="1316" y="1335"/>
                <a:ext cx="110" cy="70"/>
              </a:xfrm>
              <a:custGeom>
                <a:avLst/>
                <a:gdLst>
                  <a:gd name="T0" fmla="*/ 18 w 110"/>
                  <a:gd name="T1" fmla="*/ 16 h 70"/>
                  <a:gd name="T2" fmla="*/ 18 w 110"/>
                  <a:gd name="T3" fmla="*/ 6 h 70"/>
                  <a:gd name="T4" fmla="*/ 28 w 110"/>
                  <a:gd name="T5" fmla="*/ 0 h 70"/>
                  <a:gd name="T6" fmla="*/ 40 w 110"/>
                  <a:gd name="T7" fmla="*/ 0 h 70"/>
                  <a:gd name="T8" fmla="*/ 40 w 110"/>
                  <a:gd name="T9" fmla="*/ 8 h 70"/>
                  <a:gd name="T10" fmla="*/ 42 w 110"/>
                  <a:gd name="T11" fmla="*/ 12 h 70"/>
                  <a:gd name="T12" fmla="*/ 52 w 110"/>
                  <a:gd name="T13" fmla="*/ 14 h 70"/>
                  <a:gd name="T14" fmla="*/ 54 w 110"/>
                  <a:gd name="T15" fmla="*/ 16 h 70"/>
                  <a:gd name="T16" fmla="*/ 56 w 110"/>
                  <a:gd name="T17" fmla="*/ 20 h 70"/>
                  <a:gd name="T18" fmla="*/ 62 w 110"/>
                  <a:gd name="T19" fmla="*/ 22 h 70"/>
                  <a:gd name="T20" fmla="*/ 70 w 110"/>
                  <a:gd name="T21" fmla="*/ 30 h 70"/>
                  <a:gd name="T22" fmla="*/ 84 w 110"/>
                  <a:gd name="T23" fmla="*/ 32 h 70"/>
                  <a:gd name="T24" fmla="*/ 86 w 110"/>
                  <a:gd name="T25" fmla="*/ 38 h 70"/>
                  <a:gd name="T26" fmla="*/ 88 w 110"/>
                  <a:gd name="T27" fmla="*/ 46 h 70"/>
                  <a:gd name="T28" fmla="*/ 98 w 110"/>
                  <a:gd name="T29" fmla="*/ 46 h 70"/>
                  <a:gd name="T30" fmla="*/ 108 w 110"/>
                  <a:gd name="T31" fmla="*/ 48 h 70"/>
                  <a:gd name="T32" fmla="*/ 110 w 110"/>
                  <a:gd name="T33" fmla="*/ 52 h 70"/>
                  <a:gd name="T34" fmla="*/ 110 w 110"/>
                  <a:gd name="T35" fmla="*/ 56 h 70"/>
                  <a:gd name="T36" fmla="*/ 108 w 110"/>
                  <a:gd name="T37" fmla="*/ 56 h 70"/>
                  <a:gd name="T38" fmla="*/ 106 w 110"/>
                  <a:gd name="T39" fmla="*/ 60 h 70"/>
                  <a:gd name="T40" fmla="*/ 102 w 110"/>
                  <a:gd name="T41" fmla="*/ 60 h 70"/>
                  <a:gd name="T42" fmla="*/ 100 w 110"/>
                  <a:gd name="T43" fmla="*/ 62 h 70"/>
                  <a:gd name="T44" fmla="*/ 90 w 110"/>
                  <a:gd name="T45" fmla="*/ 60 h 70"/>
                  <a:gd name="T46" fmla="*/ 84 w 110"/>
                  <a:gd name="T47" fmla="*/ 58 h 70"/>
                  <a:gd name="T48" fmla="*/ 76 w 110"/>
                  <a:gd name="T49" fmla="*/ 52 h 70"/>
                  <a:gd name="T50" fmla="*/ 68 w 110"/>
                  <a:gd name="T51" fmla="*/ 46 h 70"/>
                  <a:gd name="T52" fmla="*/ 64 w 110"/>
                  <a:gd name="T53" fmla="*/ 42 h 70"/>
                  <a:gd name="T54" fmla="*/ 60 w 110"/>
                  <a:gd name="T55" fmla="*/ 44 h 70"/>
                  <a:gd name="T56" fmla="*/ 58 w 110"/>
                  <a:gd name="T57" fmla="*/ 48 h 70"/>
                  <a:gd name="T58" fmla="*/ 52 w 110"/>
                  <a:gd name="T59" fmla="*/ 56 h 70"/>
                  <a:gd name="T60" fmla="*/ 40 w 110"/>
                  <a:gd name="T61" fmla="*/ 68 h 70"/>
                  <a:gd name="T62" fmla="*/ 24 w 110"/>
                  <a:gd name="T63" fmla="*/ 70 h 70"/>
                  <a:gd name="T64" fmla="*/ 26 w 110"/>
                  <a:gd name="T65" fmla="*/ 56 h 70"/>
                  <a:gd name="T66" fmla="*/ 14 w 110"/>
                  <a:gd name="T67" fmla="*/ 56 h 70"/>
                  <a:gd name="T68" fmla="*/ 10 w 110"/>
                  <a:gd name="T69" fmla="*/ 56 h 70"/>
                  <a:gd name="T70" fmla="*/ 6 w 110"/>
                  <a:gd name="T71" fmla="*/ 62 h 70"/>
                  <a:gd name="T72" fmla="*/ 0 w 110"/>
                  <a:gd name="T73" fmla="*/ 56 h 70"/>
                  <a:gd name="T74" fmla="*/ 6 w 110"/>
                  <a:gd name="T75" fmla="*/ 48 h 70"/>
                  <a:gd name="T76" fmla="*/ 16 w 110"/>
                  <a:gd name="T77" fmla="*/ 38 h 70"/>
                  <a:gd name="T78" fmla="*/ 16 w 110"/>
                  <a:gd name="T79" fmla="*/ 26 h 70"/>
                  <a:gd name="T80" fmla="*/ 18 w 110"/>
                  <a:gd name="T81" fmla="*/ 22 h 70"/>
                  <a:gd name="T82" fmla="*/ 18 w 110"/>
                  <a:gd name="T83" fmla="*/ 1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70">
                    <a:moveTo>
                      <a:pt x="18" y="16"/>
                    </a:moveTo>
                    <a:lnTo>
                      <a:pt x="18" y="6"/>
                    </a:lnTo>
                    <a:lnTo>
                      <a:pt x="28" y="0"/>
                    </a:lnTo>
                    <a:lnTo>
                      <a:pt x="40" y="0"/>
                    </a:lnTo>
                    <a:lnTo>
                      <a:pt x="40" y="8"/>
                    </a:lnTo>
                    <a:lnTo>
                      <a:pt x="42" y="12"/>
                    </a:lnTo>
                    <a:lnTo>
                      <a:pt x="52" y="14"/>
                    </a:lnTo>
                    <a:lnTo>
                      <a:pt x="54" y="16"/>
                    </a:lnTo>
                    <a:lnTo>
                      <a:pt x="56" y="20"/>
                    </a:lnTo>
                    <a:lnTo>
                      <a:pt x="62" y="22"/>
                    </a:lnTo>
                    <a:lnTo>
                      <a:pt x="70" y="30"/>
                    </a:lnTo>
                    <a:lnTo>
                      <a:pt x="84" y="32"/>
                    </a:lnTo>
                    <a:lnTo>
                      <a:pt x="86" y="38"/>
                    </a:lnTo>
                    <a:lnTo>
                      <a:pt x="88" y="46"/>
                    </a:lnTo>
                    <a:lnTo>
                      <a:pt x="98" y="46"/>
                    </a:lnTo>
                    <a:lnTo>
                      <a:pt x="108" y="48"/>
                    </a:lnTo>
                    <a:lnTo>
                      <a:pt x="110" y="52"/>
                    </a:lnTo>
                    <a:lnTo>
                      <a:pt x="110" y="56"/>
                    </a:lnTo>
                    <a:lnTo>
                      <a:pt x="108" y="56"/>
                    </a:lnTo>
                    <a:lnTo>
                      <a:pt x="106" y="60"/>
                    </a:lnTo>
                    <a:lnTo>
                      <a:pt x="102" y="60"/>
                    </a:lnTo>
                    <a:lnTo>
                      <a:pt x="100" y="62"/>
                    </a:lnTo>
                    <a:lnTo>
                      <a:pt x="90" y="60"/>
                    </a:lnTo>
                    <a:lnTo>
                      <a:pt x="84" y="58"/>
                    </a:lnTo>
                    <a:lnTo>
                      <a:pt x="76" y="52"/>
                    </a:lnTo>
                    <a:lnTo>
                      <a:pt x="68" y="46"/>
                    </a:lnTo>
                    <a:lnTo>
                      <a:pt x="64" y="42"/>
                    </a:lnTo>
                    <a:lnTo>
                      <a:pt x="60" y="44"/>
                    </a:lnTo>
                    <a:lnTo>
                      <a:pt x="58" y="48"/>
                    </a:lnTo>
                    <a:lnTo>
                      <a:pt x="52" y="56"/>
                    </a:lnTo>
                    <a:lnTo>
                      <a:pt x="40" y="68"/>
                    </a:lnTo>
                    <a:lnTo>
                      <a:pt x="24" y="70"/>
                    </a:lnTo>
                    <a:lnTo>
                      <a:pt x="26" y="56"/>
                    </a:lnTo>
                    <a:lnTo>
                      <a:pt x="14" y="56"/>
                    </a:lnTo>
                    <a:lnTo>
                      <a:pt x="10" y="56"/>
                    </a:lnTo>
                    <a:lnTo>
                      <a:pt x="6" y="62"/>
                    </a:lnTo>
                    <a:lnTo>
                      <a:pt x="0" y="56"/>
                    </a:lnTo>
                    <a:lnTo>
                      <a:pt x="6" y="48"/>
                    </a:lnTo>
                    <a:lnTo>
                      <a:pt x="16" y="38"/>
                    </a:lnTo>
                    <a:lnTo>
                      <a:pt x="16" y="26"/>
                    </a:lnTo>
                    <a:lnTo>
                      <a:pt x="18" y="22"/>
                    </a:lnTo>
                    <a:lnTo>
                      <a:pt x="18" y="16"/>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29" name="Freeform 30">
                <a:extLst>
                  <a:ext uri="{FF2B5EF4-FFF2-40B4-BE49-F238E27FC236}">
                    <a16:creationId xmlns:a16="http://schemas.microsoft.com/office/drawing/2014/main" id="{24B493D8-0DE7-43FE-A257-4D8EFF133F46}"/>
                  </a:ext>
                </a:extLst>
              </p:cNvPr>
              <p:cNvSpPr>
                <a:spLocks/>
              </p:cNvSpPr>
              <p:nvPr/>
            </p:nvSpPr>
            <p:spPr bwMode="gray">
              <a:xfrm>
                <a:off x="1124" y="1227"/>
                <a:ext cx="68" cy="36"/>
              </a:xfrm>
              <a:custGeom>
                <a:avLst/>
                <a:gdLst>
                  <a:gd name="T0" fmla="*/ 6 w 68"/>
                  <a:gd name="T1" fmla="*/ 26 h 36"/>
                  <a:gd name="T2" fmla="*/ 0 w 68"/>
                  <a:gd name="T3" fmla="*/ 24 h 36"/>
                  <a:gd name="T4" fmla="*/ 10 w 68"/>
                  <a:gd name="T5" fmla="*/ 16 h 36"/>
                  <a:gd name="T6" fmla="*/ 18 w 68"/>
                  <a:gd name="T7" fmla="*/ 10 h 36"/>
                  <a:gd name="T8" fmla="*/ 20 w 68"/>
                  <a:gd name="T9" fmla="*/ 0 h 36"/>
                  <a:gd name="T10" fmla="*/ 28 w 68"/>
                  <a:gd name="T11" fmla="*/ 2 h 36"/>
                  <a:gd name="T12" fmla="*/ 38 w 68"/>
                  <a:gd name="T13" fmla="*/ 6 h 36"/>
                  <a:gd name="T14" fmla="*/ 48 w 68"/>
                  <a:gd name="T15" fmla="*/ 14 h 36"/>
                  <a:gd name="T16" fmla="*/ 60 w 68"/>
                  <a:gd name="T17" fmla="*/ 18 h 36"/>
                  <a:gd name="T18" fmla="*/ 66 w 68"/>
                  <a:gd name="T19" fmla="*/ 24 h 36"/>
                  <a:gd name="T20" fmla="*/ 68 w 68"/>
                  <a:gd name="T21" fmla="*/ 32 h 36"/>
                  <a:gd name="T22" fmla="*/ 64 w 68"/>
                  <a:gd name="T23" fmla="*/ 34 h 36"/>
                  <a:gd name="T24" fmla="*/ 56 w 68"/>
                  <a:gd name="T25" fmla="*/ 36 h 36"/>
                  <a:gd name="T26" fmla="*/ 44 w 68"/>
                  <a:gd name="T27" fmla="*/ 36 h 36"/>
                  <a:gd name="T28" fmla="*/ 28 w 68"/>
                  <a:gd name="T29" fmla="*/ 34 h 36"/>
                  <a:gd name="T30" fmla="*/ 18 w 68"/>
                  <a:gd name="T31" fmla="*/ 30 h 36"/>
                  <a:gd name="T32" fmla="*/ 6 w 68"/>
                  <a:gd name="T3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36">
                    <a:moveTo>
                      <a:pt x="6" y="26"/>
                    </a:moveTo>
                    <a:lnTo>
                      <a:pt x="0" y="24"/>
                    </a:lnTo>
                    <a:lnTo>
                      <a:pt x="10" y="16"/>
                    </a:lnTo>
                    <a:lnTo>
                      <a:pt x="18" y="10"/>
                    </a:lnTo>
                    <a:lnTo>
                      <a:pt x="20" y="0"/>
                    </a:lnTo>
                    <a:lnTo>
                      <a:pt x="28" y="2"/>
                    </a:lnTo>
                    <a:lnTo>
                      <a:pt x="38" y="6"/>
                    </a:lnTo>
                    <a:lnTo>
                      <a:pt x="48" y="14"/>
                    </a:lnTo>
                    <a:lnTo>
                      <a:pt x="60" y="18"/>
                    </a:lnTo>
                    <a:lnTo>
                      <a:pt x="66" y="24"/>
                    </a:lnTo>
                    <a:lnTo>
                      <a:pt x="68" y="32"/>
                    </a:lnTo>
                    <a:lnTo>
                      <a:pt x="64" y="34"/>
                    </a:lnTo>
                    <a:lnTo>
                      <a:pt x="56" y="36"/>
                    </a:lnTo>
                    <a:lnTo>
                      <a:pt x="44" y="36"/>
                    </a:lnTo>
                    <a:lnTo>
                      <a:pt x="28" y="34"/>
                    </a:lnTo>
                    <a:lnTo>
                      <a:pt x="18" y="30"/>
                    </a:lnTo>
                    <a:lnTo>
                      <a:pt x="6" y="26"/>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30" name="Freeform 31">
                <a:extLst>
                  <a:ext uri="{FF2B5EF4-FFF2-40B4-BE49-F238E27FC236}">
                    <a16:creationId xmlns:a16="http://schemas.microsoft.com/office/drawing/2014/main" id="{793C9F94-0887-413E-B247-6F828A7E36CC}"/>
                  </a:ext>
                </a:extLst>
              </p:cNvPr>
              <p:cNvSpPr>
                <a:spLocks/>
              </p:cNvSpPr>
              <p:nvPr/>
            </p:nvSpPr>
            <p:spPr bwMode="gray">
              <a:xfrm>
                <a:off x="1274" y="1109"/>
                <a:ext cx="460" cy="328"/>
              </a:xfrm>
              <a:custGeom>
                <a:avLst/>
                <a:gdLst>
                  <a:gd name="T0" fmla="*/ 148 w 460"/>
                  <a:gd name="T1" fmla="*/ 30 h 328"/>
                  <a:gd name="T2" fmla="*/ 154 w 460"/>
                  <a:gd name="T3" fmla="*/ 52 h 328"/>
                  <a:gd name="T4" fmla="*/ 184 w 460"/>
                  <a:gd name="T5" fmla="*/ 36 h 328"/>
                  <a:gd name="T6" fmla="*/ 238 w 460"/>
                  <a:gd name="T7" fmla="*/ 44 h 328"/>
                  <a:gd name="T8" fmla="*/ 250 w 460"/>
                  <a:gd name="T9" fmla="*/ 54 h 328"/>
                  <a:gd name="T10" fmla="*/ 258 w 460"/>
                  <a:gd name="T11" fmla="*/ 58 h 328"/>
                  <a:gd name="T12" fmla="*/ 280 w 460"/>
                  <a:gd name="T13" fmla="*/ 68 h 328"/>
                  <a:gd name="T14" fmla="*/ 284 w 460"/>
                  <a:gd name="T15" fmla="*/ 86 h 328"/>
                  <a:gd name="T16" fmla="*/ 306 w 460"/>
                  <a:gd name="T17" fmla="*/ 90 h 328"/>
                  <a:gd name="T18" fmla="*/ 332 w 460"/>
                  <a:gd name="T19" fmla="*/ 92 h 328"/>
                  <a:gd name="T20" fmla="*/ 324 w 460"/>
                  <a:gd name="T21" fmla="*/ 108 h 328"/>
                  <a:gd name="T22" fmla="*/ 360 w 460"/>
                  <a:gd name="T23" fmla="*/ 116 h 328"/>
                  <a:gd name="T24" fmla="*/ 342 w 460"/>
                  <a:gd name="T25" fmla="*/ 122 h 328"/>
                  <a:gd name="T26" fmla="*/ 368 w 460"/>
                  <a:gd name="T27" fmla="*/ 134 h 328"/>
                  <a:gd name="T28" fmla="*/ 346 w 460"/>
                  <a:gd name="T29" fmla="*/ 136 h 328"/>
                  <a:gd name="T30" fmla="*/ 346 w 460"/>
                  <a:gd name="T31" fmla="*/ 150 h 328"/>
                  <a:gd name="T32" fmla="*/ 382 w 460"/>
                  <a:gd name="T33" fmla="*/ 160 h 328"/>
                  <a:gd name="T34" fmla="*/ 404 w 460"/>
                  <a:gd name="T35" fmla="*/ 174 h 328"/>
                  <a:gd name="T36" fmla="*/ 434 w 460"/>
                  <a:gd name="T37" fmla="*/ 190 h 328"/>
                  <a:gd name="T38" fmla="*/ 460 w 460"/>
                  <a:gd name="T39" fmla="*/ 208 h 328"/>
                  <a:gd name="T40" fmla="*/ 434 w 460"/>
                  <a:gd name="T41" fmla="*/ 216 h 328"/>
                  <a:gd name="T42" fmla="*/ 420 w 460"/>
                  <a:gd name="T43" fmla="*/ 240 h 328"/>
                  <a:gd name="T44" fmla="*/ 386 w 460"/>
                  <a:gd name="T45" fmla="*/ 222 h 328"/>
                  <a:gd name="T46" fmla="*/ 358 w 460"/>
                  <a:gd name="T47" fmla="*/ 230 h 328"/>
                  <a:gd name="T48" fmla="*/ 408 w 460"/>
                  <a:gd name="T49" fmla="*/ 284 h 328"/>
                  <a:gd name="T50" fmla="*/ 394 w 460"/>
                  <a:gd name="T51" fmla="*/ 290 h 328"/>
                  <a:gd name="T52" fmla="*/ 356 w 460"/>
                  <a:gd name="T53" fmla="*/ 290 h 328"/>
                  <a:gd name="T54" fmla="*/ 366 w 460"/>
                  <a:gd name="T55" fmla="*/ 306 h 328"/>
                  <a:gd name="T56" fmla="*/ 354 w 460"/>
                  <a:gd name="T57" fmla="*/ 322 h 328"/>
                  <a:gd name="T58" fmla="*/ 310 w 460"/>
                  <a:gd name="T59" fmla="*/ 314 h 328"/>
                  <a:gd name="T60" fmla="*/ 288 w 460"/>
                  <a:gd name="T61" fmla="*/ 280 h 328"/>
                  <a:gd name="T62" fmla="*/ 256 w 460"/>
                  <a:gd name="T63" fmla="*/ 258 h 328"/>
                  <a:gd name="T64" fmla="*/ 238 w 460"/>
                  <a:gd name="T65" fmla="*/ 260 h 328"/>
                  <a:gd name="T66" fmla="*/ 208 w 460"/>
                  <a:gd name="T67" fmla="*/ 270 h 328"/>
                  <a:gd name="T68" fmla="*/ 202 w 460"/>
                  <a:gd name="T69" fmla="*/ 236 h 328"/>
                  <a:gd name="T70" fmla="*/ 238 w 460"/>
                  <a:gd name="T71" fmla="*/ 240 h 328"/>
                  <a:gd name="T72" fmla="*/ 246 w 460"/>
                  <a:gd name="T73" fmla="*/ 222 h 328"/>
                  <a:gd name="T74" fmla="*/ 272 w 460"/>
                  <a:gd name="T75" fmla="*/ 172 h 328"/>
                  <a:gd name="T76" fmla="*/ 246 w 460"/>
                  <a:gd name="T77" fmla="*/ 156 h 328"/>
                  <a:gd name="T78" fmla="*/ 218 w 460"/>
                  <a:gd name="T79" fmla="*/ 150 h 328"/>
                  <a:gd name="T80" fmla="*/ 212 w 460"/>
                  <a:gd name="T81" fmla="*/ 124 h 328"/>
                  <a:gd name="T82" fmla="*/ 186 w 460"/>
                  <a:gd name="T83" fmla="*/ 106 h 328"/>
                  <a:gd name="T84" fmla="*/ 178 w 460"/>
                  <a:gd name="T85" fmla="*/ 112 h 328"/>
                  <a:gd name="T86" fmla="*/ 130 w 460"/>
                  <a:gd name="T87" fmla="*/ 116 h 328"/>
                  <a:gd name="T88" fmla="*/ 56 w 460"/>
                  <a:gd name="T89" fmla="*/ 110 h 328"/>
                  <a:gd name="T90" fmla="*/ 20 w 460"/>
                  <a:gd name="T91" fmla="*/ 102 h 328"/>
                  <a:gd name="T92" fmla="*/ 32 w 460"/>
                  <a:gd name="T93" fmla="*/ 86 h 328"/>
                  <a:gd name="T94" fmla="*/ 0 w 460"/>
                  <a:gd name="T95" fmla="*/ 72 h 328"/>
                  <a:gd name="T96" fmla="*/ 38 w 460"/>
                  <a:gd name="T97" fmla="*/ 2 h 328"/>
                  <a:gd name="T98" fmla="*/ 64 w 460"/>
                  <a:gd name="T99" fmla="*/ 12 h 328"/>
                  <a:gd name="T100" fmla="*/ 68 w 460"/>
                  <a:gd name="T101" fmla="*/ 76 h 328"/>
                  <a:gd name="T102" fmla="*/ 78 w 460"/>
                  <a:gd name="T103" fmla="*/ 46 h 328"/>
                  <a:gd name="T104" fmla="*/ 108 w 460"/>
                  <a:gd name="T105"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0" h="328">
                    <a:moveTo>
                      <a:pt x="134" y="6"/>
                    </a:moveTo>
                    <a:lnTo>
                      <a:pt x="140" y="14"/>
                    </a:lnTo>
                    <a:lnTo>
                      <a:pt x="146" y="22"/>
                    </a:lnTo>
                    <a:lnTo>
                      <a:pt x="148" y="30"/>
                    </a:lnTo>
                    <a:lnTo>
                      <a:pt x="148" y="38"/>
                    </a:lnTo>
                    <a:lnTo>
                      <a:pt x="144" y="42"/>
                    </a:lnTo>
                    <a:lnTo>
                      <a:pt x="144" y="52"/>
                    </a:lnTo>
                    <a:lnTo>
                      <a:pt x="154" y="52"/>
                    </a:lnTo>
                    <a:lnTo>
                      <a:pt x="158" y="42"/>
                    </a:lnTo>
                    <a:lnTo>
                      <a:pt x="168" y="42"/>
                    </a:lnTo>
                    <a:lnTo>
                      <a:pt x="180" y="50"/>
                    </a:lnTo>
                    <a:lnTo>
                      <a:pt x="184" y="36"/>
                    </a:lnTo>
                    <a:lnTo>
                      <a:pt x="198" y="34"/>
                    </a:lnTo>
                    <a:lnTo>
                      <a:pt x="214" y="34"/>
                    </a:lnTo>
                    <a:lnTo>
                      <a:pt x="230" y="40"/>
                    </a:lnTo>
                    <a:lnTo>
                      <a:pt x="238" y="44"/>
                    </a:lnTo>
                    <a:lnTo>
                      <a:pt x="228" y="50"/>
                    </a:lnTo>
                    <a:lnTo>
                      <a:pt x="226" y="58"/>
                    </a:lnTo>
                    <a:lnTo>
                      <a:pt x="240" y="52"/>
                    </a:lnTo>
                    <a:lnTo>
                      <a:pt x="250" y="54"/>
                    </a:lnTo>
                    <a:lnTo>
                      <a:pt x="244" y="60"/>
                    </a:lnTo>
                    <a:lnTo>
                      <a:pt x="238" y="68"/>
                    </a:lnTo>
                    <a:lnTo>
                      <a:pt x="246" y="66"/>
                    </a:lnTo>
                    <a:lnTo>
                      <a:pt x="258" y="58"/>
                    </a:lnTo>
                    <a:lnTo>
                      <a:pt x="260" y="66"/>
                    </a:lnTo>
                    <a:lnTo>
                      <a:pt x="254" y="74"/>
                    </a:lnTo>
                    <a:lnTo>
                      <a:pt x="264" y="74"/>
                    </a:lnTo>
                    <a:lnTo>
                      <a:pt x="280" y="68"/>
                    </a:lnTo>
                    <a:lnTo>
                      <a:pt x="290" y="70"/>
                    </a:lnTo>
                    <a:lnTo>
                      <a:pt x="296" y="76"/>
                    </a:lnTo>
                    <a:lnTo>
                      <a:pt x="292" y="80"/>
                    </a:lnTo>
                    <a:lnTo>
                      <a:pt x="284" y="86"/>
                    </a:lnTo>
                    <a:lnTo>
                      <a:pt x="290" y="90"/>
                    </a:lnTo>
                    <a:lnTo>
                      <a:pt x="300" y="86"/>
                    </a:lnTo>
                    <a:lnTo>
                      <a:pt x="306" y="84"/>
                    </a:lnTo>
                    <a:lnTo>
                      <a:pt x="306" y="90"/>
                    </a:lnTo>
                    <a:lnTo>
                      <a:pt x="298" y="98"/>
                    </a:lnTo>
                    <a:lnTo>
                      <a:pt x="304" y="98"/>
                    </a:lnTo>
                    <a:lnTo>
                      <a:pt x="320" y="92"/>
                    </a:lnTo>
                    <a:lnTo>
                      <a:pt x="332" y="92"/>
                    </a:lnTo>
                    <a:lnTo>
                      <a:pt x="342" y="96"/>
                    </a:lnTo>
                    <a:lnTo>
                      <a:pt x="342" y="100"/>
                    </a:lnTo>
                    <a:lnTo>
                      <a:pt x="334" y="104"/>
                    </a:lnTo>
                    <a:lnTo>
                      <a:pt x="324" y="108"/>
                    </a:lnTo>
                    <a:lnTo>
                      <a:pt x="332" y="112"/>
                    </a:lnTo>
                    <a:lnTo>
                      <a:pt x="350" y="108"/>
                    </a:lnTo>
                    <a:lnTo>
                      <a:pt x="356" y="110"/>
                    </a:lnTo>
                    <a:lnTo>
                      <a:pt x="360" y="116"/>
                    </a:lnTo>
                    <a:lnTo>
                      <a:pt x="362" y="122"/>
                    </a:lnTo>
                    <a:lnTo>
                      <a:pt x="354" y="122"/>
                    </a:lnTo>
                    <a:lnTo>
                      <a:pt x="348" y="122"/>
                    </a:lnTo>
                    <a:lnTo>
                      <a:pt x="342" y="122"/>
                    </a:lnTo>
                    <a:lnTo>
                      <a:pt x="342" y="128"/>
                    </a:lnTo>
                    <a:lnTo>
                      <a:pt x="352" y="128"/>
                    </a:lnTo>
                    <a:lnTo>
                      <a:pt x="362" y="128"/>
                    </a:lnTo>
                    <a:lnTo>
                      <a:pt x="368" y="134"/>
                    </a:lnTo>
                    <a:lnTo>
                      <a:pt x="370" y="138"/>
                    </a:lnTo>
                    <a:lnTo>
                      <a:pt x="368" y="138"/>
                    </a:lnTo>
                    <a:lnTo>
                      <a:pt x="362" y="138"/>
                    </a:lnTo>
                    <a:lnTo>
                      <a:pt x="346" y="136"/>
                    </a:lnTo>
                    <a:lnTo>
                      <a:pt x="344" y="138"/>
                    </a:lnTo>
                    <a:lnTo>
                      <a:pt x="342" y="140"/>
                    </a:lnTo>
                    <a:lnTo>
                      <a:pt x="342" y="144"/>
                    </a:lnTo>
                    <a:lnTo>
                      <a:pt x="346" y="150"/>
                    </a:lnTo>
                    <a:lnTo>
                      <a:pt x="354" y="156"/>
                    </a:lnTo>
                    <a:lnTo>
                      <a:pt x="362" y="156"/>
                    </a:lnTo>
                    <a:lnTo>
                      <a:pt x="370" y="154"/>
                    </a:lnTo>
                    <a:lnTo>
                      <a:pt x="382" y="160"/>
                    </a:lnTo>
                    <a:lnTo>
                      <a:pt x="382" y="166"/>
                    </a:lnTo>
                    <a:lnTo>
                      <a:pt x="388" y="168"/>
                    </a:lnTo>
                    <a:lnTo>
                      <a:pt x="398" y="170"/>
                    </a:lnTo>
                    <a:lnTo>
                      <a:pt x="404" y="174"/>
                    </a:lnTo>
                    <a:lnTo>
                      <a:pt x="406" y="180"/>
                    </a:lnTo>
                    <a:lnTo>
                      <a:pt x="416" y="180"/>
                    </a:lnTo>
                    <a:lnTo>
                      <a:pt x="424" y="182"/>
                    </a:lnTo>
                    <a:lnTo>
                      <a:pt x="434" y="190"/>
                    </a:lnTo>
                    <a:lnTo>
                      <a:pt x="438" y="194"/>
                    </a:lnTo>
                    <a:lnTo>
                      <a:pt x="450" y="196"/>
                    </a:lnTo>
                    <a:lnTo>
                      <a:pt x="460" y="204"/>
                    </a:lnTo>
                    <a:lnTo>
                      <a:pt x="460" y="208"/>
                    </a:lnTo>
                    <a:lnTo>
                      <a:pt x="460" y="212"/>
                    </a:lnTo>
                    <a:lnTo>
                      <a:pt x="458" y="214"/>
                    </a:lnTo>
                    <a:lnTo>
                      <a:pt x="444" y="216"/>
                    </a:lnTo>
                    <a:lnTo>
                      <a:pt x="434" y="216"/>
                    </a:lnTo>
                    <a:lnTo>
                      <a:pt x="436" y="226"/>
                    </a:lnTo>
                    <a:lnTo>
                      <a:pt x="430" y="232"/>
                    </a:lnTo>
                    <a:lnTo>
                      <a:pt x="420" y="232"/>
                    </a:lnTo>
                    <a:lnTo>
                      <a:pt x="420" y="240"/>
                    </a:lnTo>
                    <a:lnTo>
                      <a:pt x="414" y="248"/>
                    </a:lnTo>
                    <a:lnTo>
                      <a:pt x="398" y="240"/>
                    </a:lnTo>
                    <a:lnTo>
                      <a:pt x="390" y="230"/>
                    </a:lnTo>
                    <a:lnTo>
                      <a:pt x="386" y="222"/>
                    </a:lnTo>
                    <a:lnTo>
                      <a:pt x="364" y="208"/>
                    </a:lnTo>
                    <a:lnTo>
                      <a:pt x="356" y="212"/>
                    </a:lnTo>
                    <a:lnTo>
                      <a:pt x="360" y="222"/>
                    </a:lnTo>
                    <a:lnTo>
                      <a:pt x="358" y="230"/>
                    </a:lnTo>
                    <a:lnTo>
                      <a:pt x="364" y="244"/>
                    </a:lnTo>
                    <a:lnTo>
                      <a:pt x="376" y="256"/>
                    </a:lnTo>
                    <a:lnTo>
                      <a:pt x="394" y="270"/>
                    </a:lnTo>
                    <a:lnTo>
                      <a:pt x="408" y="284"/>
                    </a:lnTo>
                    <a:lnTo>
                      <a:pt x="406" y="290"/>
                    </a:lnTo>
                    <a:lnTo>
                      <a:pt x="400" y="288"/>
                    </a:lnTo>
                    <a:lnTo>
                      <a:pt x="396" y="288"/>
                    </a:lnTo>
                    <a:lnTo>
                      <a:pt x="394" y="290"/>
                    </a:lnTo>
                    <a:lnTo>
                      <a:pt x="400" y="304"/>
                    </a:lnTo>
                    <a:lnTo>
                      <a:pt x="394" y="310"/>
                    </a:lnTo>
                    <a:lnTo>
                      <a:pt x="378" y="302"/>
                    </a:lnTo>
                    <a:lnTo>
                      <a:pt x="356" y="290"/>
                    </a:lnTo>
                    <a:lnTo>
                      <a:pt x="344" y="278"/>
                    </a:lnTo>
                    <a:lnTo>
                      <a:pt x="338" y="282"/>
                    </a:lnTo>
                    <a:lnTo>
                      <a:pt x="348" y="292"/>
                    </a:lnTo>
                    <a:lnTo>
                      <a:pt x="366" y="306"/>
                    </a:lnTo>
                    <a:lnTo>
                      <a:pt x="370" y="312"/>
                    </a:lnTo>
                    <a:lnTo>
                      <a:pt x="374" y="320"/>
                    </a:lnTo>
                    <a:lnTo>
                      <a:pt x="378" y="328"/>
                    </a:lnTo>
                    <a:lnTo>
                      <a:pt x="354" y="322"/>
                    </a:lnTo>
                    <a:lnTo>
                      <a:pt x="334" y="314"/>
                    </a:lnTo>
                    <a:lnTo>
                      <a:pt x="320" y="304"/>
                    </a:lnTo>
                    <a:lnTo>
                      <a:pt x="312" y="304"/>
                    </a:lnTo>
                    <a:lnTo>
                      <a:pt x="310" y="314"/>
                    </a:lnTo>
                    <a:lnTo>
                      <a:pt x="296" y="298"/>
                    </a:lnTo>
                    <a:lnTo>
                      <a:pt x="290" y="290"/>
                    </a:lnTo>
                    <a:lnTo>
                      <a:pt x="294" y="286"/>
                    </a:lnTo>
                    <a:lnTo>
                      <a:pt x="288" y="280"/>
                    </a:lnTo>
                    <a:lnTo>
                      <a:pt x="280" y="282"/>
                    </a:lnTo>
                    <a:lnTo>
                      <a:pt x="272" y="274"/>
                    </a:lnTo>
                    <a:lnTo>
                      <a:pt x="262" y="264"/>
                    </a:lnTo>
                    <a:lnTo>
                      <a:pt x="256" y="258"/>
                    </a:lnTo>
                    <a:lnTo>
                      <a:pt x="244" y="254"/>
                    </a:lnTo>
                    <a:lnTo>
                      <a:pt x="238" y="250"/>
                    </a:lnTo>
                    <a:lnTo>
                      <a:pt x="238" y="258"/>
                    </a:lnTo>
                    <a:lnTo>
                      <a:pt x="238" y="260"/>
                    </a:lnTo>
                    <a:lnTo>
                      <a:pt x="236" y="262"/>
                    </a:lnTo>
                    <a:lnTo>
                      <a:pt x="224" y="262"/>
                    </a:lnTo>
                    <a:lnTo>
                      <a:pt x="218" y="266"/>
                    </a:lnTo>
                    <a:lnTo>
                      <a:pt x="208" y="270"/>
                    </a:lnTo>
                    <a:lnTo>
                      <a:pt x="194" y="268"/>
                    </a:lnTo>
                    <a:lnTo>
                      <a:pt x="186" y="258"/>
                    </a:lnTo>
                    <a:lnTo>
                      <a:pt x="188" y="246"/>
                    </a:lnTo>
                    <a:lnTo>
                      <a:pt x="202" y="236"/>
                    </a:lnTo>
                    <a:lnTo>
                      <a:pt x="214" y="238"/>
                    </a:lnTo>
                    <a:lnTo>
                      <a:pt x="226" y="242"/>
                    </a:lnTo>
                    <a:lnTo>
                      <a:pt x="232" y="246"/>
                    </a:lnTo>
                    <a:lnTo>
                      <a:pt x="238" y="240"/>
                    </a:lnTo>
                    <a:lnTo>
                      <a:pt x="246" y="236"/>
                    </a:lnTo>
                    <a:lnTo>
                      <a:pt x="258" y="232"/>
                    </a:lnTo>
                    <a:lnTo>
                      <a:pt x="254" y="228"/>
                    </a:lnTo>
                    <a:lnTo>
                      <a:pt x="246" y="222"/>
                    </a:lnTo>
                    <a:lnTo>
                      <a:pt x="254" y="210"/>
                    </a:lnTo>
                    <a:lnTo>
                      <a:pt x="268" y="202"/>
                    </a:lnTo>
                    <a:lnTo>
                      <a:pt x="280" y="190"/>
                    </a:lnTo>
                    <a:lnTo>
                      <a:pt x="272" y="172"/>
                    </a:lnTo>
                    <a:lnTo>
                      <a:pt x="264" y="160"/>
                    </a:lnTo>
                    <a:lnTo>
                      <a:pt x="256" y="160"/>
                    </a:lnTo>
                    <a:lnTo>
                      <a:pt x="254" y="152"/>
                    </a:lnTo>
                    <a:lnTo>
                      <a:pt x="246" y="156"/>
                    </a:lnTo>
                    <a:lnTo>
                      <a:pt x="240" y="148"/>
                    </a:lnTo>
                    <a:lnTo>
                      <a:pt x="240" y="142"/>
                    </a:lnTo>
                    <a:lnTo>
                      <a:pt x="228" y="142"/>
                    </a:lnTo>
                    <a:lnTo>
                      <a:pt x="218" y="150"/>
                    </a:lnTo>
                    <a:lnTo>
                      <a:pt x="210" y="142"/>
                    </a:lnTo>
                    <a:lnTo>
                      <a:pt x="222" y="134"/>
                    </a:lnTo>
                    <a:lnTo>
                      <a:pt x="218" y="128"/>
                    </a:lnTo>
                    <a:lnTo>
                      <a:pt x="212" y="124"/>
                    </a:lnTo>
                    <a:lnTo>
                      <a:pt x="202" y="114"/>
                    </a:lnTo>
                    <a:lnTo>
                      <a:pt x="196" y="120"/>
                    </a:lnTo>
                    <a:lnTo>
                      <a:pt x="190" y="112"/>
                    </a:lnTo>
                    <a:lnTo>
                      <a:pt x="186" y="106"/>
                    </a:lnTo>
                    <a:lnTo>
                      <a:pt x="178" y="98"/>
                    </a:lnTo>
                    <a:lnTo>
                      <a:pt x="172" y="100"/>
                    </a:lnTo>
                    <a:lnTo>
                      <a:pt x="176" y="106"/>
                    </a:lnTo>
                    <a:lnTo>
                      <a:pt x="178" y="112"/>
                    </a:lnTo>
                    <a:lnTo>
                      <a:pt x="172" y="116"/>
                    </a:lnTo>
                    <a:lnTo>
                      <a:pt x="158" y="116"/>
                    </a:lnTo>
                    <a:lnTo>
                      <a:pt x="136" y="110"/>
                    </a:lnTo>
                    <a:lnTo>
                      <a:pt x="130" y="116"/>
                    </a:lnTo>
                    <a:lnTo>
                      <a:pt x="118" y="118"/>
                    </a:lnTo>
                    <a:lnTo>
                      <a:pt x="90" y="114"/>
                    </a:lnTo>
                    <a:lnTo>
                      <a:pt x="74" y="110"/>
                    </a:lnTo>
                    <a:lnTo>
                      <a:pt x="56" y="110"/>
                    </a:lnTo>
                    <a:lnTo>
                      <a:pt x="48" y="104"/>
                    </a:lnTo>
                    <a:lnTo>
                      <a:pt x="40" y="100"/>
                    </a:lnTo>
                    <a:lnTo>
                      <a:pt x="32" y="106"/>
                    </a:lnTo>
                    <a:lnTo>
                      <a:pt x="20" y="102"/>
                    </a:lnTo>
                    <a:lnTo>
                      <a:pt x="8" y="94"/>
                    </a:lnTo>
                    <a:lnTo>
                      <a:pt x="8" y="84"/>
                    </a:lnTo>
                    <a:lnTo>
                      <a:pt x="16" y="84"/>
                    </a:lnTo>
                    <a:lnTo>
                      <a:pt x="32" y="86"/>
                    </a:lnTo>
                    <a:lnTo>
                      <a:pt x="38" y="82"/>
                    </a:lnTo>
                    <a:lnTo>
                      <a:pt x="32" y="76"/>
                    </a:lnTo>
                    <a:lnTo>
                      <a:pt x="16" y="78"/>
                    </a:lnTo>
                    <a:lnTo>
                      <a:pt x="0" y="72"/>
                    </a:lnTo>
                    <a:lnTo>
                      <a:pt x="0" y="50"/>
                    </a:lnTo>
                    <a:lnTo>
                      <a:pt x="8" y="30"/>
                    </a:lnTo>
                    <a:lnTo>
                      <a:pt x="20" y="14"/>
                    </a:lnTo>
                    <a:lnTo>
                      <a:pt x="38" y="2"/>
                    </a:lnTo>
                    <a:lnTo>
                      <a:pt x="52" y="0"/>
                    </a:lnTo>
                    <a:lnTo>
                      <a:pt x="82" y="2"/>
                    </a:lnTo>
                    <a:lnTo>
                      <a:pt x="76" y="8"/>
                    </a:lnTo>
                    <a:lnTo>
                      <a:pt x="64" y="12"/>
                    </a:lnTo>
                    <a:lnTo>
                      <a:pt x="54" y="28"/>
                    </a:lnTo>
                    <a:lnTo>
                      <a:pt x="54" y="40"/>
                    </a:lnTo>
                    <a:lnTo>
                      <a:pt x="54" y="50"/>
                    </a:lnTo>
                    <a:lnTo>
                      <a:pt x="68" y="76"/>
                    </a:lnTo>
                    <a:lnTo>
                      <a:pt x="82" y="72"/>
                    </a:lnTo>
                    <a:lnTo>
                      <a:pt x="76" y="64"/>
                    </a:lnTo>
                    <a:lnTo>
                      <a:pt x="66" y="50"/>
                    </a:lnTo>
                    <a:lnTo>
                      <a:pt x="78" y="46"/>
                    </a:lnTo>
                    <a:lnTo>
                      <a:pt x="70" y="38"/>
                    </a:lnTo>
                    <a:lnTo>
                      <a:pt x="72" y="26"/>
                    </a:lnTo>
                    <a:lnTo>
                      <a:pt x="84" y="16"/>
                    </a:lnTo>
                    <a:lnTo>
                      <a:pt x="108" y="4"/>
                    </a:lnTo>
                    <a:lnTo>
                      <a:pt x="122" y="2"/>
                    </a:lnTo>
                    <a:lnTo>
                      <a:pt x="134" y="6"/>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31" name="Freeform 32">
                <a:extLst>
                  <a:ext uri="{FF2B5EF4-FFF2-40B4-BE49-F238E27FC236}">
                    <a16:creationId xmlns:a16="http://schemas.microsoft.com/office/drawing/2014/main" id="{614683AF-9278-4B8E-9E0D-7593AF4F93E4}"/>
                  </a:ext>
                </a:extLst>
              </p:cNvPr>
              <p:cNvSpPr>
                <a:spLocks/>
              </p:cNvSpPr>
              <p:nvPr/>
            </p:nvSpPr>
            <p:spPr bwMode="gray">
              <a:xfrm>
                <a:off x="1364" y="1409"/>
                <a:ext cx="36" cy="22"/>
              </a:xfrm>
              <a:custGeom>
                <a:avLst/>
                <a:gdLst>
                  <a:gd name="T0" fmla="*/ 34 w 36"/>
                  <a:gd name="T1" fmla="*/ 0 h 22"/>
                  <a:gd name="T2" fmla="*/ 22 w 36"/>
                  <a:gd name="T3" fmla="*/ 0 h 22"/>
                  <a:gd name="T4" fmla="*/ 8 w 36"/>
                  <a:gd name="T5" fmla="*/ 6 h 22"/>
                  <a:gd name="T6" fmla="*/ 4 w 36"/>
                  <a:gd name="T7" fmla="*/ 10 h 22"/>
                  <a:gd name="T8" fmla="*/ 2 w 36"/>
                  <a:gd name="T9" fmla="*/ 12 h 22"/>
                  <a:gd name="T10" fmla="*/ 0 w 36"/>
                  <a:gd name="T11" fmla="*/ 14 h 22"/>
                  <a:gd name="T12" fmla="*/ 6 w 36"/>
                  <a:gd name="T13" fmla="*/ 18 h 22"/>
                  <a:gd name="T14" fmla="*/ 10 w 36"/>
                  <a:gd name="T15" fmla="*/ 22 h 22"/>
                  <a:gd name="T16" fmla="*/ 22 w 36"/>
                  <a:gd name="T17" fmla="*/ 18 h 22"/>
                  <a:gd name="T18" fmla="*/ 30 w 36"/>
                  <a:gd name="T19" fmla="*/ 12 h 22"/>
                  <a:gd name="T20" fmla="*/ 36 w 36"/>
                  <a:gd name="T21" fmla="*/ 4 h 22"/>
                  <a:gd name="T22" fmla="*/ 34 w 36"/>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2">
                    <a:moveTo>
                      <a:pt x="34" y="0"/>
                    </a:moveTo>
                    <a:lnTo>
                      <a:pt x="22" y="0"/>
                    </a:lnTo>
                    <a:lnTo>
                      <a:pt x="8" y="6"/>
                    </a:lnTo>
                    <a:lnTo>
                      <a:pt x="4" y="10"/>
                    </a:lnTo>
                    <a:lnTo>
                      <a:pt x="2" y="12"/>
                    </a:lnTo>
                    <a:lnTo>
                      <a:pt x="0" y="14"/>
                    </a:lnTo>
                    <a:lnTo>
                      <a:pt x="6" y="18"/>
                    </a:lnTo>
                    <a:lnTo>
                      <a:pt x="10" y="22"/>
                    </a:lnTo>
                    <a:lnTo>
                      <a:pt x="22" y="18"/>
                    </a:lnTo>
                    <a:lnTo>
                      <a:pt x="30" y="12"/>
                    </a:lnTo>
                    <a:lnTo>
                      <a:pt x="36" y="4"/>
                    </a:lnTo>
                    <a:lnTo>
                      <a:pt x="34" y="0"/>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32" name="Freeform 33">
                <a:extLst>
                  <a:ext uri="{FF2B5EF4-FFF2-40B4-BE49-F238E27FC236}">
                    <a16:creationId xmlns:a16="http://schemas.microsoft.com/office/drawing/2014/main" id="{6E33B6C7-A775-4CB5-B41C-238E6C301CF4}"/>
                  </a:ext>
                </a:extLst>
              </p:cNvPr>
              <p:cNvSpPr>
                <a:spLocks/>
              </p:cNvSpPr>
              <p:nvPr/>
            </p:nvSpPr>
            <p:spPr bwMode="gray">
              <a:xfrm>
                <a:off x="1426" y="1423"/>
                <a:ext cx="18" cy="22"/>
              </a:xfrm>
              <a:custGeom>
                <a:avLst/>
                <a:gdLst>
                  <a:gd name="T0" fmla="*/ 8 w 18"/>
                  <a:gd name="T1" fmla="*/ 0 h 22"/>
                  <a:gd name="T2" fmla="*/ 2 w 18"/>
                  <a:gd name="T3" fmla="*/ 6 h 22"/>
                  <a:gd name="T4" fmla="*/ 0 w 18"/>
                  <a:gd name="T5" fmla="*/ 14 h 22"/>
                  <a:gd name="T6" fmla="*/ 8 w 18"/>
                  <a:gd name="T7" fmla="*/ 22 h 22"/>
                  <a:gd name="T8" fmla="*/ 18 w 18"/>
                  <a:gd name="T9" fmla="*/ 10 h 22"/>
                  <a:gd name="T10" fmla="*/ 16 w 18"/>
                  <a:gd name="T11" fmla="*/ 2 h 22"/>
                  <a:gd name="T12" fmla="*/ 8 w 1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8" h="22">
                    <a:moveTo>
                      <a:pt x="8" y="0"/>
                    </a:moveTo>
                    <a:lnTo>
                      <a:pt x="2" y="6"/>
                    </a:lnTo>
                    <a:lnTo>
                      <a:pt x="0" y="14"/>
                    </a:lnTo>
                    <a:lnTo>
                      <a:pt x="8" y="22"/>
                    </a:lnTo>
                    <a:lnTo>
                      <a:pt x="18" y="10"/>
                    </a:lnTo>
                    <a:lnTo>
                      <a:pt x="16" y="2"/>
                    </a:lnTo>
                    <a:lnTo>
                      <a:pt x="8" y="0"/>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33" name="Freeform 34">
                <a:extLst>
                  <a:ext uri="{FF2B5EF4-FFF2-40B4-BE49-F238E27FC236}">
                    <a16:creationId xmlns:a16="http://schemas.microsoft.com/office/drawing/2014/main" id="{A8ACD4AB-4DF4-4F7B-9F60-7C0D20941ECB}"/>
                  </a:ext>
                </a:extLst>
              </p:cNvPr>
              <p:cNvSpPr>
                <a:spLocks/>
              </p:cNvSpPr>
              <p:nvPr/>
            </p:nvSpPr>
            <p:spPr bwMode="gray">
              <a:xfrm>
                <a:off x="876" y="971"/>
                <a:ext cx="22" cy="14"/>
              </a:xfrm>
              <a:custGeom>
                <a:avLst/>
                <a:gdLst>
                  <a:gd name="T0" fmla="*/ 8 w 22"/>
                  <a:gd name="T1" fmla="*/ 0 h 14"/>
                  <a:gd name="T2" fmla="*/ 16 w 22"/>
                  <a:gd name="T3" fmla="*/ 2 h 14"/>
                  <a:gd name="T4" fmla="*/ 22 w 22"/>
                  <a:gd name="T5" fmla="*/ 8 h 14"/>
                  <a:gd name="T6" fmla="*/ 20 w 22"/>
                  <a:gd name="T7" fmla="*/ 12 h 14"/>
                  <a:gd name="T8" fmla="*/ 10 w 22"/>
                  <a:gd name="T9" fmla="*/ 14 h 14"/>
                  <a:gd name="T10" fmla="*/ 2 w 22"/>
                  <a:gd name="T11" fmla="*/ 8 h 14"/>
                  <a:gd name="T12" fmla="*/ 0 w 22"/>
                  <a:gd name="T13" fmla="*/ 2 h 14"/>
                  <a:gd name="T14" fmla="*/ 8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8" y="0"/>
                    </a:moveTo>
                    <a:lnTo>
                      <a:pt x="16" y="2"/>
                    </a:lnTo>
                    <a:lnTo>
                      <a:pt x="22" y="8"/>
                    </a:lnTo>
                    <a:lnTo>
                      <a:pt x="20" y="12"/>
                    </a:lnTo>
                    <a:lnTo>
                      <a:pt x="10" y="14"/>
                    </a:lnTo>
                    <a:lnTo>
                      <a:pt x="2" y="8"/>
                    </a:lnTo>
                    <a:lnTo>
                      <a:pt x="0" y="2"/>
                    </a:lnTo>
                    <a:lnTo>
                      <a:pt x="8" y="0"/>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34" name="Freeform 35">
                <a:extLst>
                  <a:ext uri="{FF2B5EF4-FFF2-40B4-BE49-F238E27FC236}">
                    <a16:creationId xmlns:a16="http://schemas.microsoft.com/office/drawing/2014/main" id="{70AC3A6B-9165-4743-A0A6-31F50A6AD44A}"/>
                  </a:ext>
                </a:extLst>
              </p:cNvPr>
              <p:cNvSpPr>
                <a:spLocks/>
              </p:cNvSpPr>
              <p:nvPr/>
            </p:nvSpPr>
            <p:spPr bwMode="gray">
              <a:xfrm>
                <a:off x="1516" y="1271"/>
                <a:ext cx="20" cy="16"/>
              </a:xfrm>
              <a:custGeom>
                <a:avLst/>
                <a:gdLst>
                  <a:gd name="T0" fmla="*/ 8 w 20"/>
                  <a:gd name="T1" fmla="*/ 0 h 16"/>
                  <a:gd name="T2" fmla="*/ 16 w 20"/>
                  <a:gd name="T3" fmla="*/ 6 h 16"/>
                  <a:gd name="T4" fmla="*/ 20 w 20"/>
                  <a:gd name="T5" fmla="*/ 12 h 16"/>
                  <a:gd name="T6" fmla="*/ 16 w 20"/>
                  <a:gd name="T7" fmla="*/ 16 h 16"/>
                  <a:gd name="T8" fmla="*/ 6 w 20"/>
                  <a:gd name="T9" fmla="*/ 14 h 16"/>
                  <a:gd name="T10" fmla="*/ 0 w 20"/>
                  <a:gd name="T11" fmla="*/ 10 h 16"/>
                  <a:gd name="T12" fmla="*/ 0 w 20"/>
                  <a:gd name="T13" fmla="*/ 2 h 16"/>
                  <a:gd name="T14" fmla="*/ 8 w 20"/>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6">
                    <a:moveTo>
                      <a:pt x="8" y="0"/>
                    </a:moveTo>
                    <a:lnTo>
                      <a:pt x="16" y="6"/>
                    </a:lnTo>
                    <a:lnTo>
                      <a:pt x="20" y="12"/>
                    </a:lnTo>
                    <a:lnTo>
                      <a:pt x="16" y="16"/>
                    </a:lnTo>
                    <a:lnTo>
                      <a:pt x="6" y="14"/>
                    </a:lnTo>
                    <a:lnTo>
                      <a:pt x="0" y="10"/>
                    </a:lnTo>
                    <a:lnTo>
                      <a:pt x="0" y="2"/>
                    </a:lnTo>
                    <a:lnTo>
                      <a:pt x="8" y="0"/>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grpSp>
        <p:sp>
          <p:nvSpPr>
            <p:cNvPr id="293" name="Freeform 120">
              <a:extLst>
                <a:ext uri="{FF2B5EF4-FFF2-40B4-BE49-F238E27FC236}">
                  <a16:creationId xmlns:a16="http://schemas.microsoft.com/office/drawing/2014/main" id="{FD2EDA76-F5D1-46DA-8792-F37335E8435C}"/>
                </a:ext>
              </a:extLst>
            </p:cNvPr>
            <p:cNvSpPr>
              <a:spLocks/>
            </p:cNvSpPr>
            <p:nvPr/>
          </p:nvSpPr>
          <p:spPr bwMode="gray">
            <a:xfrm>
              <a:off x="5138206" y="5229720"/>
              <a:ext cx="374480" cy="313600"/>
            </a:xfrm>
            <a:custGeom>
              <a:avLst/>
              <a:gdLst>
                <a:gd name="T0" fmla="*/ 0 w 260"/>
                <a:gd name="T1" fmla="*/ 108 h 218"/>
                <a:gd name="T2" fmla="*/ 2 w 260"/>
                <a:gd name="T3" fmla="*/ 104 h 218"/>
                <a:gd name="T4" fmla="*/ 6 w 260"/>
                <a:gd name="T5" fmla="*/ 102 h 218"/>
                <a:gd name="T6" fmla="*/ 8 w 260"/>
                <a:gd name="T7" fmla="*/ 102 h 218"/>
                <a:gd name="T8" fmla="*/ 14 w 260"/>
                <a:gd name="T9" fmla="*/ 110 h 218"/>
                <a:gd name="T10" fmla="*/ 22 w 260"/>
                <a:gd name="T11" fmla="*/ 114 h 218"/>
                <a:gd name="T12" fmla="*/ 38 w 260"/>
                <a:gd name="T13" fmla="*/ 114 h 218"/>
                <a:gd name="T14" fmla="*/ 54 w 260"/>
                <a:gd name="T15" fmla="*/ 104 h 218"/>
                <a:gd name="T16" fmla="*/ 54 w 260"/>
                <a:gd name="T17" fmla="*/ 46 h 218"/>
                <a:gd name="T18" fmla="*/ 66 w 260"/>
                <a:gd name="T19" fmla="*/ 58 h 218"/>
                <a:gd name="T20" fmla="*/ 66 w 260"/>
                <a:gd name="T21" fmla="*/ 78 h 218"/>
                <a:gd name="T22" fmla="*/ 82 w 260"/>
                <a:gd name="T23" fmla="*/ 78 h 218"/>
                <a:gd name="T24" fmla="*/ 96 w 260"/>
                <a:gd name="T25" fmla="*/ 66 h 218"/>
                <a:gd name="T26" fmla="*/ 100 w 260"/>
                <a:gd name="T27" fmla="*/ 54 h 218"/>
                <a:gd name="T28" fmla="*/ 110 w 260"/>
                <a:gd name="T29" fmla="*/ 54 h 218"/>
                <a:gd name="T30" fmla="*/ 120 w 260"/>
                <a:gd name="T31" fmla="*/ 62 h 218"/>
                <a:gd name="T32" fmla="*/ 140 w 260"/>
                <a:gd name="T33" fmla="*/ 60 h 218"/>
                <a:gd name="T34" fmla="*/ 148 w 260"/>
                <a:gd name="T35" fmla="*/ 46 h 218"/>
                <a:gd name="T36" fmla="*/ 186 w 260"/>
                <a:gd name="T37" fmla="*/ 6 h 218"/>
                <a:gd name="T38" fmla="*/ 196 w 260"/>
                <a:gd name="T39" fmla="*/ 6 h 218"/>
                <a:gd name="T40" fmla="*/ 198 w 260"/>
                <a:gd name="T41" fmla="*/ 0 h 218"/>
                <a:gd name="T42" fmla="*/ 228 w 260"/>
                <a:gd name="T43" fmla="*/ 2 h 218"/>
                <a:gd name="T44" fmla="*/ 236 w 260"/>
                <a:gd name="T45" fmla="*/ 8 h 218"/>
                <a:gd name="T46" fmla="*/ 244 w 260"/>
                <a:gd name="T47" fmla="*/ 32 h 218"/>
                <a:gd name="T48" fmla="*/ 244 w 260"/>
                <a:gd name="T49" fmla="*/ 68 h 218"/>
                <a:gd name="T50" fmla="*/ 244 w 260"/>
                <a:gd name="T51" fmla="*/ 78 h 218"/>
                <a:gd name="T52" fmla="*/ 260 w 260"/>
                <a:gd name="T53" fmla="*/ 80 h 218"/>
                <a:gd name="T54" fmla="*/ 254 w 260"/>
                <a:gd name="T55" fmla="*/ 90 h 218"/>
                <a:gd name="T56" fmla="*/ 254 w 260"/>
                <a:gd name="T57" fmla="*/ 104 h 218"/>
                <a:gd name="T58" fmla="*/ 246 w 260"/>
                <a:gd name="T59" fmla="*/ 110 h 218"/>
                <a:gd name="T60" fmla="*/ 230 w 260"/>
                <a:gd name="T61" fmla="*/ 130 h 218"/>
                <a:gd name="T62" fmla="*/ 224 w 260"/>
                <a:gd name="T63" fmla="*/ 142 h 218"/>
                <a:gd name="T64" fmla="*/ 210 w 260"/>
                <a:gd name="T65" fmla="*/ 160 h 218"/>
                <a:gd name="T66" fmla="*/ 188 w 260"/>
                <a:gd name="T67" fmla="*/ 176 h 218"/>
                <a:gd name="T68" fmla="*/ 164 w 260"/>
                <a:gd name="T69" fmla="*/ 198 h 218"/>
                <a:gd name="T70" fmla="*/ 142 w 260"/>
                <a:gd name="T71" fmla="*/ 202 h 218"/>
                <a:gd name="T72" fmla="*/ 128 w 260"/>
                <a:gd name="T73" fmla="*/ 208 h 218"/>
                <a:gd name="T74" fmla="*/ 110 w 260"/>
                <a:gd name="T75" fmla="*/ 206 h 218"/>
                <a:gd name="T76" fmla="*/ 88 w 260"/>
                <a:gd name="T77" fmla="*/ 206 h 218"/>
                <a:gd name="T78" fmla="*/ 70 w 260"/>
                <a:gd name="T79" fmla="*/ 212 h 218"/>
                <a:gd name="T80" fmla="*/ 50 w 260"/>
                <a:gd name="T81" fmla="*/ 218 h 218"/>
                <a:gd name="T82" fmla="*/ 34 w 260"/>
                <a:gd name="T83" fmla="*/ 210 h 218"/>
                <a:gd name="T84" fmla="*/ 28 w 260"/>
                <a:gd name="T85" fmla="*/ 198 h 218"/>
                <a:gd name="T86" fmla="*/ 20 w 260"/>
                <a:gd name="T87" fmla="*/ 184 h 218"/>
                <a:gd name="T88" fmla="*/ 30 w 260"/>
                <a:gd name="T89" fmla="*/ 172 h 218"/>
                <a:gd name="T90" fmla="*/ 22 w 260"/>
                <a:gd name="T91" fmla="*/ 158 h 218"/>
                <a:gd name="T92" fmla="*/ 12 w 260"/>
                <a:gd name="T93" fmla="*/ 144 h 218"/>
                <a:gd name="T94" fmla="*/ 6 w 260"/>
                <a:gd name="T95" fmla="*/ 122 h 218"/>
                <a:gd name="T96" fmla="*/ 0 w 260"/>
                <a:gd name="T97" fmla="*/ 10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0" h="218">
                  <a:moveTo>
                    <a:pt x="0" y="108"/>
                  </a:moveTo>
                  <a:lnTo>
                    <a:pt x="2" y="104"/>
                  </a:lnTo>
                  <a:lnTo>
                    <a:pt x="6" y="102"/>
                  </a:lnTo>
                  <a:lnTo>
                    <a:pt x="8" y="102"/>
                  </a:lnTo>
                  <a:lnTo>
                    <a:pt x="14" y="110"/>
                  </a:lnTo>
                  <a:lnTo>
                    <a:pt x="22" y="114"/>
                  </a:lnTo>
                  <a:lnTo>
                    <a:pt x="38" y="114"/>
                  </a:lnTo>
                  <a:lnTo>
                    <a:pt x="54" y="104"/>
                  </a:lnTo>
                  <a:lnTo>
                    <a:pt x="54" y="46"/>
                  </a:lnTo>
                  <a:lnTo>
                    <a:pt x="66" y="58"/>
                  </a:lnTo>
                  <a:lnTo>
                    <a:pt x="66" y="78"/>
                  </a:lnTo>
                  <a:lnTo>
                    <a:pt x="82" y="78"/>
                  </a:lnTo>
                  <a:lnTo>
                    <a:pt x="96" y="66"/>
                  </a:lnTo>
                  <a:lnTo>
                    <a:pt x="100" y="54"/>
                  </a:lnTo>
                  <a:lnTo>
                    <a:pt x="110" y="54"/>
                  </a:lnTo>
                  <a:lnTo>
                    <a:pt x="120" y="62"/>
                  </a:lnTo>
                  <a:lnTo>
                    <a:pt x="140" y="60"/>
                  </a:lnTo>
                  <a:lnTo>
                    <a:pt x="148" y="46"/>
                  </a:lnTo>
                  <a:lnTo>
                    <a:pt x="186" y="6"/>
                  </a:lnTo>
                  <a:lnTo>
                    <a:pt x="196" y="6"/>
                  </a:lnTo>
                  <a:lnTo>
                    <a:pt x="198" y="0"/>
                  </a:lnTo>
                  <a:lnTo>
                    <a:pt x="228" y="2"/>
                  </a:lnTo>
                  <a:lnTo>
                    <a:pt x="236" y="8"/>
                  </a:lnTo>
                  <a:lnTo>
                    <a:pt x="244" y="32"/>
                  </a:lnTo>
                  <a:lnTo>
                    <a:pt x="244" y="68"/>
                  </a:lnTo>
                  <a:lnTo>
                    <a:pt x="244" y="78"/>
                  </a:lnTo>
                  <a:lnTo>
                    <a:pt x="260" y="80"/>
                  </a:lnTo>
                  <a:lnTo>
                    <a:pt x="254" y="90"/>
                  </a:lnTo>
                  <a:lnTo>
                    <a:pt x="254" y="104"/>
                  </a:lnTo>
                  <a:lnTo>
                    <a:pt x="246" y="110"/>
                  </a:lnTo>
                  <a:lnTo>
                    <a:pt x="230" y="130"/>
                  </a:lnTo>
                  <a:lnTo>
                    <a:pt x="224" y="142"/>
                  </a:lnTo>
                  <a:lnTo>
                    <a:pt x="210" y="160"/>
                  </a:lnTo>
                  <a:lnTo>
                    <a:pt x="188" y="176"/>
                  </a:lnTo>
                  <a:lnTo>
                    <a:pt x="164" y="198"/>
                  </a:lnTo>
                  <a:lnTo>
                    <a:pt x="142" y="202"/>
                  </a:lnTo>
                  <a:lnTo>
                    <a:pt x="128" y="208"/>
                  </a:lnTo>
                  <a:lnTo>
                    <a:pt x="110" y="206"/>
                  </a:lnTo>
                  <a:lnTo>
                    <a:pt x="88" y="206"/>
                  </a:lnTo>
                  <a:lnTo>
                    <a:pt x="70" y="212"/>
                  </a:lnTo>
                  <a:lnTo>
                    <a:pt x="50" y="218"/>
                  </a:lnTo>
                  <a:lnTo>
                    <a:pt x="34" y="210"/>
                  </a:lnTo>
                  <a:lnTo>
                    <a:pt x="28" y="198"/>
                  </a:lnTo>
                  <a:lnTo>
                    <a:pt x="20" y="184"/>
                  </a:lnTo>
                  <a:lnTo>
                    <a:pt x="30" y="172"/>
                  </a:lnTo>
                  <a:lnTo>
                    <a:pt x="22" y="158"/>
                  </a:lnTo>
                  <a:lnTo>
                    <a:pt x="12" y="144"/>
                  </a:lnTo>
                  <a:lnTo>
                    <a:pt x="6" y="122"/>
                  </a:lnTo>
                  <a:lnTo>
                    <a:pt x="0" y="108"/>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299" name="Freeform 121">
              <a:extLst>
                <a:ext uri="{FF2B5EF4-FFF2-40B4-BE49-F238E27FC236}">
                  <a16:creationId xmlns:a16="http://schemas.microsoft.com/office/drawing/2014/main" id="{AEDC9787-929C-4CF9-A2D0-8857A6120761}"/>
                </a:ext>
              </a:extLst>
            </p:cNvPr>
            <p:cNvSpPr>
              <a:spLocks/>
            </p:cNvSpPr>
            <p:nvPr/>
          </p:nvSpPr>
          <p:spPr bwMode="gray">
            <a:xfrm>
              <a:off x="5336969" y="5080114"/>
              <a:ext cx="172838" cy="152483"/>
            </a:xfrm>
            <a:custGeom>
              <a:avLst/>
              <a:gdLst>
                <a:gd name="T0" fmla="*/ 60 w 120"/>
                <a:gd name="T1" fmla="*/ 104 h 106"/>
                <a:gd name="T2" fmla="*/ 58 w 120"/>
                <a:gd name="T3" fmla="*/ 98 h 106"/>
                <a:gd name="T4" fmla="*/ 44 w 120"/>
                <a:gd name="T5" fmla="*/ 96 h 106"/>
                <a:gd name="T6" fmla="*/ 36 w 120"/>
                <a:gd name="T7" fmla="*/ 76 h 106"/>
                <a:gd name="T8" fmla="*/ 12 w 120"/>
                <a:gd name="T9" fmla="*/ 64 h 106"/>
                <a:gd name="T10" fmla="*/ 8 w 120"/>
                <a:gd name="T11" fmla="*/ 48 h 106"/>
                <a:gd name="T12" fmla="*/ 0 w 120"/>
                <a:gd name="T13" fmla="*/ 36 h 106"/>
                <a:gd name="T14" fmla="*/ 28 w 120"/>
                <a:gd name="T15" fmla="*/ 34 h 106"/>
                <a:gd name="T16" fmla="*/ 42 w 120"/>
                <a:gd name="T17" fmla="*/ 16 h 106"/>
                <a:gd name="T18" fmla="*/ 54 w 120"/>
                <a:gd name="T19" fmla="*/ 14 h 106"/>
                <a:gd name="T20" fmla="*/ 62 w 120"/>
                <a:gd name="T21" fmla="*/ 0 h 106"/>
                <a:gd name="T22" fmla="*/ 78 w 120"/>
                <a:gd name="T23" fmla="*/ 0 h 106"/>
                <a:gd name="T24" fmla="*/ 118 w 120"/>
                <a:gd name="T25" fmla="*/ 14 h 106"/>
                <a:gd name="T26" fmla="*/ 120 w 120"/>
                <a:gd name="T27" fmla="*/ 42 h 106"/>
                <a:gd name="T28" fmla="*/ 120 w 120"/>
                <a:gd name="T29" fmla="*/ 72 h 106"/>
                <a:gd name="T30" fmla="*/ 112 w 120"/>
                <a:gd name="T31" fmla="*/ 90 h 106"/>
                <a:gd name="T32" fmla="*/ 90 w 120"/>
                <a:gd name="T33" fmla="*/ 106 h 106"/>
                <a:gd name="T34" fmla="*/ 60 w 120"/>
                <a:gd name="T35" fmla="*/ 10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06">
                  <a:moveTo>
                    <a:pt x="60" y="104"/>
                  </a:moveTo>
                  <a:lnTo>
                    <a:pt x="58" y="98"/>
                  </a:lnTo>
                  <a:lnTo>
                    <a:pt x="44" y="96"/>
                  </a:lnTo>
                  <a:lnTo>
                    <a:pt x="36" y="76"/>
                  </a:lnTo>
                  <a:lnTo>
                    <a:pt x="12" y="64"/>
                  </a:lnTo>
                  <a:lnTo>
                    <a:pt x="8" y="48"/>
                  </a:lnTo>
                  <a:lnTo>
                    <a:pt x="0" y="36"/>
                  </a:lnTo>
                  <a:lnTo>
                    <a:pt x="28" y="34"/>
                  </a:lnTo>
                  <a:lnTo>
                    <a:pt x="42" y="16"/>
                  </a:lnTo>
                  <a:lnTo>
                    <a:pt x="54" y="14"/>
                  </a:lnTo>
                  <a:lnTo>
                    <a:pt x="62" y="0"/>
                  </a:lnTo>
                  <a:lnTo>
                    <a:pt x="78" y="0"/>
                  </a:lnTo>
                  <a:lnTo>
                    <a:pt x="118" y="14"/>
                  </a:lnTo>
                  <a:lnTo>
                    <a:pt x="120" y="42"/>
                  </a:lnTo>
                  <a:lnTo>
                    <a:pt x="120" y="72"/>
                  </a:lnTo>
                  <a:lnTo>
                    <a:pt x="112" y="90"/>
                  </a:lnTo>
                  <a:lnTo>
                    <a:pt x="90" y="106"/>
                  </a:lnTo>
                  <a:lnTo>
                    <a:pt x="60" y="104"/>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00" name="Freeform 123">
              <a:extLst>
                <a:ext uri="{FF2B5EF4-FFF2-40B4-BE49-F238E27FC236}">
                  <a16:creationId xmlns:a16="http://schemas.microsoft.com/office/drawing/2014/main" id="{EACD915C-F4DA-4B11-84D7-495645DD1986}"/>
                </a:ext>
              </a:extLst>
            </p:cNvPr>
            <p:cNvSpPr>
              <a:spLocks/>
            </p:cNvSpPr>
            <p:nvPr/>
          </p:nvSpPr>
          <p:spPr bwMode="gray">
            <a:xfrm>
              <a:off x="5034505" y="5117515"/>
              <a:ext cx="204524" cy="276198"/>
            </a:xfrm>
            <a:custGeom>
              <a:avLst/>
              <a:gdLst>
                <a:gd name="T0" fmla="*/ 0 w 142"/>
                <a:gd name="T1" fmla="*/ 0 h 192"/>
                <a:gd name="T2" fmla="*/ 98 w 142"/>
                <a:gd name="T3" fmla="*/ 0 h 192"/>
                <a:gd name="T4" fmla="*/ 106 w 142"/>
                <a:gd name="T5" fmla="*/ 6 h 192"/>
                <a:gd name="T6" fmla="*/ 134 w 142"/>
                <a:gd name="T7" fmla="*/ 8 h 192"/>
                <a:gd name="T8" fmla="*/ 142 w 142"/>
                <a:gd name="T9" fmla="*/ 14 h 192"/>
                <a:gd name="T10" fmla="*/ 140 w 142"/>
                <a:gd name="T11" fmla="*/ 76 h 192"/>
                <a:gd name="T12" fmla="*/ 126 w 142"/>
                <a:gd name="T13" fmla="*/ 76 h 192"/>
                <a:gd name="T14" fmla="*/ 126 w 142"/>
                <a:gd name="T15" fmla="*/ 182 h 192"/>
                <a:gd name="T16" fmla="*/ 110 w 142"/>
                <a:gd name="T17" fmla="*/ 192 h 192"/>
                <a:gd name="T18" fmla="*/ 94 w 142"/>
                <a:gd name="T19" fmla="*/ 192 h 192"/>
                <a:gd name="T20" fmla="*/ 86 w 142"/>
                <a:gd name="T21" fmla="*/ 188 h 192"/>
                <a:gd name="T22" fmla="*/ 80 w 142"/>
                <a:gd name="T23" fmla="*/ 180 h 192"/>
                <a:gd name="T24" fmla="*/ 72 w 142"/>
                <a:gd name="T25" fmla="*/ 186 h 192"/>
                <a:gd name="T26" fmla="*/ 52 w 142"/>
                <a:gd name="T27" fmla="*/ 164 h 192"/>
                <a:gd name="T28" fmla="*/ 44 w 142"/>
                <a:gd name="T29" fmla="*/ 126 h 192"/>
                <a:gd name="T30" fmla="*/ 38 w 142"/>
                <a:gd name="T31" fmla="*/ 114 h 192"/>
                <a:gd name="T32" fmla="*/ 38 w 142"/>
                <a:gd name="T33" fmla="*/ 82 h 192"/>
                <a:gd name="T34" fmla="*/ 12 w 142"/>
                <a:gd name="T35" fmla="*/ 36 h 192"/>
                <a:gd name="T36" fmla="*/ 0 w 142"/>
                <a:gd name="T37" fmla="*/ 16 h 192"/>
                <a:gd name="T38" fmla="*/ 0 w 142"/>
                <a:gd name="T3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92">
                  <a:moveTo>
                    <a:pt x="0" y="0"/>
                  </a:moveTo>
                  <a:lnTo>
                    <a:pt x="98" y="0"/>
                  </a:lnTo>
                  <a:lnTo>
                    <a:pt x="106" y="6"/>
                  </a:lnTo>
                  <a:lnTo>
                    <a:pt x="134" y="8"/>
                  </a:lnTo>
                  <a:lnTo>
                    <a:pt x="142" y="14"/>
                  </a:lnTo>
                  <a:lnTo>
                    <a:pt x="140" y="76"/>
                  </a:lnTo>
                  <a:lnTo>
                    <a:pt x="126" y="76"/>
                  </a:lnTo>
                  <a:lnTo>
                    <a:pt x="126" y="182"/>
                  </a:lnTo>
                  <a:lnTo>
                    <a:pt x="110" y="192"/>
                  </a:lnTo>
                  <a:lnTo>
                    <a:pt x="94" y="192"/>
                  </a:lnTo>
                  <a:lnTo>
                    <a:pt x="86" y="188"/>
                  </a:lnTo>
                  <a:lnTo>
                    <a:pt x="80" y="180"/>
                  </a:lnTo>
                  <a:lnTo>
                    <a:pt x="72" y="186"/>
                  </a:lnTo>
                  <a:lnTo>
                    <a:pt x="52" y="164"/>
                  </a:lnTo>
                  <a:lnTo>
                    <a:pt x="44" y="126"/>
                  </a:lnTo>
                  <a:lnTo>
                    <a:pt x="38" y="114"/>
                  </a:lnTo>
                  <a:lnTo>
                    <a:pt x="38" y="82"/>
                  </a:lnTo>
                  <a:lnTo>
                    <a:pt x="12" y="36"/>
                  </a:lnTo>
                  <a:lnTo>
                    <a:pt x="0" y="16"/>
                  </a:lnTo>
                  <a:lnTo>
                    <a:pt x="0" y="0"/>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01" name="Freeform 125">
              <a:extLst>
                <a:ext uri="{FF2B5EF4-FFF2-40B4-BE49-F238E27FC236}">
                  <a16:creationId xmlns:a16="http://schemas.microsoft.com/office/drawing/2014/main" id="{418A13B5-4244-4017-85BC-F22E6525F660}"/>
                </a:ext>
              </a:extLst>
            </p:cNvPr>
            <p:cNvSpPr>
              <a:spLocks/>
            </p:cNvSpPr>
            <p:nvPr/>
          </p:nvSpPr>
          <p:spPr bwMode="gray">
            <a:xfrm>
              <a:off x="5506925" y="4936260"/>
              <a:ext cx="72015" cy="172624"/>
            </a:xfrm>
            <a:custGeom>
              <a:avLst/>
              <a:gdLst>
                <a:gd name="T0" fmla="*/ 4 w 50"/>
                <a:gd name="T1" fmla="*/ 50 h 120"/>
                <a:gd name="T2" fmla="*/ 10 w 50"/>
                <a:gd name="T3" fmla="*/ 44 h 120"/>
                <a:gd name="T4" fmla="*/ 12 w 50"/>
                <a:gd name="T5" fmla="*/ 18 h 120"/>
                <a:gd name="T6" fmla="*/ 14 w 50"/>
                <a:gd name="T7" fmla="*/ 14 h 120"/>
                <a:gd name="T8" fmla="*/ 8 w 50"/>
                <a:gd name="T9" fmla="*/ 0 h 120"/>
                <a:gd name="T10" fmla="*/ 22 w 50"/>
                <a:gd name="T11" fmla="*/ 0 h 120"/>
                <a:gd name="T12" fmla="*/ 30 w 50"/>
                <a:gd name="T13" fmla="*/ 12 h 120"/>
                <a:gd name="T14" fmla="*/ 32 w 50"/>
                <a:gd name="T15" fmla="*/ 30 h 120"/>
                <a:gd name="T16" fmla="*/ 28 w 50"/>
                <a:gd name="T17" fmla="*/ 46 h 120"/>
                <a:gd name="T18" fmla="*/ 34 w 50"/>
                <a:gd name="T19" fmla="*/ 62 h 120"/>
                <a:gd name="T20" fmla="*/ 48 w 50"/>
                <a:gd name="T21" fmla="*/ 78 h 120"/>
                <a:gd name="T22" fmla="*/ 50 w 50"/>
                <a:gd name="T23" fmla="*/ 106 h 120"/>
                <a:gd name="T24" fmla="*/ 40 w 50"/>
                <a:gd name="T25" fmla="*/ 120 h 120"/>
                <a:gd name="T26" fmla="*/ 28 w 50"/>
                <a:gd name="T27" fmla="*/ 108 h 120"/>
                <a:gd name="T28" fmla="*/ 30 w 50"/>
                <a:gd name="T29" fmla="*/ 78 h 120"/>
                <a:gd name="T30" fmla="*/ 10 w 50"/>
                <a:gd name="T31" fmla="*/ 78 h 120"/>
                <a:gd name="T32" fmla="*/ 0 w 50"/>
                <a:gd name="T33" fmla="*/ 64 h 120"/>
                <a:gd name="T34" fmla="*/ 4 w 50"/>
                <a:gd name="T35" fmla="*/ 5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120">
                  <a:moveTo>
                    <a:pt x="4" y="50"/>
                  </a:moveTo>
                  <a:lnTo>
                    <a:pt x="10" y="44"/>
                  </a:lnTo>
                  <a:lnTo>
                    <a:pt x="12" y="18"/>
                  </a:lnTo>
                  <a:lnTo>
                    <a:pt x="14" y="14"/>
                  </a:lnTo>
                  <a:lnTo>
                    <a:pt x="8" y="0"/>
                  </a:lnTo>
                  <a:lnTo>
                    <a:pt x="22" y="0"/>
                  </a:lnTo>
                  <a:lnTo>
                    <a:pt x="30" y="12"/>
                  </a:lnTo>
                  <a:lnTo>
                    <a:pt x="32" y="30"/>
                  </a:lnTo>
                  <a:lnTo>
                    <a:pt x="28" y="46"/>
                  </a:lnTo>
                  <a:lnTo>
                    <a:pt x="34" y="62"/>
                  </a:lnTo>
                  <a:lnTo>
                    <a:pt x="48" y="78"/>
                  </a:lnTo>
                  <a:lnTo>
                    <a:pt x="50" y="106"/>
                  </a:lnTo>
                  <a:lnTo>
                    <a:pt x="40" y="120"/>
                  </a:lnTo>
                  <a:lnTo>
                    <a:pt x="28" y="108"/>
                  </a:lnTo>
                  <a:lnTo>
                    <a:pt x="30" y="78"/>
                  </a:lnTo>
                  <a:lnTo>
                    <a:pt x="10" y="78"/>
                  </a:lnTo>
                  <a:lnTo>
                    <a:pt x="0" y="64"/>
                  </a:lnTo>
                  <a:lnTo>
                    <a:pt x="4" y="50"/>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02" name="Freeform 140">
              <a:extLst>
                <a:ext uri="{FF2B5EF4-FFF2-40B4-BE49-F238E27FC236}">
                  <a16:creationId xmlns:a16="http://schemas.microsoft.com/office/drawing/2014/main" id="{3373F81D-E837-4BF4-BF4E-E5C40EFFB0E5}"/>
                </a:ext>
              </a:extLst>
            </p:cNvPr>
            <p:cNvSpPr>
              <a:spLocks/>
            </p:cNvSpPr>
            <p:nvPr/>
          </p:nvSpPr>
          <p:spPr bwMode="gray">
            <a:xfrm>
              <a:off x="5233267" y="2775590"/>
              <a:ext cx="244852" cy="376894"/>
            </a:xfrm>
            <a:custGeom>
              <a:avLst/>
              <a:gdLst>
                <a:gd name="T0" fmla="*/ 106 w 170"/>
                <a:gd name="T1" fmla="*/ 250 h 262"/>
                <a:gd name="T2" fmla="*/ 88 w 170"/>
                <a:gd name="T3" fmla="*/ 250 h 262"/>
                <a:gd name="T4" fmla="*/ 64 w 170"/>
                <a:gd name="T5" fmla="*/ 258 h 262"/>
                <a:gd name="T6" fmla="*/ 40 w 170"/>
                <a:gd name="T7" fmla="*/ 262 h 262"/>
                <a:gd name="T8" fmla="*/ 10 w 170"/>
                <a:gd name="T9" fmla="*/ 246 h 262"/>
                <a:gd name="T10" fmla="*/ 12 w 170"/>
                <a:gd name="T11" fmla="*/ 226 h 262"/>
                <a:gd name="T12" fmla="*/ 6 w 170"/>
                <a:gd name="T13" fmla="*/ 204 h 262"/>
                <a:gd name="T14" fmla="*/ 10 w 170"/>
                <a:gd name="T15" fmla="*/ 188 h 262"/>
                <a:gd name="T16" fmla="*/ 22 w 170"/>
                <a:gd name="T17" fmla="*/ 182 h 262"/>
                <a:gd name="T18" fmla="*/ 28 w 170"/>
                <a:gd name="T19" fmla="*/ 170 h 262"/>
                <a:gd name="T20" fmla="*/ 64 w 170"/>
                <a:gd name="T21" fmla="*/ 142 h 262"/>
                <a:gd name="T22" fmla="*/ 72 w 170"/>
                <a:gd name="T23" fmla="*/ 140 h 262"/>
                <a:gd name="T24" fmla="*/ 70 w 170"/>
                <a:gd name="T25" fmla="*/ 124 h 262"/>
                <a:gd name="T26" fmla="*/ 54 w 170"/>
                <a:gd name="T27" fmla="*/ 116 h 262"/>
                <a:gd name="T28" fmla="*/ 44 w 170"/>
                <a:gd name="T29" fmla="*/ 102 h 262"/>
                <a:gd name="T30" fmla="*/ 50 w 170"/>
                <a:gd name="T31" fmla="*/ 86 h 262"/>
                <a:gd name="T32" fmla="*/ 42 w 170"/>
                <a:gd name="T33" fmla="*/ 82 h 262"/>
                <a:gd name="T34" fmla="*/ 44 w 170"/>
                <a:gd name="T35" fmla="*/ 62 h 262"/>
                <a:gd name="T36" fmla="*/ 34 w 170"/>
                <a:gd name="T37" fmla="*/ 48 h 262"/>
                <a:gd name="T38" fmla="*/ 20 w 170"/>
                <a:gd name="T39" fmla="*/ 48 h 262"/>
                <a:gd name="T40" fmla="*/ 0 w 170"/>
                <a:gd name="T41" fmla="*/ 30 h 262"/>
                <a:gd name="T42" fmla="*/ 10 w 170"/>
                <a:gd name="T43" fmla="*/ 22 h 262"/>
                <a:gd name="T44" fmla="*/ 24 w 170"/>
                <a:gd name="T45" fmla="*/ 38 h 262"/>
                <a:gd name="T46" fmla="*/ 66 w 170"/>
                <a:gd name="T47" fmla="*/ 42 h 262"/>
                <a:gd name="T48" fmla="*/ 76 w 170"/>
                <a:gd name="T49" fmla="*/ 32 h 262"/>
                <a:gd name="T50" fmla="*/ 84 w 170"/>
                <a:gd name="T51" fmla="*/ 12 h 262"/>
                <a:gd name="T52" fmla="*/ 104 w 170"/>
                <a:gd name="T53" fmla="*/ 0 h 262"/>
                <a:gd name="T54" fmla="*/ 126 w 170"/>
                <a:gd name="T55" fmla="*/ 8 h 262"/>
                <a:gd name="T56" fmla="*/ 136 w 170"/>
                <a:gd name="T57" fmla="*/ 22 h 262"/>
                <a:gd name="T58" fmla="*/ 126 w 170"/>
                <a:gd name="T59" fmla="*/ 32 h 262"/>
                <a:gd name="T60" fmla="*/ 122 w 170"/>
                <a:gd name="T61" fmla="*/ 54 h 262"/>
                <a:gd name="T62" fmla="*/ 146 w 170"/>
                <a:gd name="T63" fmla="*/ 68 h 262"/>
                <a:gd name="T64" fmla="*/ 130 w 170"/>
                <a:gd name="T65" fmla="*/ 84 h 262"/>
                <a:gd name="T66" fmla="*/ 140 w 170"/>
                <a:gd name="T67" fmla="*/ 102 h 262"/>
                <a:gd name="T68" fmla="*/ 146 w 170"/>
                <a:gd name="T69" fmla="*/ 118 h 262"/>
                <a:gd name="T70" fmla="*/ 138 w 170"/>
                <a:gd name="T71" fmla="*/ 138 h 262"/>
                <a:gd name="T72" fmla="*/ 148 w 170"/>
                <a:gd name="T73" fmla="*/ 148 h 262"/>
                <a:gd name="T74" fmla="*/ 156 w 170"/>
                <a:gd name="T75" fmla="*/ 162 h 262"/>
                <a:gd name="T76" fmla="*/ 146 w 170"/>
                <a:gd name="T77" fmla="*/ 172 h 262"/>
                <a:gd name="T78" fmla="*/ 170 w 170"/>
                <a:gd name="T79" fmla="*/ 190 h 262"/>
                <a:gd name="T80" fmla="*/ 162 w 170"/>
                <a:gd name="T81" fmla="*/ 204 h 262"/>
                <a:gd name="T82" fmla="*/ 136 w 170"/>
                <a:gd name="T83" fmla="*/ 228 h 262"/>
                <a:gd name="T84" fmla="*/ 106 w 170"/>
                <a:gd name="T85" fmla="*/ 25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262">
                  <a:moveTo>
                    <a:pt x="106" y="250"/>
                  </a:moveTo>
                  <a:lnTo>
                    <a:pt x="88" y="250"/>
                  </a:lnTo>
                  <a:lnTo>
                    <a:pt x="64" y="258"/>
                  </a:lnTo>
                  <a:lnTo>
                    <a:pt x="40" y="262"/>
                  </a:lnTo>
                  <a:lnTo>
                    <a:pt x="10" y="246"/>
                  </a:lnTo>
                  <a:lnTo>
                    <a:pt x="12" y="226"/>
                  </a:lnTo>
                  <a:lnTo>
                    <a:pt x="6" y="204"/>
                  </a:lnTo>
                  <a:lnTo>
                    <a:pt x="10" y="188"/>
                  </a:lnTo>
                  <a:lnTo>
                    <a:pt x="22" y="182"/>
                  </a:lnTo>
                  <a:lnTo>
                    <a:pt x="28" y="170"/>
                  </a:lnTo>
                  <a:lnTo>
                    <a:pt x="64" y="142"/>
                  </a:lnTo>
                  <a:lnTo>
                    <a:pt x="72" y="140"/>
                  </a:lnTo>
                  <a:lnTo>
                    <a:pt x="70" y="124"/>
                  </a:lnTo>
                  <a:lnTo>
                    <a:pt x="54" y="116"/>
                  </a:lnTo>
                  <a:lnTo>
                    <a:pt x="44" y="102"/>
                  </a:lnTo>
                  <a:lnTo>
                    <a:pt x="50" y="86"/>
                  </a:lnTo>
                  <a:lnTo>
                    <a:pt x="42" y="82"/>
                  </a:lnTo>
                  <a:lnTo>
                    <a:pt x="44" y="62"/>
                  </a:lnTo>
                  <a:lnTo>
                    <a:pt x="34" y="48"/>
                  </a:lnTo>
                  <a:lnTo>
                    <a:pt x="20" y="48"/>
                  </a:lnTo>
                  <a:lnTo>
                    <a:pt x="0" y="30"/>
                  </a:lnTo>
                  <a:lnTo>
                    <a:pt x="10" y="22"/>
                  </a:lnTo>
                  <a:lnTo>
                    <a:pt x="24" y="38"/>
                  </a:lnTo>
                  <a:lnTo>
                    <a:pt x="66" y="42"/>
                  </a:lnTo>
                  <a:lnTo>
                    <a:pt x="76" y="32"/>
                  </a:lnTo>
                  <a:lnTo>
                    <a:pt x="84" y="12"/>
                  </a:lnTo>
                  <a:lnTo>
                    <a:pt x="104" y="0"/>
                  </a:lnTo>
                  <a:lnTo>
                    <a:pt x="126" y="8"/>
                  </a:lnTo>
                  <a:lnTo>
                    <a:pt x="136" y="22"/>
                  </a:lnTo>
                  <a:lnTo>
                    <a:pt x="126" y="32"/>
                  </a:lnTo>
                  <a:lnTo>
                    <a:pt x="122" y="54"/>
                  </a:lnTo>
                  <a:lnTo>
                    <a:pt x="146" y="68"/>
                  </a:lnTo>
                  <a:lnTo>
                    <a:pt x="130" y="84"/>
                  </a:lnTo>
                  <a:lnTo>
                    <a:pt x="140" y="102"/>
                  </a:lnTo>
                  <a:lnTo>
                    <a:pt x="146" y="118"/>
                  </a:lnTo>
                  <a:lnTo>
                    <a:pt x="138" y="138"/>
                  </a:lnTo>
                  <a:lnTo>
                    <a:pt x="148" y="148"/>
                  </a:lnTo>
                  <a:lnTo>
                    <a:pt x="156" y="162"/>
                  </a:lnTo>
                  <a:lnTo>
                    <a:pt x="146" y="172"/>
                  </a:lnTo>
                  <a:lnTo>
                    <a:pt x="170" y="190"/>
                  </a:lnTo>
                  <a:lnTo>
                    <a:pt x="162" y="204"/>
                  </a:lnTo>
                  <a:lnTo>
                    <a:pt x="136" y="228"/>
                  </a:lnTo>
                  <a:lnTo>
                    <a:pt x="106" y="250"/>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03" name="Freeform 141">
              <a:extLst>
                <a:ext uri="{FF2B5EF4-FFF2-40B4-BE49-F238E27FC236}">
                  <a16:creationId xmlns:a16="http://schemas.microsoft.com/office/drawing/2014/main" id="{50DBF9BE-CCA9-4BBC-B362-4D7AF72164B4}"/>
                </a:ext>
              </a:extLst>
            </p:cNvPr>
            <p:cNvSpPr>
              <a:spLocks/>
            </p:cNvSpPr>
            <p:nvPr/>
          </p:nvSpPr>
          <p:spPr bwMode="gray">
            <a:xfrm>
              <a:off x="5010019" y="2818746"/>
              <a:ext cx="301025" cy="486223"/>
            </a:xfrm>
            <a:custGeom>
              <a:avLst/>
              <a:gdLst>
                <a:gd name="T0" fmla="*/ 167 w 209"/>
                <a:gd name="T1" fmla="*/ 10 h 338"/>
                <a:gd name="T2" fmla="*/ 189 w 209"/>
                <a:gd name="T3" fmla="*/ 18 h 338"/>
                <a:gd name="T4" fmla="*/ 199 w 209"/>
                <a:gd name="T5" fmla="*/ 40 h 338"/>
                <a:gd name="T6" fmla="*/ 205 w 209"/>
                <a:gd name="T7" fmla="*/ 56 h 338"/>
                <a:gd name="T8" fmla="*/ 209 w 209"/>
                <a:gd name="T9" fmla="*/ 86 h 338"/>
                <a:gd name="T10" fmla="*/ 181 w 209"/>
                <a:gd name="T11" fmla="*/ 90 h 338"/>
                <a:gd name="T12" fmla="*/ 161 w 209"/>
                <a:gd name="T13" fmla="*/ 114 h 338"/>
                <a:gd name="T14" fmla="*/ 153 w 209"/>
                <a:gd name="T15" fmla="*/ 138 h 338"/>
                <a:gd name="T16" fmla="*/ 121 w 209"/>
                <a:gd name="T17" fmla="*/ 152 h 338"/>
                <a:gd name="T18" fmla="*/ 103 w 209"/>
                <a:gd name="T19" fmla="*/ 178 h 338"/>
                <a:gd name="T20" fmla="*/ 101 w 209"/>
                <a:gd name="T21" fmla="*/ 216 h 338"/>
                <a:gd name="T22" fmla="*/ 125 w 209"/>
                <a:gd name="T23" fmla="*/ 236 h 338"/>
                <a:gd name="T24" fmla="*/ 111 w 209"/>
                <a:gd name="T25" fmla="*/ 256 h 338"/>
                <a:gd name="T26" fmla="*/ 91 w 209"/>
                <a:gd name="T27" fmla="*/ 278 h 338"/>
                <a:gd name="T28" fmla="*/ 87 w 209"/>
                <a:gd name="T29" fmla="*/ 304 h 338"/>
                <a:gd name="T30" fmla="*/ 69 w 209"/>
                <a:gd name="T31" fmla="*/ 322 h 338"/>
                <a:gd name="T32" fmla="*/ 51 w 209"/>
                <a:gd name="T33" fmla="*/ 336 h 338"/>
                <a:gd name="T34" fmla="*/ 33 w 209"/>
                <a:gd name="T35" fmla="*/ 324 h 338"/>
                <a:gd name="T36" fmla="*/ 29 w 209"/>
                <a:gd name="T37" fmla="*/ 308 h 338"/>
                <a:gd name="T38" fmla="*/ 11 w 209"/>
                <a:gd name="T39" fmla="*/ 274 h 338"/>
                <a:gd name="T40" fmla="*/ 17 w 209"/>
                <a:gd name="T41" fmla="*/ 252 h 338"/>
                <a:gd name="T42" fmla="*/ 25 w 209"/>
                <a:gd name="T43" fmla="*/ 228 h 338"/>
                <a:gd name="T44" fmla="*/ 17 w 209"/>
                <a:gd name="T45" fmla="*/ 208 h 338"/>
                <a:gd name="T46" fmla="*/ 29 w 209"/>
                <a:gd name="T47" fmla="*/ 194 h 338"/>
                <a:gd name="T48" fmla="*/ 17 w 209"/>
                <a:gd name="T49" fmla="*/ 168 h 338"/>
                <a:gd name="T50" fmla="*/ 33 w 209"/>
                <a:gd name="T51" fmla="*/ 134 h 338"/>
                <a:gd name="T52" fmla="*/ 53 w 209"/>
                <a:gd name="T53" fmla="*/ 124 h 338"/>
                <a:gd name="T54" fmla="*/ 57 w 209"/>
                <a:gd name="T55" fmla="*/ 94 h 338"/>
                <a:gd name="T56" fmla="*/ 73 w 209"/>
                <a:gd name="T57" fmla="*/ 76 h 338"/>
                <a:gd name="T58" fmla="*/ 87 w 209"/>
                <a:gd name="T59" fmla="*/ 54 h 338"/>
                <a:gd name="T60" fmla="*/ 99 w 209"/>
                <a:gd name="T61" fmla="*/ 26 h 338"/>
                <a:gd name="T62" fmla="*/ 117 w 209"/>
                <a:gd name="T63" fmla="*/ 12 h 338"/>
                <a:gd name="T64" fmla="*/ 131 w 209"/>
                <a:gd name="T65" fmla="*/ 18 h 338"/>
                <a:gd name="T66" fmla="*/ 145 w 209"/>
                <a:gd name="T67" fmla="*/ 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9" h="338">
                  <a:moveTo>
                    <a:pt x="155" y="0"/>
                  </a:moveTo>
                  <a:lnTo>
                    <a:pt x="167" y="10"/>
                  </a:lnTo>
                  <a:lnTo>
                    <a:pt x="175" y="18"/>
                  </a:lnTo>
                  <a:lnTo>
                    <a:pt x="189" y="18"/>
                  </a:lnTo>
                  <a:lnTo>
                    <a:pt x="199" y="32"/>
                  </a:lnTo>
                  <a:lnTo>
                    <a:pt x="199" y="40"/>
                  </a:lnTo>
                  <a:lnTo>
                    <a:pt x="197" y="52"/>
                  </a:lnTo>
                  <a:lnTo>
                    <a:pt x="205" y="56"/>
                  </a:lnTo>
                  <a:lnTo>
                    <a:pt x="199" y="72"/>
                  </a:lnTo>
                  <a:lnTo>
                    <a:pt x="209" y="86"/>
                  </a:lnTo>
                  <a:lnTo>
                    <a:pt x="191" y="88"/>
                  </a:lnTo>
                  <a:lnTo>
                    <a:pt x="181" y="90"/>
                  </a:lnTo>
                  <a:lnTo>
                    <a:pt x="167" y="100"/>
                  </a:lnTo>
                  <a:lnTo>
                    <a:pt x="161" y="114"/>
                  </a:lnTo>
                  <a:lnTo>
                    <a:pt x="165" y="124"/>
                  </a:lnTo>
                  <a:lnTo>
                    <a:pt x="153" y="138"/>
                  </a:lnTo>
                  <a:lnTo>
                    <a:pt x="137" y="150"/>
                  </a:lnTo>
                  <a:lnTo>
                    <a:pt x="121" y="152"/>
                  </a:lnTo>
                  <a:lnTo>
                    <a:pt x="111" y="166"/>
                  </a:lnTo>
                  <a:lnTo>
                    <a:pt x="103" y="178"/>
                  </a:lnTo>
                  <a:lnTo>
                    <a:pt x="99" y="194"/>
                  </a:lnTo>
                  <a:lnTo>
                    <a:pt x="101" y="216"/>
                  </a:lnTo>
                  <a:lnTo>
                    <a:pt x="115" y="222"/>
                  </a:lnTo>
                  <a:lnTo>
                    <a:pt x="125" y="236"/>
                  </a:lnTo>
                  <a:lnTo>
                    <a:pt x="123" y="248"/>
                  </a:lnTo>
                  <a:lnTo>
                    <a:pt x="111" y="256"/>
                  </a:lnTo>
                  <a:lnTo>
                    <a:pt x="93" y="266"/>
                  </a:lnTo>
                  <a:lnTo>
                    <a:pt x="91" y="278"/>
                  </a:lnTo>
                  <a:lnTo>
                    <a:pt x="91" y="292"/>
                  </a:lnTo>
                  <a:lnTo>
                    <a:pt x="87" y="304"/>
                  </a:lnTo>
                  <a:lnTo>
                    <a:pt x="81" y="316"/>
                  </a:lnTo>
                  <a:lnTo>
                    <a:pt x="69" y="322"/>
                  </a:lnTo>
                  <a:lnTo>
                    <a:pt x="55" y="324"/>
                  </a:lnTo>
                  <a:lnTo>
                    <a:pt x="51" y="336"/>
                  </a:lnTo>
                  <a:lnTo>
                    <a:pt x="37" y="338"/>
                  </a:lnTo>
                  <a:lnTo>
                    <a:pt x="33" y="324"/>
                  </a:lnTo>
                  <a:lnTo>
                    <a:pt x="29" y="316"/>
                  </a:lnTo>
                  <a:lnTo>
                    <a:pt x="29" y="308"/>
                  </a:lnTo>
                  <a:lnTo>
                    <a:pt x="17" y="290"/>
                  </a:lnTo>
                  <a:lnTo>
                    <a:pt x="11" y="274"/>
                  </a:lnTo>
                  <a:lnTo>
                    <a:pt x="0" y="254"/>
                  </a:lnTo>
                  <a:lnTo>
                    <a:pt x="17" y="252"/>
                  </a:lnTo>
                  <a:lnTo>
                    <a:pt x="17" y="236"/>
                  </a:lnTo>
                  <a:lnTo>
                    <a:pt x="25" y="228"/>
                  </a:lnTo>
                  <a:lnTo>
                    <a:pt x="29" y="216"/>
                  </a:lnTo>
                  <a:lnTo>
                    <a:pt x="17" y="208"/>
                  </a:lnTo>
                  <a:lnTo>
                    <a:pt x="31" y="206"/>
                  </a:lnTo>
                  <a:lnTo>
                    <a:pt x="29" y="194"/>
                  </a:lnTo>
                  <a:lnTo>
                    <a:pt x="17" y="188"/>
                  </a:lnTo>
                  <a:lnTo>
                    <a:pt x="17" y="168"/>
                  </a:lnTo>
                  <a:lnTo>
                    <a:pt x="17" y="138"/>
                  </a:lnTo>
                  <a:lnTo>
                    <a:pt x="33" y="134"/>
                  </a:lnTo>
                  <a:lnTo>
                    <a:pt x="49" y="128"/>
                  </a:lnTo>
                  <a:lnTo>
                    <a:pt x="53" y="124"/>
                  </a:lnTo>
                  <a:lnTo>
                    <a:pt x="47" y="110"/>
                  </a:lnTo>
                  <a:lnTo>
                    <a:pt x="57" y="94"/>
                  </a:lnTo>
                  <a:lnTo>
                    <a:pt x="59" y="80"/>
                  </a:lnTo>
                  <a:lnTo>
                    <a:pt x="73" y="76"/>
                  </a:lnTo>
                  <a:lnTo>
                    <a:pt x="75" y="64"/>
                  </a:lnTo>
                  <a:lnTo>
                    <a:pt x="87" y="54"/>
                  </a:lnTo>
                  <a:lnTo>
                    <a:pt x="87" y="42"/>
                  </a:lnTo>
                  <a:lnTo>
                    <a:pt x="99" y="26"/>
                  </a:lnTo>
                  <a:lnTo>
                    <a:pt x="117" y="24"/>
                  </a:lnTo>
                  <a:lnTo>
                    <a:pt x="117" y="12"/>
                  </a:lnTo>
                  <a:lnTo>
                    <a:pt x="131" y="10"/>
                  </a:lnTo>
                  <a:lnTo>
                    <a:pt x="131" y="18"/>
                  </a:lnTo>
                  <a:lnTo>
                    <a:pt x="145" y="18"/>
                  </a:lnTo>
                  <a:lnTo>
                    <a:pt x="145" y="2"/>
                  </a:lnTo>
                  <a:lnTo>
                    <a:pt x="155" y="0"/>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04" name="Freeform 142">
              <a:extLst>
                <a:ext uri="{FF2B5EF4-FFF2-40B4-BE49-F238E27FC236}">
                  <a16:creationId xmlns:a16="http://schemas.microsoft.com/office/drawing/2014/main" id="{2F89FFD4-32B7-4975-B227-C1AD01C33429}"/>
                </a:ext>
              </a:extLst>
            </p:cNvPr>
            <p:cNvSpPr>
              <a:spLocks/>
            </p:cNvSpPr>
            <p:nvPr/>
          </p:nvSpPr>
          <p:spPr bwMode="gray">
            <a:xfrm>
              <a:off x="4871749" y="2732435"/>
              <a:ext cx="591966" cy="486223"/>
            </a:xfrm>
            <a:custGeom>
              <a:avLst/>
              <a:gdLst>
                <a:gd name="T0" fmla="*/ 92 w 411"/>
                <a:gd name="T1" fmla="*/ 310 h 338"/>
                <a:gd name="T2" fmla="*/ 82 w 411"/>
                <a:gd name="T3" fmla="*/ 312 h 338"/>
                <a:gd name="T4" fmla="*/ 62 w 411"/>
                <a:gd name="T5" fmla="*/ 328 h 338"/>
                <a:gd name="T6" fmla="*/ 24 w 411"/>
                <a:gd name="T7" fmla="*/ 334 h 338"/>
                <a:gd name="T8" fmla="*/ 10 w 411"/>
                <a:gd name="T9" fmla="*/ 316 h 338"/>
                <a:gd name="T10" fmla="*/ 16 w 411"/>
                <a:gd name="T11" fmla="*/ 302 h 338"/>
                <a:gd name="T12" fmla="*/ 4 w 411"/>
                <a:gd name="T13" fmla="*/ 296 h 338"/>
                <a:gd name="T14" fmla="*/ 8 w 411"/>
                <a:gd name="T15" fmla="*/ 280 h 338"/>
                <a:gd name="T16" fmla="*/ 0 w 411"/>
                <a:gd name="T17" fmla="*/ 250 h 338"/>
                <a:gd name="T18" fmla="*/ 26 w 411"/>
                <a:gd name="T19" fmla="*/ 230 h 338"/>
                <a:gd name="T20" fmla="*/ 56 w 411"/>
                <a:gd name="T21" fmla="*/ 220 h 338"/>
                <a:gd name="T22" fmla="*/ 70 w 411"/>
                <a:gd name="T23" fmla="*/ 208 h 338"/>
                <a:gd name="T24" fmla="*/ 98 w 411"/>
                <a:gd name="T25" fmla="*/ 202 h 338"/>
                <a:gd name="T26" fmla="*/ 84 w 411"/>
                <a:gd name="T27" fmla="*/ 204 h 338"/>
                <a:gd name="T28" fmla="*/ 92 w 411"/>
                <a:gd name="T29" fmla="*/ 184 h 338"/>
                <a:gd name="T30" fmla="*/ 113 w 411"/>
                <a:gd name="T31" fmla="*/ 164 h 338"/>
                <a:gd name="T32" fmla="*/ 137 w 411"/>
                <a:gd name="T33" fmla="*/ 134 h 338"/>
                <a:gd name="T34" fmla="*/ 157 w 411"/>
                <a:gd name="T35" fmla="*/ 106 h 338"/>
                <a:gd name="T36" fmla="*/ 175 w 411"/>
                <a:gd name="T37" fmla="*/ 86 h 338"/>
                <a:gd name="T38" fmla="*/ 185 w 411"/>
                <a:gd name="T39" fmla="*/ 72 h 338"/>
                <a:gd name="T40" fmla="*/ 163 w 411"/>
                <a:gd name="T41" fmla="*/ 78 h 338"/>
                <a:gd name="T42" fmla="*/ 165 w 411"/>
                <a:gd name="T43" fmla="*/ 62 h 338"/>
                <a:gd name="T44" fmla="*/ 183 w 411"/>
                <a:gd name="T45" fmla="*/ 64 h 338"/>
                <a:gd name="T46" fmla="*/ 203 w 411"/>
                <a:gd name="T47" fmla="*/ 60 h 338"/>
                <a:gd name="T48" fmla="*/ 199 w 411"/>
                <a:gd name="T49" fmla="*/ 44 h 338"/>
                <a:gd name="T50" fmla="*/ 225 w 411"/>
                <a:gd name="T51" fmla="*/ 30 h 338"/>
                <a:gd name="T52" fmla="*/ 243 w 411"/>
                <a:gd name="T53" fmla="*/ 40 h 338"/>
                <a:gd name="T54" fmla="*/ 267 w 411"/>
                <a:gd name="T55" fmla="*/ 38 h 338"/>
                <a:gd name="T56" fmla="*/ 285 w 411"/>
                <a:gd name="T57" fmla="*/ 24 h 338"/>
                <a:gd name="T58" fmla="*/ 291 w 411"/>
                <a:gd name="T59" fmla="*/ 36 h 338"/>
                <a:gd name="T60" fmla="*/ 309 w 411"/>
                <a:gd name="T61" fmla="*/ 16 h 338"/>
                <a:gd name="T62" fmla="*/ 337 w 411"/>
                <a:gd name="T63" fmla="*/ 4 h 338"/>
                <a:gd name="T64" fmla="*/ 319 w 411"/>
                <a:gd name="T65" fmla="*/ 32 h 338"/>
                <a:gd name="T66" fmla="*/ 343 w 411"/>
                <a:gd name="T67" fmla="*/ 22 h 338"/>
                <a:gd name="T68" fmla="*/ 373 w 411"/>
                <a:gd name="T69" fmla="*/ 6 h 338"/>
                <a:gd name="T70" fmla="*/ 387 w 411"/>
                <a:gd name="T71" fmla="*/ 10 h 338"/>
                <a:gd name="T72" fmla="*/ 401 w 411"/>
                <a:gd name="T73" fmla="*/ 32 h 338"/>
                <a:gd name="T74" fmla="*/ 397 w 411"/>
                <a:gd name="T75" fmla="*/ 44 h 338"/>
                <a:gd name="T76" fmla="*/ 387 w 411"/>
                <a:gd name="T77" fmla="*/ 52 h 338"/>
                <a:gd name="T78" fmla="*/ 355 w 411"/>
                <a:gd name="T79" fmla="*/ 30 h 338"/>
                <a:gd name="T80" fmla="*/ 333 w 411"/>
                <a:gd name="T81" fmla="*/ 44 h 338"/>
                <a:gd name="T82" fmla="*/ 317 w 411"/>
                <a:gd name="T83" fmla="*/ 72 h 338"/>
                <a:gd name="T84" fmla="*/ 275 w 411"/>
                <a:gd name="T85" fmla="*/ 68 h 338"/>
                <a:gd name="T86" fmla="*/ 261 w 411"/>
                <a:gd name="T87" fmla="*/ 52 h 338"/>
                <a:gd name="T88" fmla="*/ 241 w 411"/>
                <a:gd name="T89" fmla="*/ 62 h 338"/>
                <a:gd name="T90" fmla="*/ 227 w 411"/>
                <a:gd name="T91" fmla="*/ 78 h 338"/>
                <a:gd name="T92" fmla="*/ 213 w 411"/>
                <a:gd name="T93" fmla="*/ 72 h 338"/>
                <a:gd name="T94" fmla="*/ 195 w 411"/>
                <a:gd name="T95" fmla="*/ 86 h 338"/>
                <a:gd name="T96" fmla="*/ 183 w 411"/>
                <a:gd name="T97" fmla="*/ 114 h 338"/>
                <a:gd name="T98" fmla="*/ 169 w 411"/>
                <a:gd name="T99" fmla="*/ 136 h 338"/>
                <a:gd name="T100" fmla="*/ 153 w 411"/>
                <a:gd name="T101" fmla="*/ 154 h 338"/>
                <a:gd name="T102" fmla="*/ 149 w 411"/>
                <a:gd name="T103" fmla="*/ 184 h 338"/>
                <a:gd name="T104" fmla="*/ 113 w 411"/>
                <a:gd name="T105" fmla="*/ 198 h 338"/>
                <a:gd name="T106" fmla="*/ 125 w 411"/>
                <a:gd name="T107" fmla="*/ 254 h 338"/>
                <a:gd name="T108" fmla="*/ 113 w 411"/>
                <a:gd name="T109" fmla="*/ 268 h 338"/>
                <a:gd name="T110" fmla="*/ 121 w 411"/>
                <a:gd name="T111" fmla="*/ 288 h 338"/>
                <a:gd name="T112" fmla="*/ 113 w 411"/>
                <a:gd name="T113" fmla="*/ 31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1" h="338">
                  <a:moveTo>
                    <a:pt x="96" y="314"/>
                  </a:moveTo>
                  <a:lnTo>
                    <a:pt x="92" y="310"/>
                  </a:lnTo>
                  <a:lnTo>
                    <a:pt x="88" y="300"/>
                  </a:lnTo>
                  <a:lnTo>
                    <a:pt x="82" y="312"/>
                  </a:lnTo>
                  <a:lnTo>
                    <a:pt x="74" y="316"/>
                  </a:lnTo>
                  <a:lnTo>
                    <a:pt x="62" y="328"/>
                  </a:lnTo>
                  <a:lnTo>
                    <a:pt x="42" y="338"/>
                  </a:lnTo>
                  <a:lnTo>
                    <a:pt x="24" y="334"/>
                  </a:lnTo>
                  <a:lnTo>
                    <a:pt x="12" y="324"/>
                  </a:lnTo>
                  <a:lnTo>
                    <a:pt x="10" y="316"/>
                  </a:lnTo>
                  <a:lnTo>
                    <a:pt x="18" y="306"/>
                  </a:lnTo>
                  <a:lnTo>
                    <a:pt x="16" y="302"/>
                  </a:lnTo>
                  <a:lnTo>
                    <a:pt x="6" y="304"/>
                  </a:lnTo>
                  <a:lnTo>
                    <a:pt x="4" y="296"/>
                  </a:lnTo>
                  <a:lnTo>
                    <a:pt x="18" y="286"/>
                  </a:lnTo>
                  <a:lnTo>
                    <a:pt x="8" y="280"/>
                  </a:lnTo>
                  <a:lnTo>
                    <a:pt x="4" y="272"/>
                  </a:lnTo>
                  <a:lnTo>
                    <a:pt x="0" y="250"/>
                  </a:lnTo>
                  <a:lnTo>
                    <a:pt x="4" y="240"/>
                  </a:lnTo>
                  <a:lnTo>
                    <a:pt x="26" y="230"/>
                  </a:lnTo>
                  <a:lnTo>
                    <a:pt x="42" y="226"/>
                  </a:lnTo>
                  <a:lnTo>
                    <a:pt x="56" y="220"/>
                  </a:lnTo>
                  <a:lnTo>
                    <a:pt x="62" y="208"/>
                  </a:lnTo>
                  <a:lnTo>
                    <a:pt x="70" y="208"/>
                  </a:lnTo>
                  <a:lnTo>
                    <a:pt x="84" y="210"/>
                  </a:lnTo>
                  <a:lnTo>
                    <a:pt x="98" y="202"/>
                  </a:lnTo>
                  <a:lnTo>
                    <a:pt x="94" y="194"/>
                  </a:lnTo>
                  <a:lnTo>
                    <a:pt x="84" y="204"/>
                  </a:lnTo>
                  <a:lnTo>
                    <a:pt x="74" y="202"/>
                  </a:lnTo>
                  <a:lnTo>
                    <a:pt x="92" y="184"/>
                  </a:lnTo>
                  <a:lnTo>
                    <a:pt x="103" y="178"/>
                  </a:lnTo>
                  <a:lnTo>
                    <a:pt x="113" y="164"/>
                  </a:lnTo>
                  <a:lnTo>
                    <a:pt x="127" y="140"/>
                  </a:lnTo>
                  <a:lnTo>
                    <a:pt x="137" y="134"/>
                  </a:lnTo>
                  <a:lnTo>
                    <a:pt x="137" y="122"/>
                  </a:lnTo>
                  <a:lnTo>
                    <a:pt x="157" y="106"/>
                  </a:lnTo>
                  <a:lnTo>
                    <a:pt x="167" y="100"/>
                  </a:lnTo>
                  <a:lnTo>
                    <a:pt x="175" y="86"/>
                  </a:lnTo>
                  <a:lnTo>
                    <a:pt x="183" y="86"/>
                  </a:lnTo>
                  <a:lnTo>
                    <a:pt x="185" y="72"/>
                  </a:lnTo>
                  <a:lnTo>
                    <a:pt x="175" y="78"/>
                  </a:lnTo>
                  <a:lnTo>
                    <a:pt x="163" y="78"/>
                  </a:lnTo>
                  <a:lnTo>
                    <a:pt x="161" y="72"/>
                  </a:lnTo>
                  <a:lnTo>
                    <a:pt x="165" y="62"/>
                  </a:lnTo>
                  <a:lnTo>
                    <a:pt x="175" y="56"/>
                  </a:lnTo>
                  <a:lnTo>
                    <a:pt x="183" y="64"/>
                  </a:lnTo>
                  <a:lnTo>
                    <a:pt x="201" y="68"/>
                  </a:lnTo>
                  <a:lnTo>
                    <a:pt x="203" y="60"/>
                  </a:lnTo>
                  <a:lnTo>
                    <a:pt x="193" y="54"/>
                  </a:lnTo>
                  <a:lnTo>
                    <a:pt x="199" y="44"/>
                  </a:lnTo>
                  <a:lnTo>
                    <a:pt x="217" y="48"/>
                  </a:lnTo>
                  <a:lnTo>
                    <a:pt x="225" y="30"/>
                  </a:lnTo>
                  <a:lnTo>
                    <a:pt x="237" y="30"/>
                  </a:lnTo>
                  <a:lnTo>
                    <a:pt x="243" y="40"/>
                  </a:lnTo>
                  <a:lnTo>
                    <a:pt x="257" y="32"/>
                  </a:lnTo>
                  <a:lnTo>
                    <a:pt x="267" y="38"/>
                  </a:lnTo>
                  <a:lnTo>
                    <a:pt x="273" y="26"/>
                  </a:lnTo>
                  <a:lnTo>
                    <a:pt x="285" y="24"/>
                  </a:lnTo>
                  <a:lnTo>
                    <a:pt x="285" y="34"/>
                  </a:lnTo>
                  <a:lnTo>
                    <a:pt x="291" y="36"/>
                  </a:lnTo>
                  <a:lnTo>
                    <a:pt x="295" y="16"/>
                  </a:lnTo>
                  <a:lnTo>
                    <a:pt x="309" y="16"/>
                  </a:lnTo>
                  <a:lnTo>
                    <a:pt x="329" y="0"/>
                  </a:lnTo>
                  <a:lnTo>
                    <a:pt x="337" y="4"/>
                  </a:lnTo>
                  <a:lnTo>
                    <a:pt x="319" y="22"/>
                  </a:lnTo>
                  <a:lnTo>
                    <a:pt x="319" y="32"/>
                  </a:lnTo>
                  <a:lnTo>
                    <a:pt x="343" y="10"/>
                  </a:lnTo>
                  <a:lnTo>
                    <a:pt x="343" y="22"/>
                  </a:lnTo>
                  <a:lnTo>
                    <a:pt x="359" y="4"/>
                  </a:lnTo>
                  <a:lnTo>
                    <a:pt x="373" y="6"/>
                  </a:lnTo>
                  <a:lnTo>
                    <a:pt x="369" y="20"/>
                  </a:lnTo>
                  <a:lnTo>
                    <a:pt x="387" y="10"/>
                  </a:lnTo>
                  <a:lnTo>
                    <a:pt x="411" y="20"/>
                  </a:lnTo>
                  <a:lnTo>
                    <a:pt x="401" y="32"/>
                  </a:lnTo>
                  <a:lnTo>
                    <a:pt x="381" y="30"/>
                  </a:lnTo>
                  <a:lnTo>
                    <a:pt x="397" y="44"/>
                  </a:lnTo>
                  <a:lnTo>
                    <a:pt x="397" y="50"/>
                  </a:lnTo>
                  <a:lnTo>
                    <a:pt x="387" y="52"/>
                  </a:lnTo>
                  <a:lnTo>
                    <a:pt x="377" y="38"/>
                  </a:lnTo>
                  <a:lnTo>
                    <a:pt x="355" y="30"/>
                  </a:lnTo>
                  <a:lnTo>
                    <a:pt x="335" y="42"/>
                  </a:lnTo>
                  <a:lnTo>
                    <a:pt x="333" y="44"/>
                  </a:lnTo>
                  <a:lnTo>
                    <a:pt x="329" y="60"/>
                  </a:lnTo>
                  <a:lnTo>
                    <a:pt x="317" y="72"/>
                  </a:lnTo>
                  <a:lnTo>
                    <a:pt x="303" y="70"/>
                  </a:lnTo>
                  <a:lnTo>
                    <a:pt x="275" y="68"/>
                  </a:lnTo>
                  <a:lnTo>
                    <a:pt x="267" y="58"/>
                  </a:lnTo>
                  <a:lnTo>
                    <a:pt x="261" y="52"/>
                  </a:lnTo>
                  <a:lnTo>
                    <a:pt x="251" y="60"/>
                  </a:lnTo>
                  <a:lnTo>
                    <a:pt x="241" y="62"/>
                  </a:lnTo>
                  <a:lnTo>
                    <a:pt x="241" y="78"/>
                  </a:lnTo>
                  <a:lnTo>
                    <a:pt x="227" y="78"/>
                  </a:lnTo>
                  <a:lnTo>
                    <a:pt x="227" y="70"/>
                  </a:lnTo>
                  <a:lnTo>
                    <a:pt x="213" y="72"/>
                  </a:lnTo>
                  <a:lnTo>
                    <a:pt x="213" y="84"/>
                  </a:lnTo>
                  <a:lnTo>
                    <a:pt x="195" y="86"/>
                  </a:lnTo>
                  <a:lnTo>
                    <a:pt x="183" y="102"/>
                  </a:lnTo>
                  <a:lnTo>
                    <a:pt x="183" y="114"/>
                  </a:lnTo>
                  <a:lnTo>
                    <a:pt x="171" y="124"/>
                  </a:lnTo>
                  <a:lnTo>
                    <a:pt x="169" y="136"/>
                  </a:lnTo>
                  <a:lnTo>
                    <a:pt x="155" y="140"/>
                  </a:lnTo>
                  <a:lnTo>
                    <a:pt x="153" y="154"/>
                  </a:lnTo>
                  <a:lnTo>
                    <a:pt x="143" y="170"/>
                  </a:lnTo>
                  <a:lnTo>
                    <a:pt x="149" y="184"/>
                  </a:lnTo>
                  <a:lnTo>
                    <a:pt x="145" y="188"/>
                  </a:lnTo>
                  <a:lnTo>
                    <a:pt x="113" y="198"/>
                  </a:lnTo>
                  <a:lnTo>
                    <a:pt x="113" y="248"/>
                  </a:lnTo>
                  <a:lnTo>
                    <a:pt x="125" y="254"/>
                  </a:lnTo>
                  <a:lnTo>
                    <a:pt x="127" y="266"/>
                  </a:lnTo>
                  <a:lnTo>
                    <a:pt x="113" y="268"/>
                  </a:lnTo>
                  <a:lnTo>
                    <a:pt x="125" y="276"/>
                  </a:lnTo>
                  <a:lnTo>
                    <a:pt x="121" y="288"/>
                  </a:lnTo>
                  <a:lnTo>
                    <a:pt x="113" y="296"/>
                  </a:lnTo>
                  <a:lnTo>
                    <a:pt x="113" y="312"/>
                  </a:lnTo>
                  <a:lnTo>
                    <a:pt x="96" y="314"/>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05" name="Freeform 143">
              <a:extLst>
                <a:ext uri="{FF2B5EF4-FFF2-40B4-BE49-F238E27FC236}">
                  <a16:creationId xmlns:a16="http://schemas.microsoft.com/office/drawing/2014/main" id="{401B7A21-51EA-4D9B-9F2A-44A3B08D7D98}"/>
                </a:ext>
              </a:extLst>
            </p:cNvPr>
            <p:cNvSpPr>
              <a:spLocks/>
            </p:cNvSpPr>
            <p:nvPr/>
          </p:nvSpPr>
          <p:spPr bwMode="gray">
            <a:xfrm>
              <a:off x="5296641" y="3166870"/>
              <a:ext cx="100822" cy="63295"/>
            </a:xfrm>
            <a:custGeom>
              <a:avLst/>
              <a:gdLst>
                <a:gd name="T0" fmla="*/ 16 w 70"/>
                <a:gd name="T1" fmla="*/ 36 h 44"/>
                <a:gd name="T2" fmla="*/ 28 w 70"/>
                <a:gd name="T3" fmla="*/ 36 h 44"/>
                <a:gd name="T4" fmla="*/ 40 w 70"/>
                <a:gd name="T5" fmla="*/ 40 h 44"/>
                <a:gd name="T6" fmla="*/ 52 w 70"/>
                <a:gd name="T7" fmla="*/ 44 h 44"/>
                <a:gd name="T8" fmla="*/ 62 w 70"/>
                <a:gd name="T9" fmla="*/ 44 h 44"/>
                <a:gd name="T10" fmla="*/ 64 w 70"/>
                <a:gd name="T11" fmla="*/ 32 h 44"/>
                <a:gd name="T12" fmla="*/ 64 w 70"/>
                <a:gd name="T13" fmla="*/ 16 h 44"/>
                <a:gd name="T14" fmla="*/ 70 w 70"/>
                <a:gd name="T15" fmla="*/ 4 h 44"/>
                <a:gd name="T16" fmla="*/ 54 w 70"/>
                <a:gd name="T17" fmla="*/ 6 h 44"/>
                <a:gd name="T18" fmla="*/ 40 w 70"/>
                <a:gd name="T19" fmla="*/ 0 h 44"/>
                <a:gd name="T20" fmla="*/ 18 w 70"/>
                <a:gd name="T21" fmla="*/ 4 h 44"/>
                <a:gd name="T22" fmla="*/ 2 w 70"/>
                <a:gd name="T23" fmla="*/ 8 h 44"/>
                <a:gd name="T24" fmla="*/ 0 w 70"/>
                <a:gd name="T25" fmla="*/ 20 h 44"/>
                <a:gd name="T26" fmla="*/ 6 w 70"/>
                <a:gd name="T27" fmla="*/ 30 h 44"/>
                <a:gd name="T28" fmla="*/ 14 w 70"/>
                <a:gd name="T29" fmla="*/ 30 h 44"/>
                <a:gd name="T30" fmla="*/ 16 w 70"/>
                <a:gd name="T31"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44">
                  <a:moveTo>
                    <a:pt x="16" y="36"/>
                  </a:moveTo>
                  <a:lnTo>
                    <a:pt x="28" y="36"/>
                  </a:lnTo>
                  <a:lnTo>
                    <a:pt x="40" y="40"/>
                  </a:lnTo>
                  <a:lnTo>
                    <a:pt x="52" y="44"/>
                  </a:lnTo>
                  <a:lnTo>
                    <a:pt x="62" y="44"/>
                  </a:lnTo>
                  <a:lnTo>
                    <a:pt x="64" y="32"/>
                  </a:lnTo>
                  <a:lnTo>
                    <a:pt x="64" y="16"/>
                  </a:lnTo>
                  <a:lnTo>
                    <a:pt x="70" y="4"/>
                  </a:lnTo>
                  <a:lnTo>
                    <a:pt x="54" y="6"/>
                  </a:lnTo>
                  <a:lnTo>
                    <a:pt x="40" y="0"/>
                  </a:lnTo>
                  <a:lnTo>
                    <a:pt x="18" y="4"/>
                  </a:lnTo>
                  <a:lnTo>
                    <a:pt x="2" y="8"/>
                  </a:lnTo>
                  <a:lnTo>
                    <a:pt x="0" y="20"/>
                  </a:lnTo>
                  <a:lnTo>
                    <a:pt x="6" y="30"/>
                  </a:lnTo>
                  <a:lnTo>
                    <a:pt x="14" y="30"/>
                  </a:lnTo>
                  <a:lnTo>
                    <a:pt x="16" y="36"/>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06" name="Freeform 144">
              <a:extLst>
                <a:ext uri="{FF2B5EF4-FFF2-40B4-BE49-F238E27FC236}">
                  <a16:creationId xmlns:a16="http://schemas.microsoft.com/office/drawing/2014/main" id="{90B71040-C936-4679-AD4E-84AA6B032B24}"/>
                </a:ext>
              </a:extLst>
            </p:cNvPr>
            <p:cNvSpPr>
              <a:spLocks/>
            </p:cNvSpPr>
            <p:nvPr/>
          </p:nvSpPr>
          <p:spPr bwMode="gray">
            <a:xfrm>
              <a:off x="5239029" y="3218657"/>
              <a:ext cx="167076" cy="77680"/>
            </a:xfrm>
            <a:custGeom>
              <a:avLst/>
              <a:gdLst>
                <a:gd name="T0" fmla="*/ 26 w 116"/>
                <a:gd name="T1" fmla="*/ 12 h 54"/>
                <a:gd name="T2" fmla="*/ 36 w 116"/>
                <a:gd name="T3" fmla="*/ 18 h 54"/>
                <a:gd name="T4" fmla="*/ 46 w 116"/>
                <a:gd name="T5" fmla="*/ 24 h 54"/>
                <a:gd name="T6" fmla="*/ 54 w 116"/>
                <a:gd name="T7" fmla="*/ 18 h 54"/>
                <a:gd name="T8" fmla="*/ 56 w 116"/>
                <a:gd name="T9" fmla="*/ 8 h 54"/>
                <a:gd name="T10" fmla="*/ 56 w 116"/>
                <a:gd name="T11" fmla="*/ 0 h 54"/>
                <a:gd name="T12" fmla="*/ 68 w 116"/>
                <a:gd name="T13" fmla="*/ 0 h 54"/>
                <a:gd name="T14" fmla="*/ 80 w 116"/>
                <a:gd name="T15" fmla="*/ 4 h 54"/>
                <a:gd name="T16" fmla="*/ 88 w 116"/>
                <a:gd name="T17" fmla="*/ 6 h 54"/>
                <a:gd name="T18" fmla="*/ 102 w 116"/>
                <a:gd name="T19" fmla="*/ 8 h 54"/>
                <a:gd name="T20" fmla="*/ 104 w 116"/>
                <a:gd name="T21" fmla="*/ 12 h 54"/>
                <a:gd name="T22" fmla="*/ 108 w 116"/>
                <a:gd name="T23" fmla="*/ 20 h 54"/>
                <a:gd name="T24" fmla="*/ 112 w 116"/>
                <a:gd name="T25" fmla="*/ 36 h 54"/>
                <a:gd name="T26" fmla="*/ 116 w 116"/>
                <a:gd name="T27" fmla="*/ 42 h 54"/>
                <a:gd name="T28" fmla="*/ 104 w 116"/>
                <a:gd name="T29" fmla="*/ 50 h 54"/>
                <a:gd name="T30" fmla="*/ 90 w 116"/>
                <a:gd name="T31" fmla="*/ 54 h 54"/>
                <a:gd name="T32" fmla="*/ 62 w 116"/>
                <a:gd name="T33" fmla="*/ 36 h 54"/>
                <a:gd name="T34" fmla="*/ 10 w 116"/>
                <a:gd name="T35" fmla="*/ 38 h 54"/>
                <a:gd name="T36" fmla="*/ 0 w 116"/>
                <a:gd name="T37" fmla="*/ 40 h 54"/>
                <a:gd name="T38" fmla="*/ 0 w 116"/>
                <a:gd name="T39" fmla="*/ 30 h 54"/>
                <a:gd name="T40" fmla="*/ 8 w 116"/>
                <a:gd name="T41" fmla="*/ 20 h 54"/>
                <a:gd name="T42" fmla="*/ 14 w 116"/>
                <a:gd name="T43" fmla="*/ 10 h 54"/>
                <a:gd name="T44" fmla="*/ 26 w 116"/>
                <a:gd name="T45"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6" h="54">
                  <a:moveTo>
                    <a:pt x="26" y="12"/>
                  </a:moveTo>
                  <a:lnTo>
                    <a:pt x="36" y="18"/>
                  </a:lnTo>
                  <a:lnTo>
                    <a:pt x="46" y="24"/>
                  </a:lnTo>
                  <a:lnTo>
                    <a:pt x="54" y="18"/>
                  </a:lnTo>
                  <a:lnTo>
                    <a:pt x="56" y="8"/>
                  </a:lnTo>
                  <a:lnTo>
                    <a:pt x="56" y="0"/>
                  </a:lnTo>
                  <a:lnTo>
                    <a:pt x="68" y="0"/>
                  </a:lnTo>
                  <a:lnTo>
                    <a:pt x="80" y="4"/>
                  </a:lnTo>
                  <a:lnTo>
                    <a:pt x="88" y="6"/>
                  </a:lnTo>
                  <a:lnTo>
                    <a:pt x="102" y="8"/>
                  </a:lnTo>
                  <a:lnTo>
                    <a:pt x="104" y="12"/>
                  </a:lnTo>
                  <a:lnTo>
                    <a:pt x="108" y="20"/>
                  </a:lnTo>
                  <a:lnTo>
                    <a:pt x="112" y="36"/>
                  </a:lnTo>
                  <a:lnTo>
                    <a:pt x="116" y="42"/>
                  </a:lnTo>
                  <a:lnTo>
                    <a:pt x="104" y="50"/>
                  </a:lnTo>
                  <a:lnTo>
                    <a:pt x="90" y="54"/>
                  </a:lnTo>
                  <a:lnTo>
                    <a:pt x="62" y="36"/>
                  </a:lnTo>
                  <a:lnTo>
                    <a:pt x="10" y="38"/>
                  </a:lnTo>
                  <a:lnTo>
                    <a:pt x="0" y="40"/>
                  </a:lnTo>
                  <a:lnTo>
                    <a:pt x="0" y="30"/>
                  </a:lnTo>
                  <a:lnTo>
                    <a:pt x="8" y="20"/>
                  </a:lnTo>
                  <a:lnTo>
                    <a:pt x="14" y="10"/>
                  </a:lnTo>
                  <a:lnTo>
                    <a:pt x="26" y="12"/>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07" name="Freeform 145">
              <a:extLst>
                <a:ext uri="{FF2B5EF4-FFF2-40B4-BE49-F238E27FC236}">
                  <a16:creationId xmlns:a16="http://schemas.microsoft.com/office/drawing/2014/main" id="{40143DA0-D644-4014-9BA9-6CB1DB1526DC}"/>
                </a:ext>
              </a:extLst>
            </p:cNvPr>
            <p:cNvSpPr>
              <a:spLocks/>
            </p:cNvSpPr>
            <p:nvPr/>
          </p:nvSpPr>
          <p:spPr bwMode="gray">
            <a:xfrm>
              <a:off x="5239029" y="3270444"/>
              <a:ext cx="129627" cy="77680"/>
            </a:xfrm>
            <a:custGeom>
              <a:avLst/>
              <a:gdLst>
                <a:gd name="T0" fmla="*/ 0 w 90"/>
                <a:gd name="T1" fmla="*/ 4 h 54"/>
                <a:gd name="T2" fmla="*/ 10 w 90"/>
                <a:gd name="T3" fmla="*/ 2 h 54"/>
                <a:gd name="T4" fmla="*/ 62 w 90"/>
                <a:gd name="T5" fmla="*/ 0 h 54"/>
                <a:gd name="T6" fmla="*/ 90 w 90"/>
                <a:gd name="T7" fmla="*/ 18 h 54"/>
                <a:gd name="T8" fmla="*/ 90 w 90"/>
                <a:gd name="T9" fmla="*/ 30 h 54"/>
                <a:gd name="T10" fmla="*/ 76 w 90"/>
                <a:gd name="T11" fmla="*/ 34 h 54"/>
                <a:gd name="T12" fmla="*/ 74 w 90"/>
                <a:gd name="T13" fmla="*/ 50 h 54"/>
                <a:gd name="T14" fmla="*/ 58 w 90"/>
                <a:gd name="T15" fmla="*/ 52 h 54"/>
                <a:gd name="T16" fmla="*/ 38 w 90"/>
                <a:gd name="T17" fmla="*/ 54 h 54"/>
                <a:gd name="T18" fmla="*/ 28 w 90"/>
                <a:gd name="T19" fmla="*/ 44 h 54"/>
                <a:gd name="T20" fmla="*/ 30 w 90"/>
                <a:gd name="T21" fmla="*/ 34 h 54"/>
                <a:gd name="T22" fmla="*/ 20 w 90"/>
                <a:gd name="T23" fmla="*/ 30 h 54"/>
                <a:gd name="T24" fmla="*/ 4 w 90"/>
                <a:gd name="T25" fmla="*/ 26 h 54"/>
                <a:gd name="T26" fmla="*/ 0 w 90"/>
                <a:gd name="T27"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54">
                  <a:moveTo>
                    <a:pt x="0" y="4"/>
                  </a:moveTo>
                  <a:lnTo>
                    <a:pt x="10" y="2"/>
                  </a:lnTo>
                  <a:lnTo>
                    <a:pt x="62" y="0"/>
                  </a:lnTo>
                  <a:lnTo>
                    <a:pt x="90" y="18"/>
                  </a:lnTo>
                  <a:lnTo>
                    <a:pt x="90" y="30"/>
                  </a:lnTo>
                  <a:lnTo>
                    <a:pt x="76" y="34"/>
                  </a:lnTo>
                  <a:lnTo>
                    <a:pt x="74" y="50"/>
                  </a:lnTo>
                  <a:lnTo>
                    <a:pt x="58" y="52"/>
                  </a:lnTo>
                  <a:lnTo>
                    <a:pt x="38" y="54"/>
                  </a:lnTo>
                  <a:lnTo>
                    <a:pt x="28" y="44"/>
                  </a:lnTo>
                  <a:lnTo>
                    <a:pt x="30" y="34"/>
                  </a:lnTo>
                  <a:lnTo>
                    <a:pt x="20" y="30"/>
                  </a:lnTo>
                  <a:lnTo>
                    <a:pt x="4" y="26"/>
                  </a:lnTo>
                  <a:lnTo>
                    <a:pt x="0" y="4"/>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08" name="Freeform 146">
              <a:extLst>
                <a:ext uri="{FF2B5EF4-FFF2-40B4-BE49-F238E27FC236}">
                  <a16:creationId xmlns:a16="http://schemas.microsoft.com/office/drawing/2014/main" id="{E3A33112-9DE7-49FD-AD20-CCF9C2494BE1}"/>
                </a:ext>
              </a:extLst>
            </p:cNvPr>
            <p:cNvSpPr>
              <a:spLocks/>
            </p:cNvSpPr>
            <p:nvPr/>
          </p:nvSpPr>
          <p:spPr bwMode="gray">
            <a:xfrm>
              <a:off x="5207340" y="3307846"/>
              <a:ext cx="74896" cy="28771"/>
            </a:xfrm>
            <a:custGeom>
              <a:avLst/>
              <a:gdLst>
                <a:gd name="T0" fmla="*/ 0 w 52"/>
                <a:gd name="T1" fmla="*/ 12 h 20"/>
                <a:gd name="T2" fmla="*/ 4 w 52"/>
                <a:gd name="T3" fmla="*/ 20 h 20"/>
                <a:gd name="T4" fmla="*/ 50 w 52"/>
                <a:gd name="T5" fmla="*/ 18 h 20"/>
                <a:gd name="T6" fmla="*/ 52 w 52"/>
                <a:gd name="T7" fmla="*/ 8 h 20"/>
                <a:gd name="T8" fmla="*/ 30 w 52"/>
                <a:gd name="T9" fmla="*/ 0 h 20"/>
                <a:gd name="T10" fmla="*/ 24 w 52"/>
                <a:gd name="T11" fmla="*/ 8 h 20"/>
                <a:gd name="T12" fmla="*/ 8 w 52"/>
                <a:gd name="T13" fmla="*/ 6 h 20"/>
                <a:gd name="T14" fmla="*/ 6 w 52"/>
                <a:gd name="T15" fmla="*/ 12 h 20"/>
                <a:gd name="T16" fmla="*/ 0 w 52"/>
                <a:gd name="T1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0">
                  <a:moveTo>
                    <a:pt x="0" y="12"/>
                  </a:moveTo>
                  <a:lnTo>
                    <a:pt x="4" y="20"/>
                  </a:lnTo>
                  <a:lnTo>
                    <a:pt x="50" y="18"/>
                  </a:lnTo>
                  <a:lnTo>
                    <a:pt x="52" y="8"/>
                  </a:lnTo>
                  <a:lnTo>
                    <a:pt x="30" y="0"/>
                  </a:lnTo>
                  <a:lnTo>
                    <a:pt x="24" y="8"/>
                  </a:lnTo>
                  <a:lnTo>
                    <a:pt x="8" y="6"/>
                  </a:lnTo>
                  <a:lnTo>
                    <a:pt x="6" y="12"/>
                  </a:lnTo>
                  <a:lnTo>
                    <a:pt x="0" y="12"/>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09" name="Freeform 148">
              <a:extLst>
                <a:ext uri="{FF2B5EF4-FFF2-40B4-BE49-F238E27FC236}">
                  <a16:creationId xmlns:a16="http://schemas.microsoft.com/office/drawing/2014/main" id="{058304B5-8F1F-4CE2-B544-8E35D70B313F}"/>
                </a:ext>
              </a:extLst>
            </p:cNvPr>
            <p:cNvSpPr>
              <a:spLocks/>
            </p:cNvSpPr>
            <p:nvPr/>
          </p:nvSpPr>
          <p:spPr bwMode="gray">
            <a:xfrm>
              <a:off x="4621137" y="3195640"/>
              <a:ext cx="181479" cy="276198"/>
            </a:xfrm>
            <a:custGeom>
              <a:avLst/>
              <a:gdLst>
                <a:gd name="T0" fmla="*/ 38 w 126"/>
                <a:gd name="T1" fmla="*/ 84 h 192"/>
                <a:gd name="T2" fmla="*/ 16 w 126"/>
                <a:gd name="T3" fmla="*/ 90 h 192"/>
                <a:gd name="T4" fmla="*/ 20 w 126"/>
                <a:gd name="T5" fmla="*/ 76 h 192"/>
                <a:gd name="T6" fmla="*/ 14 w 126"/>
                <a:gd name="T7" fmla="*/ 60 h 192"/>
                <a:gd name="T8" fmla="*/ 0 w 126"/>
                <a:gd name="T9" fmla="*/ 60 h 192"/>
                <a:gd name="T10" fmla="*/ 4 w 126"/>
                <a:gd name="T11" fmla="*/ 44 h 192"/>
                <a:gd name="T12" fmla="*/ 2 w 126"/>
                <a:gd name="T13" fmla="*/ 20 h 192"/>
                <a:gd name="T14" fmla="*/ 16 w 126"/>
                <a:gd name="T15" fmla="*/ 0 h 192"/>
                <a:gd name="T16" fmla="*/ 28 w 126"/>
                <a:gd name="T17" fmla="*/ 26 h 192"/>
                <a:gd name="T18" fmla="*/ 60 w 126"/>
                <a:gd name="T19" fmla="*/ 38 h 192"/>
                <a:gd name="T20" fmla="*/ 40 w 126"/>
                <a:gd name="T21" fmla="*/ 58 h 192"/>
                <a:gd name="T22" fmla="*/ 42 w 126"/>
                <a:gd name="T23" fmla="*/ 70 h 192"/>
                <a:gd name="T24" fmla="*/ 66 w 126"/>
                <a:gd name="T25" fmla="*/ 68 h 192"/>
                <a:gd name="T26" fmla="*/ 72 w 126"/>
                <a:gd name="T27" fmla="*/ 90 h 192"/>
                <a:gd name="T28" fmla="*/ 92 w 126"/>
                <a:gd name="T29" fmla="*/ 110 h 192"/>
                <a:gd name="T30" fmla="*/ 98 w 126"/>
                <a:gd name="T31" fmla="*/ 130 h 192"/>
                <a:gd name="T32" fmla="*/ 116 w 126"/>
                <a:gd name="T33" fmla="*/ 130 h 192"/>
                <a:gd name="T34" fmla="*/ 120 w 126"/>
                <a:gd name="T35" fmla="*/ 148 h 192"/>
                <a:gd name="T36" fmla="*/ 102 w 126"/>
                <a:gd name="T37" fmla="*/ 160 h 192"/>
                <a:gd name="T38" fmla="*/ 116 w 126"/>
                <a:gd name="T39" fmla="*/ 166 h 192"/>
                <a:gd name="T40" fmla="*/ 96 w 126"/>
                <a:gd name="T41" fmla="*/ 176 h 192"/>
                <a:gd name="T42" fmla="*/ 38 w 126"/>
                <a:gd name="T43" fmla="*/ 176 h 192"/>
                <a:gd name="T44" fmla="*/ 22 w 126"/>
                <a:gd name="T45" fmla="*/ 184 h 192"/>
                <a:gd name="T46" fmla="*/ 6 w 126"/>
                <a:gd name="T47" fmla="*/ 188 h 192"/>
                <a:gd name="T48" fmla="*/ 34 w 126"/>
                <a:gd name="T49" fmla="*/ 164 h 192"/>
                <a:gd name="T50" fmla="*/ 54 w 126"/>
                <a:gd name="T51" fmla="*/ 162 h 192"/>
                <a:gd name="T52" fmla="*/ 48 w 126"/>
                <a:gd name="T53" fmla="*/ 160 h 192"/>
                <a:gd name="T54" fmla="*/ 30 w 126"/>
                <a:gd name="T55" fmla="*/ 158 h 192"/>
                <a:gd name="T56" fmla="*/ 14 w 126"/>
                <a:gd name="T57" fmla="*/ 158 h 192"/>
                <a:gd name="T58" fmla="*/ 18 w 126"/>
                <a:gd name="T59" fmla="*/ 148 h 192"/>
                <a:gd name="T60" fmla="*/ 34 w 126"/>
                <a:gd name="T61" fmla="*/ 136 h 192"/>
                <a:gd name="T62" fmla="*/ 24 w 126"/>
                <a:gd name="T63" fmla="*/ 128 h 192"/>
                <a:gd name="T64" fmla="*/ 48 w 126"/>
                <a:gd name="T65" fmla="*/ 122 h 192"/>
                <a:gd name="T66" fmla="*/ 52 w 126"/>
                <a:gd name="T67" fmla="*/ 102 h 192"/>
                <a:gd name="T68" fmla="*/ 44 w 126"/>
                <a:gd name="T69" fmla="*/ 8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192">
                  <a:moveTo>
                    <a:pt x="44" y="86"/>
                  </a:moveTo>
                  <a:lnTo>
                    <a:pt x="38" y="84"/>
                  </a:lnTo>
                  <a:lnTo>
                    <a:pt x="32" y="92"/>
                  </a:lnTo>
                  <a:lnTo>
                    <a:pt x="16" y="90"/>
                  </a:lnTo>
                  <a:lnTo>
                    <a:pt x="14" y="82"/>
                  </a:lnTo>
                  <a:lnTo>
                    <a:pt x="20" y="76"/>
                  </a:lnTo>
                  <a:lnTo>
                    <a:pt x="18" y="62"/>
                  </a:lnTo>
                  <a:lnTo>
                    <a:pt x="14" y="60"/>
                  </a:lnTo>
                  <a:lnTo>
                    <a:pt x="6" y="64"/>
                  </a:lnTo>
                  <a:lnTo>
                    <a:pt x="0" y="60"/>
                  </a:lnTo>
                  <a:lnTo>
                    <a:pt x="10" y="48"/>
                  </a:lnTo>
                  <a:lnTo>
                    <a:pt x="4" y="44"/>
                  </a:lnTo>
                  <a:lnTo>
                    <a:pt x="0" y="36"/>
                  </a:lnTo>
                  <a:lnTo>
                    <a:pt x="2" y="20"/>
                  </a:lnTo>
                  <a:lnTo>
                    <a:pt x="12" y="20"/>
                  </a:lnTo>
                  <a:lnTo>
                    <a:pt x="16" y="0"/>
                  </a:lnTo>
                  <a:lnTo>
                    <a:pt x="44" y="2"/>
                  </a:lnTo>
                  <a:lnTo>
                    <a:pt x="28" y="26"/>
                  </a:lnTo>
                  <a:lnTo>
                    <a:pt x="64" y="26"/>
                  </a:lnTo>
                  <a:lnTo>
                    <a:pt x="60" y="38"/>
                  </a:lnTo>
                  <a:lnTo>
                    <a:pt x="48" y="50"/>
                  </a:lnTo>
                  <a:lnTo>
                    <a:pt x="40" y="58"/>
                  </a:lnTo>
                  <a:lnTo>
                    <a:pt x="36" y="66"/>
                  </a:lnTo>
                  <a:lnTo>
                    <a:pt x="42" y="70"/>
                  </a:lnTo>
                  <a:lnTo>
                    <a:pt x="52" y="66"/>
                  </a:lnTo>
                  <a:lnTo>
                    <a:pt x="66" y="68"/>
                  </a:lnTo>
                  <a:lnTo>
                    <a:pt x="70" y="78"/>
                  </a:lnTo>
                  <a:lnTo>
                    <a:pt x="72" y="90"/>
                  </a:lnTo>
                  <a:lnTo>
                    <a:pt x="84" y="98"/>
                  </a:lnTo>
                  <a:lnTo>
                    <a:pt x="92" y="110"/>
                  </a:lnTo>
                  <a:lnTo>
                    <a:pt x="94" y="118"/>
                  </a:lnTo>
                  <a:lnTo>
                    <a:pt x="98" y="130"/>
                  </a:lnTo>
                  <a:lnTo>
                    <a:pt x="106" y="132"/>
                  </a:lnTo>
                  <a:lnTo>
                    <a:pt x="116" y="130"/>
                  </a:lnTo>
                  <a:lnTo>
                    <a:pt x="126" y="138"/>
                  </a:lnTo>
                  <a:lnTo>
                    <a:pt x="120" y="148"/>
                  </a:lnTo>
                  <a:lnTo>
                    <a:pt x="110" y="154"/>
                  </a:lnTo>
                  <a:lnTo>
                    <a:pt x="102" y="160"/>
                  </a:lnTo>
                  <a:lnTo>
                    <a:pt x="108" y="162"/>
                  </a:lnTo>
                  <a:lnTo>
                    <a:pt x="116" y="166"/>
                  </a:lnTo>
                  <a:lnTo>
                    <a:pt x="108" y="172"/>
                  </a:lnTo>
                  <a:lnTo>
                    <a:pt x="96" y="176"/>
                  </a:lnTo>
                  <a:lnTo>
                    <a:pt x="46" y="176"/>
                  </a:lnTo>
                  <a:lnTo>
                    <a:pt x="38" y="176"/>
                  </a:lnTo>
                  <a:lnTo>
                    <a:pt x="38" y="184"/>
                  </a:lnTo>
                  <a:lnTo>
                    <a:pt x="22" y="184"/>
                  </a:lnTo>
                  <a:lnTo>
                    <a:pt x="10" y="192"/>
                  </a:lnTo>
                  <a:lnTo>
                    <a:pt x="6" y="188"/>
                  </a:lnTo>
                  <a:lnTo>
                    <a:pt x="24" y="172"/>
                  </a:lnTo>
                  <a:lnTo>
                    <a:pt x="34" y="164"/>
                  </a:lnTo>
                  <a:lnTo>
                    <a:pt x="46" y="164"/>
                  </a:lnTo>
                  <a:lnTo>
                    <a:pt x="54" y="162"/>
                  </a:lnTo>
                  <a:lnTo>
                    <a:pt x="56" y="154"/>
                  </a:lnTo>
                  <a:lnTo>
                    <a:pt x="48" y="160"/>
                  </a:lnTo>
                  <a:lnTo>
                    <a:pt x="38" y="158"/>
                  </a:lnTo>
                  <a:lnTo>
                    <a:pt x="30" y="158"/>
                  </a:lnTo>
                  <a:lnTo>
                    <a:pt x="24" y="154"/>
                  </a:lnTo>
                  <a:lnTo>
                    <a:pt x="14" y="158"/>
                  </a:lnTo>
                  <a:lnTo>
                    <a:pt x="10" y="154"/>
                  </a:lnTo>
                  <a:lnTo>
                    <a:pt x="18" y="148"/>
                  </a:lnTo>
                  <a:lnTo>
                    <a:pt x="26" y="142"/>
                  </a:lnTo>
                  <a:lnTo>
                    <a:pt x="34" y="136"/>
                  </a:lnTo>
                  <a:lnTo>
                    <a:pt x="34" y="130"/>
                  </a:lnTo>
                  <a:lnTo>
                    <a:pt x="24" y="128"/>
                  </a:lnTo>
                  <a:lnTo>
                    <a:pt x="24" y="120"/>
                  </a:lnTo>
                  <a:lnTo>
                    <a:pt x="48" y="122"/>
                  </a:lnTo>
                  <a:lnTo>
                    <a:pt x="48" y="112"/>
                  </a:lnTo>
                  <a:lnTo>
                    <a:pt x="52" y="102"/>
                  </a:lnTo>
                  <a:lnTo>
                    <a:pt x="38" y="94"/>
                  </a:lnTo>
                  <a:lnTo>
                    <a:pt x="44" y="86"/>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10" name="Freeform 149">
              <a:extLst>
                <a:ext uri="{FF2B5EF4-FFF2-40B4-BE49-F238E27FC236}">
                  <a16:creationId xmlns:a16="http://schemas.microsoft.com/office/drawing/2014/main" id="{F871729B-D7C5-40FD-85F5-67CDDFBEA012}"/>
                </a:ext>
              </a:extLst>
            </p:cNvPr>
            <p:cNvSpPr>
              <a:spLocks/>
            </p:cNvSpPr>
            <p:nvPr/>
          </p:nvSpPr>
          <p:spPr bwMode="gray">
            <a:xfrm>
              <a:off x="4575046" y="3310723"/>
              <a:ext cx="54732" cy="34525"/>
            </a:xfrm>
            <a:custGeom>
              <a:avLst/>
              <a:gdLst>
                <a:gd name="T0" fmla="*/ 12 w 38"/>
                <a:gd name="T1" fmla="*/ 0 h 24"/>
                <a:gd name="T2" fmla="*/ 30 w 38"/>
                <a:gd name="T3" fmla="*/ 2 h 24"/>
                <a:gd name="T4" fmla="*/ 34 w 38"/>
                <a:gd name="T5" fmla="*/ 8 h 24"/>
                <a:gd name="T6" fmla="*/ 38 w 38"/>
                <a:gd name="T7" fmla="*/ 16 h 24"/>
                <a:gd name="T8" fmla="*/ 34 w 38"/>
                <a:gd name="T9" fmla="*/ 24 h 24"/>
                <a:gd name="T10" fmla="*/ 22 w 38"/>
                <a:gd name="T11" fmla="*/ 24 h 24"/>
                <a:gd name="T12" fmla="*/ 16 w 38"/>
                <a:gd name="T13" fmla="*/ 18 h 24"/>
                <a:gd name="T14" fmla="*/ 8 w 38"/>
                <a:gd name="T15" fmla="*/ 22 h 24"/>
                <a:gd name="T16" fmla="*/ 0 w 38"/>
                <a:gd name="T17" fmla="*/ 18 h 24"/>
                <a:gd name="T18" fmla="*/ 4 w 38"/>
                <a:gd name="T19" fmla="*/ 8 h 24"/>
                <a:gd name="T20" fmla="*/ 12 w 38"/>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24">
                  <a:moveTo>
                    <a:pt x="12" y="0"/>
                  </a:moveTo>
                  <a:lnTo>
                    <a:pt x="30" y="2"/>
                  </a:lnTo>
                  <a:lnTo>
                    <a:pt x="34" y="8"/>
                  </a:lnTo>
                  <a:lnTo>
                    <a:pt x="38" y="16"/>
                  </a:lnTo>
                  <a:lnTo>
                    <a:pt x="34" y="24"/>
                  </a:lnTo>
                  <a:lnTo>
                    <a:pt x="22" y="24"/>
                  </a:lnTo>
                  <a:lnTo>
                    <a:pt x="16" y="18"/>
                  </a:lnTo>
                  <a:lnTo>
                    <a:pt x="8" y="22"/>
                  </a:lnTo>
                  <a:lnTo>
                    <a:pt x="0" y="18"/>
                  </a:lnTo>
                  <a:lnTo>
                    <a:pt x="4" y="8"/>
                  </a:lnTo>
                  <a:lnTo>
                    <a:pt x="12" y="0"/>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11" name="Freeform 150">
              <a:extLst>
                <a:ext uri="{FF2B5EF4-FFF2-40B4-BE49-F238E27FC236}">
                  <a16:creationId xmlns:a16="http://schemas.microsoft.com/office/drawing/2014/main" id="{2E35F033-0374-4FFC-9CCB-FF83FBFFDA67}"/>
                </a:ext>
              </a:extLst>
            </p:cNvPr>
            <p:cNvSpPr>
              <a:spLocks/>
            </p:cNvSpPr>
            <p:nvPr/>
          </p:nvSpPr>
          <p:spPr bwMode="gray">
            <a:xfrm>
              <a:off x="4523195" y="3336617"/>
              <a:ext cx="95061" cy="89189"/>
            </a:xfrm>
            <a:custGeom>
              <a:avLst/>
              <a:gdLst>
                <a:gd name="T0" fmla="*/ 66 w 66"/>
                <a:gd name="T1" fmla="*/ 26 h 62"/>
                <a:gd name="T2" fmla="*/ 64 w 66"/>
                <a:gd name="T3" fmla="*/ 44 h 62"/>
                <a:gd name="T4" fmla="*/ 48 w 66"/>
                <a:gd name="T5" fmla="*/ 48 h 62"/>
                <a:gd name="T6" fmla="*/ 36 w 66"/>
                <a:gd name="T7" fmla="*/ 52 h 62"/>
                <a:gd name="T8" fmla="*/ 26 w 66"/>
                <a:gd name="T9" fmla="*/ 58 h 62"/>
                <a:gd name="T10" fmla="*/ 18 w 66"/>
                <a:gd name="T11" fmla="*/ 62 h 62"/>
                <a:gd name="T12" fmla="*/ 8 w 66"/>
                <a:gd name="T13" fmla="*/ 58 h 62"/>
                <a:gd name="T14" fmla="*/ 0 w 66"/>
                <a:gd name="T15" fmla="*/ 48 h 62"/>
                <a:gd name="T16" fmla="*/ 10 w 66"/>
                <a:gd name="T17" fmla="*/ 40 h 62"/>
                <a:gd name="T18" fmla="*/ 12 w 66"/>
                <a:gd name="T19" fmla="*/ 30 h 62"/>
                <a:gd name="T20" fmla="*/ 20 w 66"/>
                <a:gd name="T21" fmla="*/ 26 h 62"/>
                <a:gd name="T22" fmla="*/ 14 w 66"/>
                <a:gd name="T23" fmla="*/ 22 h 62"/>
                <a:gd name="T24" fmla="*/ 4 w 66"/>
                <a:gd name="T25" fmla="*/ 24 h 62"/>
                <a:gd name="T26" fmla="*/ 2 w 66"/>
                <a:gd name="T27" fmla="*/ 16 h 62"/>
                <a:gd name="T28" fmla="*/ 6 w 66"/>
                <a:gd name="T29" fmla="*/ 12 h 62"/>
                <a:gd name="T30" fmla="*/ 4 w 66"/>
                <a:gd name="T31" fmla="*/ 6 h 62"/>
                <a:gd name="T32" fmla="*/ 10 w 66"/>
                <a:gd name="T33" fmla="*/ 0 h 62"/>
                <a:gd name="T34" fmla="*/ 20 w 66"/>
                <a:gd name="T35" fmla="*/ 4 h 62"/>
                <a:gd name="T36" fmla="*/ 28 w 66"/>
                <a:gd name="T37" fmla="*/ 2 h 62"/>
                <a:gd name="T38" fmla="*/ 36 w 66"/>
                <a:gd name="T39" fmla="*/ 0 h 62"/>
                <a:gd name="T40" fmla="*/ 44 w 66"/>
                <a:gd name="T41" fmla="*/ 4 h 62"/>
                <a:gd name="T42" fmla="*/ 52 w 66"/>
                <a:gd name="T43" fmla="*/ 0 h 62"/>
                <a:gd name="T44" fmla="*/ 58 w 66"/>
                <a:gd name="T45" fmla="*/ 6 h 62"/>
                <a:gd name="T46" fmla="*/ 64 w 66"/>
                <a:gd name="T47" fmla="*/ 12 h 62"/>
                <a:gd name="T48" fmla="*/ 66 w 66"/>
                <a:gd name="T49"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62">
                  <a:moveTo>
                    <a:pt x="66" y="26"/>
                  </a:moveTo>
                  <a:lnTo>
                    <a:pt x="64" y="44"/>
                  </a:lnTo>
                  <a:lnTo>
                    <a:pt x="48" y="48"/>
                  </a:lnTo>
                  <a:lnTo>
                    <a:pt x="36" y="52"/>
                  </a:lnTo>
                  <a:lnTo>
                    <a:pt x="26" y="58"/>
                  </a:lnTo>
                  <a:lnTo>
                    <a:pt x="18" y="62"/>
                  </a:lnTo>
                  <a:lnTo>
                    <a:pt x="8" y="58"/>
                  </a:lnTo>
                  <a:lnTo>
                    <a:pt x="0" y="48"/>
                  </a:lnTo>
                  <a:lnTo>
                    <a:pt x="10" y="40"/>
                  </a:lnTo>
                  <a:lnTo>
                    <a:pt x="12" y="30"/>
                  </a:lnTo>
                  <a:lnTo>
                    <a:pt x="20" y="26"/>
                  </a:lnTo>
                  <a:lnTo>
                    <a:pt x="14" y="22"/>
                  </a:lnTo>
                  <a:lnTo>
                    <a:pt x="4" y="24"/>
                  </a:lnTo>
                  <a:lnTo>
                    <a:pt x="2" y="16"/>
                  </a:lnTo>
                  <a:lnTo>
                    <a:pt x="6" y="12"/>
                  </a:lnTo>
                  <a:lnTo>
                    <a:pt x="4" y="6"/>
                  </a:lnTo>
                  <a:lnTo>
                    <a:pt x="10" y="0"/>
                  </a:lnTo>
                  <a:lnTo>
                    <a:pt x="20" y="4"/>
                  </a:lnTo>
                  <a:lnTo>
                    <a:pt x="28" y="2"/>
                  </a:lnTo>
                  <a:lnTo>
                    <a:pt x="36" y="0"/>
                  </a:lnTo>
                  <a:lnTo>
                    <a:pt x="44" y="4"/>
                  </a:lnTo>
                  <a:lnTo>
                    <a:pt x="52" y="0"/>
                  </a:lnTo>
                  <a:lnTo>
                    <a:pt x="58" y="6"/>
                  </a:lnTo>
                  <a:lnTo>
                    <a:pt x="64" y="12"/>
                  </a:lnTo>
                  <a:lnTo>
                    <a:pt x="66" y="26"/>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12" name="Freeform 151">
              <a:extLst>
                <a:ext uri="{FF2B5EF4-FFF2-40B4-BE49-F238E27FC236}">
                  <a16:creationId xmlns:a16="http://schemas.microsoft.com/office/drawing/2014/main" id="{AA414444-7520-4A1B-88E9-0C9981574FC3}"/>
                </a:ext>
              </a:extLst>
            </p:cNvPr>
            <p:cNvSpPr>
              <a:spLocks/>
            </p:cNvSpPr>
            <p:nvPr/>
          </p:nvSpPr>
          <p:spPr bwMode="gray">
            <a:xfrm>
              <a:off x="4894795" y="3535133"/>
              <a:ext cx="100822" cy="54663"/>
            </a:xfrm>
            <a:custGeom>
              <a:avLst/>
              <a:gdLst>
                <a:gd name="T0" fmla="*/ 24 w 70"/>
                <a:gd name="T1" fmla="*/ 2 h 38"/>
                <a:gd name="T2" fmla="*/ 40 w 70"/>
                <a:gd name="T3" fmla="*/ 2 h 38"/>
                <a:gd name="T4" fmla="*/ 50 w 70"/>
                <a:gd name="T5" fmla="*/ 0 h 38"/>
                <a:gd name="T6" fmla="*/ 58 w 70"/>
                <a:gd name="T7" fmla="*/ 2 h 38"/>
                <a:gd name="T8" fmla="*/ 60 w 70"/>
                <a:gd name="T9" fmla="*/ 4 h 38"/>
                <a:gd name="T10" fmla="*/ 58 w 70"/>
                <a:gd name="T11" fmla="*/ 8 h 38"/>
                <a:gd name="T12" fmla="*/ 56 w 70"/>
                <a:gd name="T13" fmla="*/ 14 h 38"/>
                <a:gd name="T14" fmla="*/ 64 w 70"/>
                <a:gd name="T15" fmla="*/ 16 h 38"/>
                <a:gd name="T16" fmla="*/ 68 w 70"/>
                <a:gd name="T17" fmla="*/ 16 h 38"/>
                <a:gd name="T18" fmla="*/ 70 w 70"/>
                <a:gd name="T19" fmla="*/ 20 h 38"/>
                <a:gd name="T20" fmla="*/ 66 w 70"/>
                <a:gd name="T21" fmla="*/ 28 h 38"/>
                <a:gd name="T22" fmla="*/ 56 w 70"/>
                <a:gd name="T23" fmla="*/ 30 h 38"/>
                <a:gd name="T24" fmla="*/ 50 w 70"/>
                <a:gd name="T25" fmla="*/ 24 h 38"/>
                <a:gd name="T26" fmla="*/ 50 w 70"/>
                <a:gd name="T27" fmla="*/ 34 h 38"/>
                <a:gd name="T28" fmla="*/ 46 w 70"/>
                <a:gd name="T29" fmla="*/ 36 h 38"/>
                <a:gd name="T30" fmla="*/ 40 w 70"/>
                <a:gd name="T31" fmla="*/ 34 h 38"/>
                <a:gd name="T32" fmla="*/ 34 w 70"/>
                <a:gd name="T33" fmla="*/ 30 h 38"/>
                <a:gd name="T34" fmla="*/ 30 w 70"/>
                <a:gd name="T35" fmla="*/ 32 h 38"/>
                <a:gd name="T36" fmla="*/ 30 w 70"/>
                <a:gd name="T37" fmla="*/ 36 h 38"/>
                <a:gd name="T38" fmla="*/ 16 w 70"/>
                <a:gd name="T39" fmla="*/ 38 h 38"/>
                <a:gd name="T40" fmla="*/ 16 w 70"/>
                <a:gd name="T41" fmla="*/ 28 h 38"/>
                <a:gd name="T42" fmla="*/ 0 w 70"/>
                <a:gd name="T43" fmla="*/ 28 h 38"/>
                <a:gd name="T44" fmla="*/ 8 w 70"/>
                <a:gd name="T45" fmla="*/ 16 h 38"/>
                <a:gd name="T46" fmla="*/ 18 w 70"/>
                <a:gd name="T47" fmla="*/ 6 h 38"/>
                <a:gd name="T48" fmla="*/ 22 w 70"/>
                <a:gd name="T49" fmla="*/ 6 h 38"/>
                <a:gd name="T50" fmla="*/ 24 w 70"/>
                <a:gd name="T51"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38">
                  <a:moveTo>
                    <a:pt x="24" y="2"/>
                  </a:moveTo>
                  <a:lnTo>
                    <a:pt x="40" y="2"/>
                  </a:lnTo>
                  <a:lnTo>
                    <a:pt x="50" y="0"/>
                  </a:lnTo>
                  <a:lnTo>
                    <a:pt x="58" y="2"/>
                  </a:lnTo>
                  <a:lnTo>
                    <a:pt x="60" y="4"/>
                  </a:lnTo>
                  <a:lnTo>
                    <a:pt x="58" y="8"/>
                  </a:lnTo>
                  <a:lnTo>
                    <a:pt x="56" y="14"/>
                  </a:lnTo>
                  <a:lnTo>
                    <a:pt x="64" y="16"/>
                  </a:lnTo>
                  <a:lnTo>
                    <a:pt x="68" y="16"/>
                  </a:lnTo>
                  <a:lnTo>
                    <a:pt x="70" y="20"/>
                  </a:lnTo>
                  <a:lnTo>
                    <a:pt x="66" y="28"/>
                  </a:lnTo>
                  <a:lnTo>
                    <a:pt x="56" y="30"/>
                  </a:lnTo>
                  <a:lnTo>
                    <a:pt x="50" y="24"/>
                  </a:lnTo>
                  <a:lnTo>
                    <a:pt x="50" y="34"/>
                  </a:lnTo>
                  <a:lnTo>
                    <a:pt x="46" y="36"/>
                  </a:lnTo>
                  <a:lnTo>
                    <a:pt x="40" y="34"/>
                  </a:lnTo>
                  <a:lnTo>
                    <a:pt x="34" y="30"/>
                  </a:lnTo>
                  <a:lnTo>
                    <a:pt x="30" y="32"/>
                  </a:lnTo>
                  <a:lnTo>
                    <a:pt x="30" y="36"/>
                  </a:lnTo>
                  <a:lnTo>
                    <a:pt x="16" y="38"/>
                  </a:lnTo>
                  <a:lnTo>
                    <a:pt x="16" y="28"/>
                  </a:lnTo>
                  <a:lnTo>
                    <a:pt x="0" y="28"/>
                  </a:lnTo>
                  <a:lnTo>
                    <a:pt x="8" y="16"/>
                  </a:lnTo>
                  <a:lnTo>
                    <a:pt x="18" y="6"/>
                  </a:lnTo>
                  <a:lnTo>
                    <a:pt x="22" y="6"/>
                  </a:lnTo>
                  <a:lnTo>
                    <a:pt x="24" y="2"/>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13" name="Freeform 152">
              <a:extLst>
                <a:ext uri="{FF2B5EF4-FFF2-40B4-BE49-F238E27FC236}">
                  <a16:creationId xmlns:a16="http://schemas.microsoft.com/office/drawing/2014/main" id="{3252613D-0BB8-494C-A880-316D04058044}"/>
                </a:ext>
              </a:extLst>
            </p:cNvPr>
            <p:cNvSpPr>
              <a:spLocks/>
            </p:cNvSpPr>
            <p:nvPr/>
          </p:nvSpPr>
          <p:spPr bwMode="gray">
            <a:xfrm>
              <a:off x="4649942" y="3437313"/>
              <a:ext cx="293823" cy="247426"/>
            </a:xfrm>
            <a:custGeom>
              <a:avLst/>
              <a:gdLst>
                <a:gd name="T0" fmla="*/ 126 w 204"/>
                <a:gd name="T1" fmla="*/ 8 h 172"/>
                <a:gd name="T2" fmla="*/ 152 w 204"/>
                <a:gd name="T3" fmla="*/ 24 h 172"/>
                <a:gd name="T4" fmla="*/ 162 w 204"/>
                <a:gd name="T5" fmla="*/ 32 h 172"/>
                <a:gd name="T6" fmla="*/ 180 w 204"/>
                <a:gd name="T7" fmla="*/ 36 h 172"/>
                <a:gd name="T8" fmla="*/ 202 w 204"/>
                <a:gd name="T9" fmla="*/ 40 h 172"/>
                <a:gd name="T10" fmla="*/ 198 w 204"/>
                <a:gd name="T11" fmla="*/ 56 h 172"/>
                <a:gd name="T12" fmla="*/ 194 w 204"/>
                <a:gd name="T13" fmla="*/ 70 h 172"/>
                <a:gd name="T14" fmla="*/ 188 w 204"/>
                <a:gd name="T15" fmla="*/ 74 h 172"/>
                <a:gd name="T16" fmla="*/ 170 w 204"/>
                <a:gd name="T17" fmla="*/ 96 h 172"/>
                <a:gd name="T18" fmla="*/ 186 w 204"/>
                <a:gd name="T19" fmla="*/ 106 h 172"/>
                <a:gd name="T20" fmla="*/ 188 w 204"/>
                <a:gd name="T21" fmla="*/ 116 h 172"/>
                <a:gd name="T22" fmla="*/ 186 w 204"/>
                <a:gd name="T23" fmla="*/ 140 h 172"/>
                <a:gd name="T24" fmla="*/ 194 w 204"/>
                <a:gd name="T25" fmla="*/ 148 h 172"/>
                <a:gd name="T26" fmla="*/ 182 w 204"/>
                <a:gd name="T27" fmla="*/ 158 h 172"/>
                <a:gd name="T28" fmla="*/ 160 w 204"/>
                <a:gd name="T29" fmla="*/ 156 h 172"/>
                <a:gd name="T30" fmla="*/ 138 w 204"/>
                <a:gd name="T31" fmla="*/ 152 h 172"/>
                <a:gd name="T32" fmla="*/ 122 w 204"/>
                <a:gd name="T33" fmla="*/ 162 h 172"/>
                <a:gd name="T34" fmla="*/ 106 w 204"/>
                <a:gd name="T35" fmla="*/ 172 h 172"/>
                <a:gd name="T36" fmla="*/ 80 w 204"/>
                <a:gd name="T37" fmla="*/ 168 h 172"/>
                <a:gd name="T38" fmla="*/ 50 w 204"/>
                <a:gd name="T39" fmla="*/ 156 h 172"/>
                <a:gd name="T40" fmla="*/ 56 w 204"/>
                <a:gd name="T41" fmla="*/ 128 h 172"/>
                <a:gd name="T42" fmla="*/ 64 w 204"/>
                <a:gd name="T43" fmla="*/ 116 h 172"/>
                <a:gd name="T44" fmla="*/ 44 w 204"/>
                <a:gd name="T45" fmla="*/ 90 h 172"/>
                <a:gd name="T46" fmla="*/ 36 w 204"/>
                <a:gd name="T47" fmla="*/ 76 h 172"/>
                <a:gd name="T48" fmla="*/ 18 w 204"/>
                <a:gd name="T49" fmla="*/ 66 h 172"/>
                <a:gd name="T50" fmla="*/ 0 w 204"/>
                <a:gd name="T51" fmla="*/ 60 h 172"/>
                <a:gd name="T52" fmla="*/ 8 w 204"/>
                <a:gd name="T53" fmla="*/ 50 h 172"/>
                <a:gd name="T54" fmla="*/ 26 w 204"/>
                <a:gd name="T55" fmla="*/ 48 h 172"/>
                <a:gd name="T56" fmla="*/ 40 w 204"/>
                <a:gd name="T57" fmla="*/ 50 h 172"/>
                <a:gd name="T58" fmla="*/ 54 w 204"/>
                <a:gd name="T59" fmla="*/ 46 h 172"/>
                <a:gd name="T60" fmla="*/ 48 w 204"/>
                <a:gd name="T61" fmla="*/ 30 h 172"/>
                <a:gd name="T62" fmla="*/ 62 w 204"/>
                <a:gd name="T63" fmla="*/ 36 h 172"/>
                <a:gd name="T64" fmla="*/ 84 w 204"/>
                <a:gd name="T65" fmla="*/ 28 h 172"/>
                <a:gd name="T66" fmla="*/ 106 w 204"/>
                <a:gd name="T67" fmla="*/ 18 h 172"/>
                <a:gd name="T68" fmla="*/ 116 w 204"/>
                <a:gd name="T6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4" h="172">
                  <a:moveTo>
                    <a:pt x="116" y="0"/>
                  </a:moveTo>
                  <a:lnTo>
                    <a:pt x="126" y="8"/>
                  </a:lnTo>
                  <a:lnTo>
                    <a:pt x="140" y="20"/>
                  </a:lnTo>
                  <a:lnTo>
                    <a:pt x="152" y="24"/>
                  </a:lnTo>
                  <a:lnTo>
                    <a:pt x="154" y="28"/>
                  </a:lnTo>
                  <a:lnTo>
                    <a:pt x="162" y="32"/>
                  </a:lnTo>
                  <a:lnTo>
                    <a:pt x="174" y="32"/>
                  </a:lnTo>
                  <a:lnTo>
                    <a:pt x="180" y="36"/>
                  </a:lnTo>
                  <a:lnTo>
                    <a:pt x="184" y="40"/>
                  </a:lnTo>
                  <a:lnTo>
                    <a:pt x="202" y="40"/>
                  </a:lnTo>
                  <a:lnTo>
                    <a:pt x="204" y="44"/>
                  </a:lnTo>
                  <a:lnTo>
                    <a:pt x="198" y="56"/>
                  </a:lnTo>
                  <a:lnTo>
                    <a:pt x="194" y="64"/>
                  </a:lnTo>
                  <a:lnTo>
                    <a:pt x="194" y="70"/>
                  </a:lnTo>
                  <a:lnTo>
                    <a:pt x="192" y="74"/>
                  </a:lnTo>
                  <a:lnTo>
                    <a:pt x="188" y="74"/>
                  </a:lnTo>
                  <a:lnTo>
                    <a:pt x="178" y="84"/>
                  </a:lnTo>
                  <a:lnTo>
                    <a:pt x="170" y="96"/>
                  </a:lnTo>
                  <a:lnTo>
                    <a:pt x="186" y="96"/>
                  </a:lnTo>
                  <a:lnTo>
                    <a:pt x="186" y="106"/>
                  </a:lnTo>
                  <a:lnTo>
                    <a:pt x="186" y="112"/>
                  </a:lnTo>
                  <a:lnTo>
                    <a:pt x="188" y="116"/>
                  </a:lnTo>
                  <a:lnTo>
                    <a:pt x="184" y="124"/>
                  </a:lnTo>
                  <a:lnTo>
                    <a:pt x="186" y="140"/>
                  </a:lnTo>
                  <a:lnTo>
                    <a:pt x="194" y="140"/>
                  </a:lnTo>
                  <a:lnTo>
                    <a:pt x="194" y="148"/>
                  </a:lnTo>
                  <a:lnTo>
                    <a:pt x="186" y="150"/>
                  </a:lnTo>
                  <a:lnTo>
                    <a:pt x="182" y="158"/>
                  </a:lnTo>
                  <a:lnTo>
                    <a:pt x="172" y="162"/>
                  </a:lnTo>
                  <a:lnTo>
                    <a:pt x="160" y="156"/>
                  </a:lnTo>
                  <a:lnTo>
                    <a:pt x="150" y="154"/>
                  </a:lnTo>
                  <a:lnTo>
                    <a:pt x="138" y="152"/>
                  </a:lnTo>
                  <a:lnTo>
                    <a:pt x="128" y="156"/>
                  </a:lnTo>
                  <a:lnTo>
                    <a:pt x="122" y="162"/>
                  </a:lnTo>
                  <a:lnTo>
                    <a:pt x="122" y="172"/>
                  </a:lnTo>
                  <a:lnTo>
                    <a:pt x="106" y="172"/>
                  </a:lnTo>
                  <a:lnTo>
                    <a:pt x="92" y="166"/>
                  </a:lnTo>
                  <a:lnTo>
                    <a:pt x="80" y="168"/>
                  </a:lnTo>
                  <a:lnTo>
                    <a:pt x="64" y="162"/>
                  </a:lnTo>
                  <a:lnTo>
                    <a:pt x="50" y="156"/>
                  </a:lnTo>
                  <a:lnTo>
                    <a:pt x="50" y="144"/>
                  </a:lnTo>
                  <a:lnTo>
                    <a:pt x="56" y="128"/>
                  </a:lnTo>
                  <a:lnTo>
                    <a:pt x="56" y="116"/>
                  </a:lnTo>
                  <a:lnTo>
                    <a:pt x="64" y="116"/>
                  </a:lnTo>
                  <a:lnTo>
                    <a:pt x="56" y="98"/>
                  </a:lnTo>
                  <a:lnTo>
                    <a:pt x="44" y="90"/>
                  </a:lnTo>
                  <a:lnTo>
                    <a:pt x="42" y="82"/>
                  </a:lnTo>
                  <a:lnTo>
                    <a:pt x="36" y="76"/>
                  </a:lnTo>
                  <a:lnTo>
                    <a:pt x="26" y="70"/>
                  </a:lnTo>
                  <a:lnTo>
                    <a:pt x="18" y="66"/>
                  </a:lnTo>
                  <a:lnTo>
                    <a:pt x="6" y="66"/>
                  </a:lnTo>
                  <a:lnTo>
                    <a:pt x="0" y="60"/>
                  </a:lnTo>
                  <a:lnTo>
                    <a:pt x="2" y="52"/>
                  </a:lnTo>
                  <a:lnTo>
                    <a:pt x="8" y="50"/>
                  </a:lnTo>
                  <a:lnTo>
                    <a:pt x="18" y="48"/>
                  </a:lnTo>
                  <a:lnTo>
                    <a:pt x="26" y="48"/>
                  </a:lnTo>
                  <a:lnTo>
                    <a:pt x="32" y="54"/>
                  </a:lnTo>
                  <a:lnTo>
                    <a:pt x="40" y="50"/>
                  </a:lnTo>
                  <a:lnTo>
                    <a:pt x="48" y="52"/>
                  </a:lnTo>
                  <a:lnTo>
                    <a:pt x="54" y="46"/>
                  </a:lnTo>
                  <a:lnTo>
                    <a:pt x="50" y="36"/>
                  </a:lnTo>
                  <a:lnTo>
                    <a:pt x="48" y="30"/>
                  </a:lnTo>
                  <a:lnTo>
                    <a:pt x="54" y="30"/>
                  </a:lnTo>
                  <a:lnTo>
                    <a:pt x="62" y="36"/>
                  </a:lnTo>
                  <a:lnTo>
                    <a:pt x="76" y="34"/>
                  </a:lnTo>
                  <a:lnTo>
                    <a:pt x="84" y="28"/>
                  </a:lnTo>
                  <a:lnTo>
                    <a:pt x="96" y="22"/>
                  </a:lnTo>
                  <a:lnTo>
                    <a:pt x="106" y="18"/>
                  </a:lnTo>
                  <a:lnTo>
                    <a:pt x="106" y="4"/>
                  </a:lnTo>
                  <a:lnTo>
                    <a:pt x="116" y="0"/>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sysClr val="windowText" lastClr="000000"/>
                </a:solidFill>
                <a:latin typeface="Arial"/>
              </a:endParaRPr>
            </a:p>
          </p:txBody>
        </p:sp>
        <p:sp>
          <p:nvSpPr>
            <p:cNvPr id="314" name="Freeform 153">
              <a:extLst>
                <a:ext uri="{FF2B5EF4-FFF2-40B4-BE49-F238E27FC236}">
                  <a16:creationId xmlns:a16="http://schemas.microsoft.com/office/drawing/2014/main" id="{D35CC138-93A8-4689-96A3-695DD245FB37}"/>
                </a:ext>
              </a:extLst>
            </p:cNvPr>
            <p:cNvSpPr>
              <a:spLocks/>
            </p:cNvSpPr>
            <p:nvPr/>
          </p:nvSpPr>
          <p:spPr bwMode="gray">
            <a:xfrm>
              <a:off x="4540478" y="3690495"/>
              <a:ext cx="77777" cy="138098"/>
            </a:xfrm>
            <a:custGeom>
              <a:avLst/>
              <a:gdLst>
                <a:gd name="T0" fmla="*/ 36 w 54"/>
                <a:gd name="T1" fmla="*/ 96 h 96"/>
                <a:gd name="T2" fmla="*/ 24 w 54"/>
                <a:gd name="T3" fmla="*/ 96 h 96"/>
                <a:gd name="T4" fmla="*/ 12 w 54"/>
                <a:gd name="T5" fmla="*/ 96 h 96"/>
                <a:gd name="T6" fmla="*/ 12 w 54"/>
                <a:gd name="T7" fmla="*/ 88 h 96"/>
                <a:gd name="T8" fmla="*/ 12 w 54"/>
                <a:gd name="T9" fmla="*/ 72 h 96"/>
                <a:gd name="T10" fmla="*/ 8 w 54"/>
                <a:gd name="T11" fmla="*/ 70 h 96"/>
                <a:gd name="T12" fmla="*/ 0 w 54"/>
                <a:gd name="T13" fmla="*/ 60 h 96"/>
                <a:gd name="T14" fmla="*/ 8 w 54"/>
                <a:gd name="T15" fmla="*/ 50 h 96"/>
                <a:gd name="T16" fmla="*/ 10 w 54"/>
                <a:gd name="T17" fmla="*/ 40 h 96"/>
                <a:gd name="T18" fmla="*/ 14 w 54"/>
                <a:gd name="T19" fmla="*/ 26 h 96"/>
                <a:gd name="T20" fmla="*/ 12 w 54"/>
                <a:gd name="T21" fmla="*/ 14 h 96"/>
                <a:gd name="T22" fmla="*/ 14 w 54"/>
                <a:gd name="T23" fmla="*/ 0 h 96"/>
                <a:gd name="T24" fmla="*/ 20 w 54"/>
                <a:gd name="T25" fmla="*/ 2 h 96"/>
                <a:gd name="T26" fmla="*/ 26 w 54"/>
                <a:gd name="T27" fmla="*/ 8 h 96"/>
                <a:gd name="T28" fmla="*/ 38 w 54"/>
                <a:gd name="T29" fmla="*/ 6 h 96"/>
                <a:gd name="T30" fmla="*/ 48 w 54"/>
                <a:gd name="T31" fmla="*/ 6 h 96"/>
                <a:gd name="T32" fmla="*/ 54 w 54"/>
                <a:gd name="T33" fmla="*/ 14 h 96"/>
                <a:gd name="T34" fmla="*/ 52 w 54"/>
                <a:gd name="T35" fmla="*/ 20 h 96"/>
                <a:gd name="T36" fmla="*/ 42 w 54"/>
                <a:gd name="T37" fmla="*/ 22 h 96"/>
                <a:gd name="T38" fmla="*/ 42 w 54"/>
                <a:gd name="T39" fmla="*/ 36 h 96"/>
                <a:gd name="T40" fmla="*/ 42 w 54"/>
                <a:gd name="T41" fmla="*/ 46 h 96"/>
                <a:gd name="T42" fmla="*/ 40 w 54"/>
                <a:gd name="T43" fmla="*/ 50 h 96"/>
                <a:gd name="T44" fmla="*/ 34 w 54"/>
                <a:gd name="T45" fmla="*/ 54 h 96"/>
                <a:gd name="T46" fmla="*/ 34 w 54"/>
                <a:gd name="T47" fmla="*/ 58 h 96"/>
                <a:gd name="T48" fmla="*/ 40 w 54"/>
                <a:gd name="T49" fmla="*/ 66 h 96"/>
                <a:gd name="T50" fmla="*/ 34 w 54"/>
                <a:gd name="T51" fmla="*/ 70 h 96"/>
                <a:gd name="T52" fmla="*/ 36 w 54"/>
                <a:gd name="T53" fmla="*/ 76 h 96"/>
                <a:gd name="T54" fmla="*/ 38 w 54"/>
                <a:gd name="T55" fmla="*/ 82 h 96"/>
                <a:gd name="T56" fmla="*/ 32 w 54"/>
                <a:gd name="T57" fmla="*/ 86 h 96"/>
                <a:gd name="T58" fmla="*/ 36 w 54"/>
                <a:gd name="T5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 h="96">
                  <a:moveTo>
                    <a:pt x="36" y="96"/>
                  </a:moveTo>
                  <a:lnTo>
                    <a:pt x="24" y="96"/>
                  </a:lnTo>
                  <a:lnTo>
                    <a:pt x="12" y="96"/>
                  </a:lnTo>
                  <a:lnTo>
                    <a:pt x="12" y="88"/>
                  </a:lnTo>
                  <a:lnTo>
                    <a:pt x="12" y="72"/>
                  </a:lnTo>
                  <a:lnTo>
                    <a:pt x="8" y="70"/>
                  </a:lnTo>
                  <a:lnTo>
                    <a:pt x="0" y="60"/>
                  </a:lnTo>
                  <a:lnTo>
                    <a:pt x="8" y="50"/>
                  </a:lnTo>
                  <a:lnTo>
                    <a:pt x="10" y="40"/>
                  </a:lnTo>
                  <a:lnTo>
                    <a:pt x="14" y="26"/>
                  </a:lnTo>
                  <a:lnTo>
                    <a:pt x="12" y="14"/>
                  </a:lnTo>
                  <a:lnTo>
                    <a:pt x="14" y="0"/>
                  </a:lnTo>
                  <a:lnTo>
                    <a:pt x="20" y="2"/>
                  </a:lnTo>
                  <a:lnTo>
                    <a:pt x="26" y="8"/>
                  </a:lnTo>
                  <a:lnTo>
                    <a:pt x="38" y="6"/>
                  </a:lnTo>
                  <a:lnTo>
                    <a:pt x="48" y="6"/>
                  </a:lnTo>
                  <a:lnTo>
                    <a:pt x="54" y="14"/>
                  </a:lnTo>
                  <a:lnTo>
                    <a:pt x="52" y="20"/>
                  </a:lnTo>
                  <a:lnTo>
                    <a:pt x="42" y="22"/>
                  </a:lnTo>
                  <a:lnTo>
                    <a:pt x="42" y="36"/>
                  </a:lnTo>
                  <a:lnTo>
                    <a:pt x="42" y="46"/>
                  </a:lnTo>
                  <a:lnTo>
                    <a:pt x="40" y="50"/>
                  </a:lnTo>
                  <a:lnTo>
                    <a:pt x="34" y="54"/>
                  </a:lnTo>
                  <a:lnTo>
                    <a:pt x="34" y="58"/>
                  </a:lnTo>
                  <a:lnTo>
                    <a:pt x="40" y="66"/>
                  </a:lnTo>
                  <a:lnTo>
                    <a:pt x="34" y="70"/>
                  </a:lnTo>
                  <a:lnTo>
                    <a:pt x="36" y="76"/>
                  </a:lnTo>
                  <a:lnTo>
                    <a:pt x="38" y="82"/>
                  </a:lnTo>
                  <a:lnTo>
                    <a:pt x="32" y="86"/>
                  </a:lnTo>
                  <a:lnTo>
                    <a:pt x="36" y="96"/>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15" name="Freeform 154">
              <a:extLst>
                <a:ext uri="{FF2B5EF4-FFF2-40B4-BE49-F238E27FC236}">
                  <a16:creationId xmlns:a16="http://schemas.microsoft.com/office/drawing/2014/main" id="{0796862F-B9F8-41B5-9A98-EB1876085A9F}"/>
                </a:ext>
              </a:extLst>
            </p:cNvPr>
            <p:cNvSpPr>
              <a:spLocks/>
            </p:cNvSpPr>
            <p:nvPr/>
          </p:nvSpPr>
          <p:spPr bwMode="gray">
            <a:xfrm>
              <a:off x="4546240" y="3650215"/>
              <a:ext cx="282301" cy="204272"/>
            </a:xfrm>
            <a:custGeom>
              <a:avLst/>
              <a:gdLst>
                <a:gd name="T0" fmla="*/ 10 w 196"/>
                <a:gd name="T1" fmla="*/ 28 h 142"/>
                <a:gd name="T2" fmla="*/ 6 w 196"/>
                <a:gd name="T3" fmla="*/ 22 h 142"/>
                <a:gd name="T4" fmla="*/ 0 w 196"/>
                <a:gd name="T5" fmla="*/ 12 h 142"/>
                <a:gd name="T6" fmla="*/ 4 w 196"/>
                <a:gd name="T7" fmla="*/ 8 h 142"/>
                <a:gd name="T8" fmla="*/ 16 w 196"/>
                <a:gd name="T9" fmla="*/ 4 h 142"/>
                <a:gd name="T10" fmla="*/ 24 w 196"/>
                <a:gd name="T11" fmla="*/ 0 h 142"/>
                <a:gd name="T12" fmla="*/ 46 w 196"/>
                <a:gd name="T13" fmla="*/ 2 h 142"/>
                <a:gd name="T14" fmla="*/ 66 w 196"/>
                <a:gd name="T15" fmla="*/ 4 h 142"/>
                <a:gd name="T16" fmla="*/ 78 w 196"/>
                <a:gd name="T17" fmla="*/ 8 h 142"/>
                <a:gd name="T18" fmla="*/ 96 w 196"/>
                <a:gd name="T19" fmla="*/ 6 h 142"/>
                <a:gd name="T20" fmla="*/ 114 w 196"/>
                <a:gd name="T21" fmla="*/ 8 h 142"/>
                <a:gd name="T22" fmla="*/ 122 w 196"/>
                <a:gd name="T23" fmla="*/ 8 h 142"/>
                <a:gd name="T24" fmla="*/ 136 w 196"/>
                <a:gd name="T25" fmla="*/ 14 h 142"/>
                <a:gd name="T26" fmla="*/ 152 w 196"/>
                <a:gd name="T27" fmla="*/ 20 h 142"/>
                <a:gd name="T28" fmla="*/ 164 w 196"/>
                <a:gd name="T29" fmla="*/ 18 h 142"/>
                <a:gd name="T30" fmla="*/ 178 w 196"/>
                <a:gd name="T31" fmla="*/ 24 h 142"/>
                <a:gd name="T32" fmla="*/ 194 w 196"/>
                <a:gd name="T33" fmla="*/ 24 h 142"/>
                <a:gd name="T34" fmla="*/ 196 w 196"/>
                <a:gd name="T35" fmla="*/ 28 h 142"/>
                <a:gd name="T36" fmla="*/ 194 w 196"/>
                <a:gd name="T37" fmla="*/ 38 h 142"/>
                <a:gd name="T38" fmla="*/ 188 w 196"/>
                <a:gd name="T39" fmla="*/ 42 h 142"/>
                <a:gd name="T40" fmla="*/ 178 w 196"/>
                <a:gd name="T41" fmla="*/ 48 h 142"/>
                <a:gd name="T42" fmla="*/ 166 w 196"/>
                <a:gd name="T43" fmla="*/ 48 h 142"/>
                <a:gd name="T44" fmla="*/ 160 w 196"/>
                <a:gd name="T45" fmla="*/ 58 h 142"/>
                <a:gd name="T46" fmla="*/ 150 w 196"/>
                <a:gd name="T47" fmla="*/ 68 h 142"/>
                <a:gd name="T48" fmla="*/ 144 w 196"/>
                <a:gd name="T49" fmla="*/ 76 h 142"/>
                <a:gd name="T50" fmla="*/ 142 w 196"/>
                <a:gd name="T51" fmla="*/ 86 h 142"/>
                <a:gd name="T52" fmla="*/ 146 w 196"/>
                <a:gd name="T53" fmla="*/ 96 h 142"/>
                <a:gd name="T54" fmla="*/ 140 w 196"/>
                <a:gd name="T55" fmla="*/ 102 h 142"/>
                <a:gd name="T56" fmla="*/ 132 w 196"/>
                <a:gd name="T57" fmla="*/ 114 h 142"/>
                <a:gd name="T58" fmla="*/ 122 w 196"/>
                <a:gd name="T59" fmla="*/ 116 h 142"/>
                <a:gd name="T60" fmla="*/ 116 w 196"/>
                <a:gd name="T61" fmla="*/ 126 h 142"/>
                <a:gd name="T62" fmla="*/ 102 w 196"/>
                <a:gd name="T63" fmla="*/ 132 h 142"/>
                <a:gd name="T64" fmla="*/ 86 w 196"/>
                <a:gd name="T65" fmla="*/ 132 h 142"/>
                <a:gd name="T66" fmla="*/ 74 w 196"/>
                <a:gd name="T67" fmla="*/ 134 h 142"/>
                <a:gd name="T68" fmla="*/ 62 w 196"/>
                <a:gd name="T69" fmla="*/ 140 h 142"/>
                <a:gd name="T70" fmla="*/ 56 w 196"/>
                <a:gd name="T71" fmla="*/ 142 h 142"/>
                <a:gd name="T72" fmla="*/ 46 w 196"/>
                <a:gd name="T73" fmla="*/ 136 h 142"/>
                <a:gd name="T74" fmla="*/ 44 w 196"/>
                <a:gd name="T75" fmla="*/ 128 h 142"/>
                <a:gd name="T76" fmla="*/ 38 w 196"/>
                <a:gd name="T77" fmla="*/ 124 h 142"/>
                <a:gd name="T78" fmla="*/ 32 w 196"/>
                <a:gd name="T79" fmla="*/ 124 h 142"/>
                <a:gd name="T80" fmla="*/ 28 w 196"/>
                <a:gd name="T81" fmla="*/ 114 h 142"/>
                <a:gd name="T82" fmla="*/ 34 w 196"/>
                <a:gd name="T83" fmla="*/ 110 h 142"/>
                <a:gd name="T84" fmla="*/ 30 w 196"/>
                <a:gd name="T85" fmla="*/ 98 h 142"/>
                <a:gd name="T86" fmla="*/ 36 w 196"/>
                <a:gd name="T87" fmla="*/ 94 h 142"/>
                <a:gd name="T88" fmla="*/ 30 w 196"/>
                <a:gd name="T89" fmla="*/ 86 h 142"/>
                <a:gd name="T90" fmla="*/ 30 w 196"/>
                <a:gd name="T91" fmla="*/ 82 h 142"/>
                <a:gd name="T92" fmla="*/ 36 w 196"/>
                <a:gd name="T93" fmla="*/ 78 h 142"/>
                <a:gd name="T94" fmla="*/ 38 w 196"/>
                <a:gd name="T95" fmla="*/ 74 h 142"/>
                <a:gd name="T96" fmla="*/ 38 w 196"/>
                <a:gd name="T97" fmla="*/ 50 h 142"/>
                <a:gd name="T98" fmla="*/ 48 w 196"/>
                <a:gd name="T99" fmla="*/ 48 h 142"/>
                <a:gd name="T100" fmla="*/ 50 w 196"/>
                <a:gd name="T101" fmla="*/ 42 h 142"/>
                <a:gd name="T102" fmla="*/ 44 w 196"/>
                <a:gd name="T103" fmla="*/ 34 h 142"/>
                <a:gd name="T104" fmla="*/ 22 w 196"/>
                <a:gd name="T105" fmla="*/ 36 h 142"/>
                <a:gd name="T106" fmla="*/ 16 w 196"/>
                <a:gd name="T107" fmla="*/ 30 h 142"/>
                <a:gd name="T108" fmla="*/ 10 w 196"/>
                <a:gd name="T109" fmla="*/ 2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6" h="142">
                  <a:moveTo>
                    <a:pt x="10" y="28"/>
                  </a:moveTo>
                  <a:lnTo>
                    <a:pt x="6" y="22"/>
                  </a:lnTo>
                  <a:lnTo>
                    <a:pt x="0" y="12"/>
                  </a:lnTo>
                  <a:lnTo>
                    <a:pt x="4" y="8"/>
                  </a:lnTo>
                  <a:lnTo>
                    <a:pt x="16" y="4"/>
                  </a:lnTo>
                  <a:lnTo>
                    <a:pt x="24" y="0"/>
                  </a:lnTo>
                  <a:lnTo>
                    <a:pt x="46" y="2"/>
                  </a:lnTo>
                  <a:lnTo>
                    <a:pt x="66" y="4"/>
                  </a:lnTo>
                  <a:lnTo>
                    <a:pt x="78" y="8"/>
                  </a:lnTo>
                  <a:lnTo>
                    <a:pt x="96" y="6"/>
                  </a:lnTo>
                  <a:lnTo>
                    <a:pt x="114" y="8"/>
                  </a:lnTo>
                  <a:lnTo>
                    <a:pt x="122" y="8"/>
                  </a:lnTo>
                  <a:lnTo>
                    <a:pt x="136" y="14"/>
                  </a:lnTo>
                  <a:lnTo>
                    <a:pt x="152" y="20"/>
                  </a:lnTo>
                  <a:lnTo>
                    <a:pt x="164" y="18"/>
                  </a:lnTo>
                  <a:lnTo>
                    <a:pt x="178" y="24"/>
                  </a:lnTo>
                  <a:lnTo>
                    <a:pt x="194" y="24"/>
                  </a:lnTo>
                  <a:lnTo>
                    <a:pt x="196" y="28"/>
                  </a:lnTo>
                  <a:lnTo>
                    <a:pt x="194" y="38"/>
                  </a:lnTo>
                  <a:lnTo>
                    <a:pt x="188" y="42"/>
                  </a:lnTo>
                  <a:lnTo>
                    <a:pt x="178" y="48"/>
                  </a:lnTo>
                  <a:lnTo>
                    <a:pt x="166" y="48"/>
                  </a:lnTo>
                  <a:lnTo>
                    <a:pt x="160" y="58"/>
                  </a:lnTo>
                  <a:lnTo>
                    <a:pt x="150" y="68"/>
                  </a:lnTo>
                  <a:lnTo>
                    <a:pt x="144" y="76"/>
                  </a:lnTo>
                  <a:lnTo>
                    <a:pt x="142" y="86"/>
                  </a:lnTo>
                  <a:lnTo>
                    <a:pt x="146" y="96"/>
                  </a:lnTo>
                  <a:lnTo>
                    <a:pt x="140" y="102"/>
                  </a:lnTo>
                  <a:lnTo>
                    <a:pt x="132" y="114"/>
                  </a:lnTo>
                  <a:lnTo>
                    <a:pt x="122" y="116"/>
                  </a:lnTo>
                  <a:lnTo>
                    <a:pt x="116" y="126"/>
                  </a:lnTo>
                  <a:lnTo>
                    <a:pt x="102" y="132"/>
                  </a:lnTo>
                  <a:lnTo>
                    <a:pt x="86" y="132"/>
                  </a:lnTo>
                  <a:lnTo>
                    <a:pt x="74" y="134"/>
                  </a:lnTo>
                  <a:lnTo>
                    <a:pt x="62" y="140"/>
                  </a:lnTo>
                  <a:lnTo>
                    <a:pt x="56" y="142"/>
                  </a:lnTo>
                  <a:lnTo>
                    <a:pt x="46" y="136"/>
                  </a:lnTo>
                  <a:lnTo>
                    <a:pt x="44" y="128"/>
                  </a:lnTo>
                  <a:lnTo>
                    <a:pt x="38" y="124"/>
                  </a:lnTo>
                  <a:lnTo>
                    <a:pt x="32" y="124"/>
                  </a:lnTo>
                  <a:lnTo>
                    <a:pt x="28" y="114"/>
                  </a:lnTo>
                  <a:lnTo>
                    <a:pt x="34" y="110"/>
                  </a:lnTo>
                  <a:lnTo>
                    <a:pt x="30" y="98"/>
                  </a:lnTo>
                  <a:lnTo>
                    <a:pt x="36" y="94"/>
                  </a:lnTo>
                  <a:lnTo>
                    <a:pt x="30" y="86"/>
                  </a:lnTo>
                  <a:lnTo>
                    <a:pt x="30" y="82"/>
                  </a:lnTo>
                  <a:lnTo>
                    <a:pt x="36" y="78"/>
                  </a:lnTo>
                  <a:lnTo>
                    <a:pt x="38" y="74"/>
                  </a:lnTo>
                  <a:lnTo>
                    <a:pt x="38" y="50"/>
                  </a:lnTo>
                  <a:lnTo>
                    <a:pt x="48" y="48"/>
                  </a:lnTo>
                  <a:lnTo>
                    <a:pt x="50" y="42"/>
                  </a:lnTo>
                  <a:lnTo>
                    <a:pt x="44" y="34"/>
                  </a:lnTo>
                  <a:lnTo>
                    <a:pt x="22" y="36"/>
                  </a:lnTo>
                  <a:lnTo>
                    <a:pt x="16" y="30"/>
                  </a:lnTo>
                  <a:lnTo>
                    <a:pt x="10" y="28"/>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16" name="Freeform 155">
              <a:extLst>
                <a:ext uri="{FF2B5EF4-FFF2-40B4-BE49-F238E27FC236}">
                  <a16:creationId xmlns:a16="http://schemas.microsoft.com/office/drawing/2014/main" id="{191AD25E-A9E1-4C54-BB96-28583B5BF8DB}"/>
                </a:ext>
              </a:extLst>
            </p:cNvPr>
            <p:cNvSpPr>
              <a:spLocks/>
            </p:cNvSpPr>
            <p:nvPr/>
          </p:nvSpPr>
          <p:spPr bwMode="gray">
            <a:xfrm>
              <a:off x="4958168" y="3676109"/>
              <a:ext cx="20164" cy="37402"/>
            </a:xfrm>
            <a:custGeom>
              <a:avLst/>
              <a:gdLst>
                <a:gd name="T0" fmla="*/ 10 w 14"/>
                <a:gd name="T1" fmla="*/ 0 h 26"/>
                <a:gd name="T2" fmla="*/ 4 w 14"/>
                <a:gd name="T3" fmla="*/ 2 h 26"/>
                <a:gd name="T4" fmla="*/ 0 w 14"/>
                <a:gd name="T5" fmla="*/ 6 h 26"/>
                <a:gd name="T6" fmla="*/ 0 w 14"/>
                <a:gd name="T7" fmla="*/ 14 h 26"/>
                <a:gd name="T8" fmla="*/ 0 w 14"/>
                <a:gd name="T9" fmla="*/ 22 h 26"/>
                <a:gd name="T10" fmla="*/ 6 w 14"/>
                <a:gd name="T11" fmla="*/ 26 h 26"/>
                <a:gd name="T12" fmla="*/ 10 w 14"/>
                <a:gd name="T13" fmla="*/ 18 h 26"/>
                <a:gd name="T14" fmla="*/ 8 w 14"/>
                <a:gd name="T15" fmla="*/ 12 h 26"/>
                <a:gd name="T16" fmla="*/ 14 w 14"/>
                <a:gd name="T17" fmla="*/ 10 h 26"/>
                <a:gd name="T18" fmla="*/ 10 w 14"/>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6">
                  <a:moveTo>
                    <a:pt x="10" y="0"/>
                  </a:moveTo>
                  <a:lnTo>
                    <a:pt x="4" y="2"/>
                  </a:lnTo>
                  <a:lnTo>
                    <a:pt x="0" y="6"/>
                  </a:lnTo>
                  <a:lnTo>
                    <a:pt x="0" y="14"/>
                  </a:lnTo>
                  <a:lnTo>
                    <a:pt x="0" y="22"/>
                  </a:lnTo>
                  <a:lnTo>
                    <a:pt x="6" y="26"/>
                  </a:lnTo>
                  <a:lnTo>
                    <a:pt x="10" y="18"/>
                  </a:lnTo>
                  <a:lnTo>
                    <a:pt x="8" y="12"/>
                  </a:lnTo>
                  <a:lnTo>
                    <a:pt x="14" y="10"/>
                  </a:lnTo>
                  <a:lnTo>
                    <a:pt x="10" y="0"/>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17" name="Freeform 156">
              <a:extLst>
                <a:ext uri="{FF2B5EF4-FFF2-40B4-BE49-F238E27FC236}">
                  <a16:creationId xmlns:a16="http://schemas.microsoft.com/office/drawing/2014/main" id="{EB340B82-2837-4561-8C65-213A19E60460}"/>
                </a:ext>
              </a:extLst>
            </p:cNvPr>
            <p:cNvSpPr>
              <a:spLocks/>
            </p:cNvSpPr>
            <p:nvPr/>
          </p:nvSpPr>
          <p:spPr bwMode="gray">
            <a:xfrm>
              <a:off x="4949526" y="3725020"/>
              <a:ext cx="28806" cy="54663"/>
            </a:xfrm>
            <a:custGeom>
              <a:avLst/>
              <a:gdLst>
                <a:gd name="T0" fmla="*/ 10 w 20"/>
                <a:gd name="T1" fmla="*/ 0 h 38"/>
                <a:gd name="T2" fmla="*/ 8 w 20"/>
                <a:gd name="T3" fmla="*/ 4 h 38"/>
                <a:gd name="T4" fmla="*/ 2 w 20"/>
                <a:gd name="T5" fmla="*/ 4 h 38"/>
                <a:gd name="T6" fmla="*/ 0 w 20"/>
                <a:gd name="T7" fmla="*/ 12 h 38"/>
                <a:gd name="T8" fmla="*/ 4 w 20"/>
                <a:gd name="T9" fmla="*/ 16 h 38"/>
                <a:gd name="T10" fmla="*/ 4 w 20"/>
                <a:gd name="T11" fmla="*/ 26 h 38"/>
                <a:gd name="T12" fmla="*/ 4 w 20"/>
                <a:gd name="T13" fmla="*/ 36 h 38"/>
                <a:gd name="T14" fmla="*/ 10 w 20"/>
                <a:gd name="T15" fmla="*/ 38 h 38"/>
                <a:gd name="T16" fmla="*/ 14 w 20"/>
                <a:gd name="T17" fmla="*/ 34 h 38"/>
                <a:gd name="T18" fmla="*/ 20 w 20"/>
                <a:gd name="T19" fmla="*/ 28 h 38"/>
                <a:gd name="T20" fmla="*/ 18 w 20"/>
                <a:gd name="T21" fmla="*/ 14 h 38"/>
                <a:gd name="T22" fmla="*/ 20 w 20"/>
                <a:gd name="T23" fmla="*/ 6 h 38"/>
                <a:gd name="T24" fmla="*/ 18 w 20"/>
                <a:gd name="T25" fmla="*/ 2 h 38"/>
                <a:gd name="T26" fmla="*/ 10 w 20"/>
                <a:gd name="T2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38">
                  <a:moveTo>
                    <a:pt x="10" y="0"/>
                  </a:moveTo>
                  <a:lnTo>
                    <a:pt x="8" y="4"/>
                  </a:lnTo>
                  <a:lnTo>
                    <a:pt x="2" y="4"/>
                  </a:lnTo>
                  <a:lnTo>
                    <a:pt x="0" y="12"/>
                  </a:lnTo>
                  <a:lnTo>
                    <a:pt x="4" y="16"/>
                  </a:lnTo>
                  <a:lnTo>
                    <a:pt x="4" y="26"/>
                  </a:lnTo>
                  <a:lnTo>
                    <a:pt x="4" y="36"/>
                  </a:lnTo>
                  <a:lnTo>
                    <a:pt x="10" y="38"/>
                  </a:lnTo>
                  <a:lnTo>
                    <a:pt x="14" y="34"/>
                  </a:lnTo>
                  <a:lnTo>
                    <a:pt x="20" y="28"/>
                  </a:lnTo>
                  <a:lnTo>
                    <a:pt x="18" y="14"/>
                  </a:lnTo>
                  <a:lnTo>
                    <a:pt x="20" y="6"/>
                  </a:lnTo>
                  <a:lnTo>
                    <a:pt x="18" y="2"/>
                  </a:lnTo>
                  <a:lnTo>
                    <a:pt x="10" y="0"/>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18" name="Freeform 157">
              <a:extLst>
                <a:ext uri="{FF2B5EF4-FFF2-40B4-BE49-F238E27FC236}">
                  <a16:creationId xmlns:a16="http://schemas.microsoft.com/office/drawing/2014/main" id="{6F74D9A2-41DE-46C5-8342-B227ED93B411}"/>
                </a:ext>
              </a:extLst>
            </p:cNvPr>
            <p:cNvSpPr>
              <a:spLocks/>
            </p:cNvSpPr>
            <p:nvPr/>
          </p:nvSpPr>
          <p:spPr bwMode="gray">
            <a:xfrm>
              <a:off x="4817018" y="3428682"/>
              <a:ext cx="86418" cy="54663"/>
            </a:xfrm>
            <a:custGeom>
              <a:avLst/>
              <a:gdLst>
                <a:gd name="T0" fmla="*/ 0 w 60"/>
                <a:gd name="T1" fmla="*/ 6 h 38"/>
                <a:gd name="T2" fmla="*/ 12 w 60"/>
                <a:gd name="T3" fmla="*/ 2 h 38"/>
                <a:gd name="T4" fmla="*/ 26 w 60"/>
                <a:gd name="T5" fmla="*/ 2 h 38"/>
                <a:gd name="T6" fmla="*/ 38 w 60"/>
                <a:gd name="T7" fmla="*/ 0 h 38"/>
                <a:gd name="T8" fmla="*/ 46 w 60"/>
                <a:gd name="T9" fmla="*/ 2 h 38"/>
                <a:gd name="T10" fmla="*/ 50 w 60"/>
                <a:gd name="T11" fmla="*/ 4 h 38"/>
                <a:gd name="T12" fmla="*/ 56 w 60"/>
                <a:gd name="T13" fmla="*/ 12 h 38"/>
                <a:gd name="T14" fmla="*/ 60 w 60"/>
                <a:gd name="T15" fmla="*/ 20 h 38"/>
                <a:gd name="T16" fmla="*/ 58 w 60"/>
                <a:gd name="T17" fmla="*/ 26 h 38"/>
                <a:gd name="T18" fmla="*/ 52 w 60"/>
                <a:gd name="T19" fmla="*/ 26 h 38"/>
                <a:gd name="T20" fmla="*/ 52 w 60"/>
                <a:gd name="T21" fmla="*/ 38 h 38"/>
                <a:gd name="T22" fmla="*/ 46 w 60"/>
                <a:gd name="T23" fmla="*/ 38 h 38"/>
                <a:gd name="T24" fmla="*/ 38 w 60"/>
                <a:gd name="T25" fmla="*/ 34 h 38"/>
                <a:gd name="T26" fmla="*/ 36 w 60"/>
                <a:gd name="T27" fmla="*/ 30 h 38"/>
                <a:gd name="T28" fmla="*/ 24 w 60"/>
                <a:gd name="T29" fmla="*/ 26 h 38"/>
                <a:gd name="T30" fmla="*/ 10 w 60"/>
                <a:gd name="T31" fmla="*/ 14 h 38"/>
                <a:gd name="T32" fmla="*/ 0 w 60"/>
                <a:gd name="T33"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38">
                  <a:moveTo>
                    <a:pt x="0" y="6"/>
                  </a:moveTo>
                  <a:lnTo>
                    <a:pt x="12" y="2"/>
                  </a:lnTo>
                  <a:lnTo>
                    <a:pt x="26" y="2"/>
                  </a:lnTo>
                  <a:lnTo>
                    <a:pt x="38" y="0"/>
                  </a:lnTo>
                  <a:lnTo>
                    <a:pt x="46" y="2"/>
                  </a:lnTo>
                  <a:lnTo>
                    <a:pt x="50" y="4"/>
                  </a:lnTo>
                  <a:lnTo>
                    <a:pt x="56" y="12"/>
                  </a:lnTo>
                  <a:lnTo>
                    <a:pt x="60" y="20"/>
                  </a:lnTo>
                  <a:lnTo>
                    <a:pt x="58" y="26"/>
                  </a:lnTo>
                  <a:lnTo>
                    <a:pt x="52" y="26"/>
                  </a:lnTo>
                  <a:lnTo>
                    <a:pt x="52" y="38"/>
                  </a:lnTo>
                  <a:lnTo>
                    <a:pt x="46" y="38"/>
                  </a:lnTo>
                  <a:lnTo>
                    <a:pt x="38" y="34"/>
                  </a:lnTo>
                  <a:lnTo>
                    <a:pt x="36" y="30"/>
                  </a:lnTo>
                  <a:lnTo>
                    <a:pt x="24" y="26"/>
                  </a:lnTo>
                  <a:lnTo>
                    <a:pt x="10" y="14"/>
                  </a:lnTo>
                  <a:lnTo>
                    <a:pt x="0" y="6"/>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19" name="Freeform 158">
              <a:extLst>
                <a:ext uri="{FF2B5EF4-FFF2-40B4-BE49-F238E27FC236}">
                  <a16:creationId xmlns:a16="http://schemas.microsoft.com/office/drawing/2014/main" id="{2B274E88-5772-44EF-9AE8-2F7765D2030D}"/>
                </a:ext>
              </a:extLst>
            </p:cNvPr>
            <p:cNvSpPr>
              <a:spLocks/>
            </p:cNvSpPr>
            <p:nvPr/>
          </p:nvSpPr>
          <p:spPr bwMode="gray">
            <a:xfrm>
              <a:off x="4834301" y="3362509"/>
              <a:ext cx="86418" cy="80558"/>
            </a:xfrm>
            <a:custGeom>
              <a:avLst/>
              <a:gdLst>
                <a:gd name="T0" fmla="*/ 44 w 60"/>
                <a:gd name="T1" fmla="*/ 56 h 56"/>
                <a:gd name="T2" fmla="*/ 38 w 60"/>
                <a:gd name="T3" fmla="*/ 50 h 56"/>
                <a:gd name="T4" fmla="*/ 26 w 60"/>
                <a:gd name="T5" fmla="*/ 46 h 56"/>
                <a:gd name="T6" fmla="*/ 14 w 60"/>
                <a:gd name="T7" fmla="*/ 48 h 56"/>
                <a:gd name="T8" fmla="*/ 0 w 60"/>
                <a:gd name="T9" fmla="*/ 48 h 56"/>
                <a:gd name="T10" fmla="*/ 10 w 60"/>
                <a:gd name="T11" fmla="*/ 40 h 56"/>
                <a:gd name="T12" fmla="*/ 16 w 60"/>
                <a:gd name="T13" fmla="*/ 32 h 56"/>
                <a:gd name="T14" fmla="*/ 16 w 60"/>
                <a:gd name="T15" fmla="*/ 22 h 56"/>
                <a:gd name="T16" fmla="*/ 18 w 60"/>
                <a:gd name="T17" fmla="*/ 16 h 56"/>
                <a:gd name="T18" fmla="*/ 26 w 60"/>
                <a:gd name="T19" fmla="*/ 12 h 56"/>
                <a:gd name="T20" fmla="*/ 30 w 60"/>
                <a:gd name="T21" fmla="*/ 18 h 56"/>
                <a:gd name="T22" fmla="*/ 32 w 60"/>
                <a:gd name="T23" fmla="*/ 24 h 56"/>
                <a:gd name="T24" fmla="*/ 38 w 60"/>
                <a:gd name="T25" fmla="*/ 20 h 56"/>
                <a:gd name="T26" fmla="*/ 34 w 60"/>
                <a:gd name="T27" fmla="*/ 8 h 56"/>
                <a:gd name="T28" fmla="*/ 42 w 60"/>
                <a:gd name="T29" fmla="*/ 2 h 56"/>
                <a:gd name="T30" fmla="*/ 54 w 60"/>
                <a:gd name="T31" fmla="*/ 0 h 56"/>
                <a:gd name="T32" fmla="*/ 60 w 60"/>
                <a:gd name="T33" fmla="*/ 14 h 56"/>
                <a:gd name="T34" fmla="*/ 56 w 60"/>
                <a:gd name="T35" fmla="*/ 20 h 56"/>
                <a:gd name="T36" fmla="*/ 56 w 60"/>
                <a:gd name="T37" fmla="*/ 30 h 56"/>
                <a:gd name="T38" fmla="*/ 50 w 60"/>
                <a:gd name="T39" fmla="*/ 34 h 56"/>
                <a:gd name="T40" fmla="*/ 44 w 60"/>
                <a:gd name="T41" fmla="*/ 38 h 56"/>
                <a:gd name="T42" fmla="*/ 44 w 60"/>
                <a:gd name="T43" fmla="*/ 46 h 56"/>
                <a:gd name="T44" fmla="*/ 44 w 60"/>
                <a:gd name="T4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56">
                  <a:moveTo>
                    <a:pt x="44" y="56"/>
                  </a:moveTo>
                  <a:lnTo>
                    <a:pt x="38" y="50"/>
                  </a:lnTo>
                  <a:lnTo>
                    <a:pt x="26" y="46"/>
                  </a:lnTo>
                  <a:lnTo>
                    <a:pt x="14" y="48"/>
                  </a:lnTo>
                  <a:lnTo>
                    <a:pt x="0" y="48"/>
                  </a:lnTo>
                  <a:lnTo>
                    <a:pt x="10" y="40"/>
                  </a:lnTo>
                  <a:lnTo>
                    <a:pt x="16" y="32"/>
                  </a:lnTo>
                  <a:lnTo>
                    <a:pt x="16" y="22"/>
                  </a:lnTo>
                  <a:lnTo>
                    <a:pt x="18" y="16"/>
                  </a:lnTo>
                  <a:lnTo>
                    <a:pt x="26" y="12"/>
                  </a:lnTo>
                  <a:lnTo>
                    <a:pt x="30" y="18"/>
                  </a:lnTo>
                  <a:lnTo>
                    <a:pt x="32" y="24"/>
                  </a:lnTo>
                  <a:lnTo>
                    <a:pt x="38" y="20"/>
                  </a:lnTo>
                  <a:lnTo>
                    <a:pt x="34" y="8"/>
                  </a:lnTo>
                  <a:lnTo>
                    <a:pt x="42" y="2"/>
                  </a:lnTo>
                  <a:lnTo>
                    <a:pt x="54" y="0"/>
                  </a:lnTo>
                  <a:lnTo>
                    <a:pt x="60" y="14"/>
                  </a:lnTo>
                  <a:lnTo>
                    <a:pt x="56" y="20"/>
                  </a:lnTo>
                  <a:lnTo>
                    <a:pt x="56" y="30"/>
                  </a:lnTo>
                  <a:lnTo>
                    <a:pt x="50" y="34"/>
                  </a:lnTo>
                  <a:lnTo>
                    <a:pt x="44" y="38"/>
                  </a:lnTo>
                  <a:lnTo>
                    <a:pt x="44" y="46"/>
                  </a:lnTo>
                  <a:lnTo>
                    <a:pt x="44" y="56"/>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20" name="Freeform 159">
              <a:extLst>
                <a:ext uri="{FF2B5EF4-FFF2-40B4-BE49-F238E27FC236}">
                  <a16:creationId xmlns:a16="http://schemas.microsoft.com/office/drawing/2014/main" id="{9A1AE52C-149B-4AB3-9015-E00FF2CB5701}"/>
                </a:ext>
              </a:extLst>
            </p:cNvPr>
            <p:cNvSpPr>
              <a:spLocks/>
            </p:cNvSpPr>
            <p:nvPr/>
          </p:nvSpPr>
          <p:spPr bwMode="gray">
            <a:xfrm>
              <a:off x="4943765" y="3233042"/>
              <a:ext cx="60493" cy="89189"/>
            </a:xfrm>
            <a:custGeom>
              <a:avLst/>
              <a:gdLst>
                <a:gd name="T0" fmla="*/ 24 w 42"/>
                <a:gd name="T1" fmla="*/ 60 h 62"/>
                <a:gd name="T2" fmla="*/ 14 w 42"/>
                <a:gd name="T3" fmla="*/ 62 h 62"/>
                <a:gd name="T4" fmla="*/ 8 w 42"/>
                <a:gd name="T5" fmla="*/ 54 h 62"/>
                <a:gd name="T6" fmla="*/ 4 w 42"/>
                <a:gd name="T7" fmla="*/ 46 h 62"/>
                <a:gd name="T8" fmla="*/ 0 w 42"/>
                <a:gd name="T9" fmla="*/ 34 h 62"/>
                <a:gd name="T10" fmla="*/ 0 w 42"/>
                <a:gd name="T11" fmla="*/ 20 h 62"/>
                <a:gd name="T12" fmla="*/ 8 w 42"/>
                <a:gd name="T13" fmla="*/ 12 h 62"/>
                <a:gd name="T14" fmla="*/ 14 w 42"/>
                <a:gd name="T15" fmla="*/ 18 h 62"/>
                <a:gd name="T16" fmla="*/ 22 w 42"/>
                <a:gd name="T17" fmla="*/ 12 h 62"/>
                <a:gd name="T18" fmla="*/ 26 w 42"/>
                <a:gd name="T19" fmla="*/ 6 h 62"/>
                <a:gd name="T20" fmla="*/ 34 w 42"/>
                <a:gd name="T21" fmla="*/ 0 h 62"/>
                <a:gd name="T22" fmla="*/ 38 w 42"/>
                <a:gd name="T23" fmla="*/ 4 h 62"/>
                <a:gd name="T24" fmla="*/ 36 w 42"/>
                <a:gd name="T25" fmla="*/ 12 h 62"/>
                <a:gd name="T26" fmla="*/ 32 w 42"/>
                <a:gd name="T27" fmla="*/ 16 h 62"/>
                <a:gd name="T28" fmla="*/ 34 w 42"/>
                <a:gd name="T29" fmla="*/ 22 h 62"/>
                <a:gd name="T30" fmla="*/ 42 w 42"/>
                <a:gd name="T31" fmla="*/ 26 h 62"/>
                <a:gd name="T32" fmla="*/ 42 w 42"/>
                <a:gd name="T33" fmla="*/ 32 h 62"/>
                <a:gd name="T34" fmla="*/ 32 w 42"/>
                <a:gd name="T35" fmla="*/ 34 h 62"/>
                <a:gd name="T36" fmla="*/ 24 w 42"/>
                <a:gd name="T37" fmla="*/ 38 h 62"/>
                <a:gd name="T38" fmla="*/ 22 w 42"/>
                <a:gd name="T39" fmla="*/ 44 h 62"/>
                <a:gd name="T40" fmla="*/ 20 w 42"/>
                <a:gd name="T41" fmla="*/ 52 h 62"/>
                <a:gd name="T42" fmla="*/ 24 w 42"/>
                <a:gd name="T43"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62">
                  <a:moveTo>
                    <a:pt x="24" y="60"/>
                  </a:moveTo>
                  <a:lnTo>
                    <a:pt x="14" y="62"/>
                  </a:lnTo>
                  <a:lnTo>
                    <a:pt x="8" y="54"/>
                  </a:lnTo>
                  <a:lnTo>
                    <a:pt x="4" y="46"/>
                  </a:lnTo>
                  <a:lnTo>
                    <a:pt x="0" y="34"/>
                  </a:lnTo>
                  <a:lnTo>
                    <a:pt x="0" y="20"/>
                  </a:lnTo>
                  <a:lnTo>
                    <a:pt x="8" y="12"/>
                  </a:lnTo>
                  <a:lnTo>
                    <a:pt x="14" y="18"/>
                  </a:lnTo>
                  <a:lnTo>
                    <a:pt x="22" y="12"/>
                  </a:lnTo>
                  <a:lnTo>
                    <a:pt x="26" y="6"/>
                  </a:lnTo>
                  <a:lnTo>
                    <a:pt x="34" y="0"/>
                  </a:lnTo>
                  <a:lnTo>
                    <a:pt x="38" y="4"/>
                  </a:lnTo>
                  <a:lnTo>
                    <a:pt x="36" y="12"/>
                  </a:lnTo>
                  <a:lnTo>
                    <a:pt x="32" y="16"/>
                  </a:lnTo>
                  <a:lnTo>
                    <a:pt x="34" y="22"/>
                  </a:lnTo>
                  <a:lnTo>
                    <a:pt x="42" y="26"/>
                  </a:lnTo>
                  <a:lnTo>
                    <a:pt x="42" y="32"/>
                  </a:lnTo>
                  <a:lnTo>
                    <a:pt x="32" y="34"/>
                  </a:lnTo>
                  <a:lnTo>
                    <a:pt x="24" y="38"/>
                  </a:lnTo>
                  <a:lnTo>
                    <a:pt x="22" y="44"/>
                  </a:lnTo>
                  <a:lnTo>
                    <a:pt x="20" y="52"/>
                  </a:lnTo>
                  <a:lnTo>
                    <a:pt x="24" y="60"/>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21" name="Freeform 160">
              <a:extLst>
                <a:ext uri="{FF2B5EF4-FFF2-40B4-BE49-F238E27FC236}">
                  <a16:creationId xmlns:a16="http://schemas.microsoft.com/office/drawing/2014/main" id="{4A8037C3-403B-445F-99F6-2B6AD4F6953E}"/>
                </a:ext>
              </a:extLst>
            </p:cNvPr>
            <p:cNvSpPr>
              <a:spLocks/>
            </p:cNvSpPr>
            <p:nvPr/>
          </p:nvSpPr>
          <p:spPr bwMode="gray">
            <a:xfrm>
              <a:off x="4986974" y="3296338"/>
              <a:ext cx="17284" cy="20139"/>
            </a:xfrm>
            <a:custGeom>
              <a:avLst/>
              <a:gdLst>
                <a:gd name="T0" fmla="*/ 2 w 12"/>
                <a:gd name="T1" fmla="*/ 0 h 14"/>
                <a:gd name="T2" fmla="*/ 12 w 12"/>
                <a:gd name="T3" fmla="*/ 0 h 14"/>
                <a:gd name="T4" fmla="*/ 12 w 12"/>
                <a:gd name="T5" fmla="*/ 8 h 14"/>
                <a:gd name="T6" fmla="*/ 12 w 12"/>
                <a:gd name="T7" fmla="*/ 14 h 14"/>
                <a:gd name="T8" fmla="*/ 4 w 12"/>
                <a:gd name="T9" fmla="*/ 14 h 14"/>
                <a:gd name="T10" fmla="*/ 0 w 12"/>
                <a:gd name="T11" fmla="*/ 8 h 14"/>
                <a:gd name="T12" fmla="*/ 2 w 12"/>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2" h="14">
                  <a:moveTo>
                    <a:pt x="2" y="0"/>
                  </a:moveTo>
                  <a:lnTo>
                    <a:pt x="12" y="0"/>
                  </a:lnTo>
                  <a:lnTo>
                    <a:pt x="12" y="8"/>
                  </a:lnTo>
                  <a:lnTo>
                    <a:pt x="12" y="14"/>
                  </a:lnTo>
                  <a:lnTo>
                    <a:pt x="4" y="14"/>
                  </a:lnTo>
                  <a:lnTo>
                    <a:pt x="0" y="8"/>
                  </a:lnTo>
                  <a:lnTo>
                    <a:pt x="2" y="0"/>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22" name="Freeform 161">
              <a:extLst>
                <a:ext uri="{FF2B5EF4-FFF2-40B4-BE49-F238E27FC236}">
                  <a16:creationId xmlns:a16="http://schemas.microsoft.com/office/drawing/2014/main" id="{8F74D12D-B98B-4907-AE3C-F9F31C6B682D}"/>
                </a:ext>
              </a:extLst>
            </p:cNvPr>
            <p:cNvSpPr>
              <a:spLocks/>
            </p:cNvSpPr>
            <p:nvPr/>
          </p:nvSpPr>
          <p:spPr bwMode="gray">
            <a:xfrm>
              <a:off x="5012900" y="3281952"/>
              <a:ext cx="36008" cy="34525"/>
            </a:xfrm>
            <a:custGeom>
              <a:avLst/>
              <a:gdLst>
                <a:gd name="T0" fmla="*/ 0 w 25"/>
                <a:gd name="T1" fmla="*/ 6 h 24"/>
                <a:gd name="T2" fmla="*/ 7 w 25"/>
                <a:gd name="T3" fmla="*/ 6 h 24"/>
                <a:gd name="T4" fmla="*/ 15 w 25"/>
                <a:gd name="T5" fmla="*/ 8 h 24"/>
                <a:gd name="T6" fmla="*/ 15 w 25"/>
                <a:gd name="T7" fmla="*/ 2 h 24"/>
                <a:gd name="T8" fmla="*/ 23 w 25"/>
                <a:gd name="T9" fmla="*/ 0 h 24"/>
                <a:gd name="T10" fmla="*/ 25 w 25"/>
                <a:gd name="T11" fmla="*/ 4 h 24"/>
                <a:gd name="T12" fmla="*/ 21 w 25"/>
                <a:gd name="T13" fmla="*/ 10 h 24"/>
                <a:gd name="T14" fmla="*/ 15 w 25"/>
                <a:gd name="T15" fmla="*/ 12 h 24"/>
                <a:gd name="T16" fmla="*/ 15 w 25"/>
                <a:gd name="T17" fmla="*/ 18 h 24"/>
                <a:gd name="T18" fmla="*/ 15 w 25"/>
                <a:gd name="T19" fmla="*/ 24 h 24"/>
                <a:gd name="T20" fmla="*/ 3 w 25"/>
                <a:gd name="T21" fmla="*/ 20 h 24"/>
                <a:gd name="T22" fmla="*/ 0 w 25"/>
                <a:gd name="T23" fmla="*/ 14 h 24"/>
                <a:gd name="T24" fmla="*/ 0 w 25"/>
                <a:gd name="T25"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4">
                  <a:moveTo>
                    <a:pt x="0" y="6"/>
                  </a:moveTo>
                  <a:lnTo>
                    <a:pt x="7" y="6"/>
                  </a:lnTo>
                  <a:lnTo>
                    <a:pt x="15" y="8"/>
                  </a:lnTo>
                  <a:lnTo>
                    <a:pt x="15" y="2"/>
                  </a:lnTo>
                  <a:lnTo>
                    <a:pt x="23" y="0"/>
                  </a:lnTo>
                  <a:lnTo>
                    <a:pt x="25" y="4"/>
                  </a:lnTo>
                  <a:lnTo>
                    <a:pt x="21" y="10"/>
                  </a:lnTo>
                  <a:lnTo>
                    <a:pt x="15" y="12"/>
                  </a:lnTo>
                  <a:lnTo>
                    <a:pt x="15" y="18"/>
                  </a:lnTo>
                  <a:lnTo>
                    <a:pt x="15" y="24"/>
                  </a:lnTo>
                  <a:lnTo>
                    <a:pt x="3" y="20"/>
                  </a:lnTo>
                  <a:lnTo>
                    <a:pt x="0" y="14"/>
                  </a:lnTo>
                  <a:lnTo>
                    <a:pt x="0" y="6"/>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23" name="Freeform 162">
              <a:extLst>
                <a:ext uri="{FF2B5EF4-FFF2-40B4-BE49-F238E27FC236}">
                  <a16:creationId xmlns:a16="http://schemas.microsoft.com/office/drawing/2014/main" id="{C8A71590-F9A1-42D5-BA5F-5721A148B182}"/>
                </a:ext>
              </a:extLst>
            </p:cNvPr>
            <p:cNvSpPr>
              <a:spLocks/>
            </p:cNvSpPr>
            <p:nvPr/>
          </p:nvSpPr>
          <p:spPr bwMode="gray">
            <a:xfrm>
              <a:off x="4897675" y="3319355"/>
              <a:ext cx="205964" cy="227288"/>
            </a:xfrm>
            <a:custGeom>
              <a:avLst/>
              <a:gdLst>
                <a:gd name="T0" fmla="*/ 10 w 143"/>
                <a:gd name="T1" fmla="*/ 30 h 158"/>
                <a:gd name="T2" fmla="*/ 18 w 143"/>
                <a:gd name="T3" fmla="*/ 28 h 158"/>
                <a:gd name="T4" fmla="*/ 26 w 143"/>
                <a:gd name="T5" fmla="*/ 28 h 158"/>
                <a:gd name="T6" fmla="*/ 36 w 143"/>
                <a:gd name="T7" fmla="*/ 32 h 158"/>
                <a:gd name="T8" fmla="*/ 40 w 143"/>
                <a:gd name="T9" fmla="*/ 26 h 158"/>
                <a:gd name="T10" fmla="*/ 48 w 143"/>
                <a:gd name="T11" fmla="*/ 22 h 158"/>
                <a:gd name="T12" fmla="*/ 46 w 143"/>
                <a:gd name="T13" fmla="*/ 16 h 158"/>
                <a:gd name="T14" fmla="*/ 44 w 143"/>
                <a:gd name="T15" fmla="*/ 8 h 158"/>
                <a:gd name="T16" fmla="*/ 46 w 143"/>
                <a:gd name="T17" fmla="*/ 2 h 158"/>
                <a:gd name="T18" fmla="*/ 56 w 143"/>
                <a:gd name="T19" fmla="*/ 0 h 158"/>
                <a:gd name="T20" fmla="*/ 62 w 143"/>
                <a:gd name="T21" fmla="*/ 6 h 158"/>
                <a:gd name="T22" fmla="*/ 64 w 143"/>
                <a:gd name="T23" fmla="*/ 12 h 158"/>
                <a:gd name="T24" fmla="*/ 74 w 143"/>
                <a:gd name="T25" fmla="*/ 16 h 158"/>
                <a:gd name="T26" fmla="*/ 80 w 143"/>
                <a:gd name="T27" fmla="*/ 20 h 158"/>
                <a:gd name="T28" fmla="*/ 89 w 143"/>
                <a:gd name="T29" fmla="*/ 22 h 158"/>
                <a:gd name="T30" fmla="*/ 95 w 143"/>
                <a:gd name="T31" fmla="*/ 16 h 158"/>
                <a:gd name="T32" fmla="*/ 109 w 143"/>
                <a:gd name="T33" fmla="*/ 12 h 158"/>
                <a:gd name="T34" fmla="*/ 117 w 143"/>
                <a:gd name="T35" fmla="*/ 10 h 158"/>
                <a:gd name="T36" fmla="*/ 119 w 143"/>
                <a:gd name="T37" fmla="*/ 16 h 158"/>
                <a:gd name="T38" fmla="*/ 131 w 143"/>
                <a:gd name="T39" fmla="*/ 24 h 158"/>
                <a:gd name="T40" fmla="*/ 135 w 143"/>
                <a:gd name="T41" fmla="*/ 34 h 158"/>
                <a:gd name="T42" fmla="*/ 131 w 143"/>
                <a:gd name="T43" fmla="*/ 46 h 158"/>
                <a:gd name="T44" fmla="*/ 139 w 143"/>
                <a:gd name="T45" fmla="*/ 50 h 158"/>
                <a:gd name="T46" fmla="*/ 137 w 143"/>
                <a:gd name="T47" fmla="*/ 60 h 158"/>
                <a:gd name="T48" fmla="*/ 139 w 143"/>
                <a:gd name="T49" fmla="*/ 74 h 158"/>
                <a:gd name="T50" fmla="*/ 143 w 143"/>
                <a:gd name="T51" fmla="*/ 82 h 158"/>
                <a:gd name="T52" fmla="*/ 137 w 143"/>
                <a:gd name="T53" fmla="*/ 84 h 158"/>
                <a:gd name="T54" fmla="*/ 129 w 143"/>
                <a:gd name="T55" fmla="*/ 86 h 158"/>
                <a:gd name="T56" fmla="*/ 119 w 143"/>
                <a:gd name="T57" fmla="*/ 90 h 158"/>
                <a:gd name="T58" fmla="*/ 107 w 143"/>
                <a:gd name="T59" fmla="*/ 94 h 158"/>
                <a:gd name="T60" fmla="*/ 95 w 143"/>
                <a:gd name="T61" fmla="*/ 100 h 158"/>
                <a:gd name="T62" fmla="*/ 103 w 143"/>
                <a:gd name="T63" fmla="*/ 110 h 158"/>
                <a:gd name="T64" fmla="*/ 111 w 143"/>
                <a:gd name="T65" fmla="*/ 120 h 158"/>
                <a:gd name="T66" fmla="*/ 123 w 143"/>
                <a:gd name="T67" fmla="*/ 128 h 158"/>
                <a:gd name="T68" fmla="*/ 123 w 143"/>
                <a:gd name="T69" fmla="*/ 134 h 158"/>
                <a:gd name="T70" fmla="*/ 115 w 143"/>
                <a:gd name="T71" fmla="*/ 138 h 158"/>
                <a:gd name="T72" fmla="*/ 107 w 143"/>
                <a:gd name="T73" fmla="*/ 142 h 158"/>
                <a:gd name="T74" fmla="*/ 107 w 143"/>
                <a:gd name="T75" fmla="*/ 150 h 158"/>
                <a:gd name="T76" fmla="*/ 95 w 143"/>
                <a:gd name="T77" fmla="*/ 150 h 158"/>
                <a:gd name="T78" fmla="*/ 85 w 143"/>
                <a:gd name="T79" fmla="*/ 156 h 158"/>
                <a:gd name="T80" fmla="*/ 56 w 143"/>
                <a:gd name="T81" fmla="*/ 158 h 158"/>
                <a:gd name="T82" fmla="*/ 58 w 143"/>
                <a:gd name="T83" fmla="*/ 154 h 158"/>
                <a:gd name="T84" fmla="*/ 56 w 143"/>
                <a:gd name="T85" fmla="*/ 152 h 158"/>
                <a:gd name="T86" fmla="*/ 48 w 143"/>
                <a:gd name="T87" fmla="*/ 150 h 158"/>
                <a:gd name="T88" fmla="*/ 38 w 143"/>
                <a:gd name="T89" fmla="*/ 152 h 158"/>
                <a:gd name="T90" fmla="*/ 28 w 143"/>
                <a:gd name="T91" fmla="*/ 152 h 158"/>
                <a:gd name="T92" fmla="*/ 22 w 143"/>
                <a:gd name="T93" fmla="*/ 152 h 158"/>
                <a:gd name="T94" fmla="*/ 22 w 143"/>
                <a:gd name="T95" fmla="*/ 146 h 158"/>
                <a:gd name="T96" fmla="*/ 32 w 143"/>
                <a:gd name="T97" fmla="*/ 126 h 158"/>
                <a:gd name="T98" fmla="*/ 30 w 143"/>
                <a:gd name="T99" fmla="*/ 122 h 158"/>
                <a:gd name="T100" fmla="*/ 12 w 143"/>
                <a:gd name="T101" fmla="*/ 122 h 158"/>
                <a:gd name="T102" fmla="*/ 8 w 143"/>
                <a:gd name="T103" fmla="*/ 118 h 158"/>
                <a:gd name="T104" fmla="*/ 2 w 143"/>
                <a:gd name="T105" fmla="*/ 114 h 158"/>
                <a:gd name="T106" fmla="*/ 4 w 143"/>
                <a:gd name="T107" fmla="*/ 106 h 158"/>
                <a:gd name="T108" fmla="*/ 2 w 143"/>
                <a:gd name="T109" fmla="*/ 102 h 158"/>
                <a:gd name="T110" fmla="*/ 4 w 143"/>
                <a:gd name="T111" fmla="*/ 96 h 158"/>
                <a:gd name="T112" fmla="*/ 0 w 143"/>
                <a:gd name="T113" fmla="*/ 86 h 158"/>
                <a:gd name="T114" fmla="*/ 0 w 143"/>
                <a:gd name="T115" fmla="*/ 68 h 158"/>
                <a:gd name="T116" fmla="*/ 12 w 143"/>
                <a:gd name="T117" fmla="*/ 60 h 158"/>
                <a:gd name="T118" fmla="*/ 12 w 143"/>
                <a:gd name="T119" fmla="*/ 50 h 158"/>
                <a:gd name="T120" fmla="*/ 16 w 143"/>
                <a:gd name="T121" fmla="*/ 44 h 158"/>
                <a:gd name="T122" fmla="*/ 10 w 143"/>
                <a:gd name="T123" fmla="*/ 3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158">
                  <a:moveTo>
                    <a:pt x="10" y="30"/>
                  </a:moveTo>
                  <a:lnTo>
                    <a:pt x="18" y="28"/>
                  </a:lnTo>
                  <a:lnTo>
                    <a:pt x="26" y="28"/>
                  </a:lnTo>
                  <a:lnTo>
                    <a:pt x="36" y="32"/>
                  </a:lnTo>
                  <a:lnTo>
                    <a:pt x="40" y="26"/>
                  </a:lnTo>
                  <a:lnTo>
                    <a:pt x="48" y="22"/>
                  </a:lnTo>
                  <a:lnTo>
                    <a:pt x="46" y="16"/>
                  </a:lnTo>
                  <a:lnTo>
                    <a:pt x="44" y="8"/>
                  </a:lnTo>
                  <a:lnTo>
                    <a:pt x="46" y="2"/>
                  </a:lnTo>
                  <a:lnTo>
                    <a:pt x="56" y="0"/>
                  </a:lnTo>
                  <a:lnTo>
                    <a:pt x="62" y="6"/>
                  </a:lnTo>
                  <a:lnTo>
                    <a:pt x="64" y="12"/>
                  </a:lnTo>
                  <a:lnTo>
                    <a:pt x="74" y="16"/>
                  </a:lnTo>
                  <a:lnTo>
                    <a:pt x="80" y="20"/>
                  </a:lnTo>
                  <a:lnTo>
                    <a:pt x="89" y="22"/>
                  </a:lnTo>
                  <a:lnTo>
                    <a:pt x="95" y="16"/>
                  </a:lnTo>
                  <a:lnTo>
                    <a:pt x="109" y="12"/>
                  </a:lnTo>
                  <a:lnTo>
                    <a:pt x="117" y="10"/>
                  </a:lnTo>
                  <a:lnTo>
                    <a:pt x="119" y="16"/>
                  </a:lnTo>
                  <a:lnTo>
                    <a:pt x="131" y="24"/>
                  </a:lnTo>
                  <a:lnTo>
                    <a:pt x="135" y="34"/>
                  </a:lnTo>
                  <a:lnTo>
                    <a:pt x="131" y="46"/>
                  </a:lnTo>
                  <a:lnTo>
                    <a:pt x="139" y="50"/>
                  </a:lnTo>
                  <a:lnTo>
                    <a:pt x="137" y="60"/>
                  </a:lnTo>
                  <a:lnTo>
                    <a:pt x="139" y="74"/>
                  </a:lnTo>
                  <a:lnTo>
                    <a:pt x="143" y="82"/>
                  </a:lnTo>
                  <a:lnTo>
                    <a:pt x="137" y="84"/>
                  </a:lnTo>
                  <a:lnTo>
                    <a:pt x="129" y="86"/>
                  </a:lnTo>
                  <a:lnTo>
                    <a:pt x="119" y="90"/>
                  </a:lnTo>
                  <a:lnTo>
                    <a:pt x="107" y="94"/>
                  </a:lnTo>
                  <a:lnTo>
                    <a:pt x="95" y="100"/>
                  </a:lnTo>
                  <a:lnTo>
                    <a:pt x="103" y="110"/>
                  </a:lnTo>
                  <a:lnTo>
                    <a:pt x="111" y="120"/>
                  </a:lnTo>
                  <a:lnTo>
                    <a:pt x="123" y="128"/>
                  </a:lnTo>
                  <a:lnTo>
                    <a:pt x="123" y="134"/>
                  </a:lnTo>
                  <a:lnTo>
                    <a:pt x="115" y="138"/>
                  </a:lnTo>
                  <a:lnTo>
                    <a:pt x="107" y="142"/>
                  </a:lnTo>
                  <a:lnTo>
                    <a:pt x="107" y="150"/>
                  </a:lnTo>
                  <a:lnTo>
                    <a:pt x="95" y="150"/>
                  </a:lnTo>
                  <a:lnTo>
                    <a:pt x="85" y="156"/>
                  </a:lnTo>
                  <a:lnTo>
                    <a:pt x="56" y="158"/>
                  </a:lnTo>
                  <a:lnTo>
                    <a:pt x="58" y="154"/>
                  </a:lnTo>
                  <a:lnTo>
                    <a:pt x="56" y="152"/>
                  </a:lnTo>
                  <a:lnTo>
                    <a:pt x="48" y="150"/>
                  </a:lnTo>
                  <a:lnTo>
                    <a:pt x="38" y="152"/>
                  </a:lnTo>
                  <a:lnTo>
                    <a:pt x="28" y="152"/>
                  </a:lnTo>
                  <a:lnTo>
                    <a:pt x="22" y="152"/>
                  </a:lnTo>
                  <a:lnTo>
                    <a:pt x="22" y="146"/>
                  </a:lnTo>
                  <a:lnTo>
                    <a:pt x="32" y="126"/>
                  </a:lnTo>
                  <a:lnTo>
                    <a:pt x="30" y="122"/>
                  </a:lnTo>
                  <a:lnTo>
                    <a:pt x="12" y="122"/>
                  </a:lnTo>
                  <a:lnTo>
                    <a:pt x="8" y="118"/>
                  </a:lnTo>
                  <a:lnTo>
                    <a:pt x="2" y="114"/>
                  </a:lnTo>
                  <a:lnTo>
                    <a:pt x="4" y="106"/>
                  </a:lnTo>
                  <a:lnTo>
                    <a:pt x="2" y="102"/>
                  </a:lnTo>
                  <a:lnTo>
                    <a:pt x="4" y="96"/>
                  </a:lnTo>
                  <a:lnTo>
                    <a:pt x="0" y="86"/>
                  </a:lnTo>
                  <a:lnTo>
                    <a:pt x="0" y="68"/>
                  </a:lnTo>
                  <a:lnTo>
                    <a:pt x="12" y="60"/>
                  </a:lnTo>
                  <a:lnTo>
                    <a:pt x="12" y="50"/>
                  </a:lnTo>
                  <a:lnTo>
                    <a:pt x="16" y="44"/>
                  </a:lnTo>
                  <a:lnTo>
                    <a:pt x="10" y="30"/>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24" name="Freeform 163">
              <a:extLst>
                <a:ext uri="{FF2B5EF4-FFF2-40B4-BE49-F238E27FC236}">
                  <a16:creationId xmlns:a16="http://schemas.microsoft.com/office/drawing/2014/main" id="{99CDA81F-D054-4695-9BEE-7B8180887566}"/>
                </a:ext>
              </a:extLst>
            </p:cNvPr>
            <p:cNvSpPr>
              <a:spLocks/>
            </p:cNvSpPr>
            <p:nvPr/>
          </p:nvSpPr>
          <p:spPr bwMode="gray">
            <a:xfrm>
              <a:off x="5034505" y="3437313"/>
              <a:ext cx="158434" cy="71927"/>
            </a:xfrm>
            <a:custGeom>
              <a:avLst/>
              <a:gdLst>
                <a:gd name="T0" fmla="*/ 48 w 110"/>
                <a:gd name="T1" fmla="*/ 0 h 50"/>
                <a:gd name="T2" fmla="*/ 56 w 110"/>
                <a:gd name="T3" fmla="*/ 4 h 50"/>
                <a:gd name="T4" fmla="*/ 68 w 110"/>
                <a:gd name="T5" fmla="*/ 8 h 50"/>
                <a:gd name="T6" fmla="*/ 70 w 110"/>
                <a:gd name="T7" fmla="*/ 16 h 50"/>
                <a:gd name="T8" fmla="*/ 78 w 110"/>
                <a:gd name="T9" fmla="*/ 18 h 50"/>
                <a:gd name="T10" fmla="*/ 80 w 110"/>
                <a:gd name="T11" fmla="*/ 14 h 50"/>
                <a:gd name="T12" fmla="*/ 88 w 110"/>
                <a:gd name="T13" fmla="*/ 16 h 50"/>
                <a:gd name="T14" fmla="*/ 94 w 110"/>
                <a:gd name="T15" fmla="*/ 20 h 50"/>
                <a:gd name="T16" fmla="*/ 102 w 110"/>
                <a:gd name="T17" fmla="*/ 24 h 50"/>
                <a:gd name="T18" fmla="*/ 110 w 110"/>
                <a:gd name="T19" fmla="*/ 30 h 50"/>
                <a:gd name="T20" fmla="*/ 100 w 110"/>
                <a:gd name="T21" fmla="*/ 36 h 50"/>
                <a:gd name="T22" fmla="*/ 92 w 110"/>
                <a:gd name="T23" fmla="*/ 44 h 50"/>
                <a:gd name="T24" fmla="*/ 82 w 110"/>
                <a:gd name="T25" fmla="*/ 46 h 50"/>
                <a:gd name="T26" fmla="*/ 76 w 110"/>
                <a:gd name="T27" fmla="*/ 50 h 50"/>
                <a:gd name="T28" fmla="*/ 66 w 110"/>
                <a:gd name="T29" fmla="*/ 50 h 50"/>
                <a:gd name="T30" fmla="*/ 46 w 110"/>
                <a:gd name="T31" fmla="*/ 42 h 50"/>
                <a:gd name="T32" fmla="*/ 44 w 110"/>
                <a:gd name="T33" fmla="*/ 48 h 50"/>
                <a:gd name="T34" fmla="*/ 28 w 110"/>
                <a:gd name="T35" fmla="*/ 46 h 50"/>
                <a:gd name="T36" fmla="*/ 20 w 110"/>
                <a:gd name="T37" fmla="*/ 40 h 50"/>
                <a:gd name="T38" fmla="*/ 14 w 110"/>
                <a:gd name="T39" fmla="*/ 34 h 50"/>
                <a:gd name="T40" fmla="*/ 0 w 110"/>
                <a:gd name="T41" fmla="*/ 18 h 50"/>
                <a:gd name="T42" fmla="*/ 12 w 110"/>
                <a:gd name="T43" fmla="*/ 12 h 50"/>
                <a:gd name="T44" fmla="*/ 24 w 110"/>
                <a:gd name="T45" fmla="*/ 8 h 50"/>
                <a:gd name="T46" fmla="*/ 34 w 110"/>
                <a:gd name="T47" fmla="*/ 4 h 50"/>
                <a:gd name="T48" fmla="*/ 42 w 110"/>
                <a:gd name="T49" fmla="*/ 2 h 50"/>
                <a:gd name="T50" fmla="*/ 48 w 110"/>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50">
                  <a:moveTo>
                    <a:pt x="48" y="0"/>
                  </a:moveTo>
                  <a:lnTo>
                    <a:pt x="56" y="4"/>
                  </a:lnTo>
                  <a:lnTo>
                    <a:pt x="68" y="8"/>
                  </a:lnTo>
                  <a:lnTo>
                    <a:pt x="70" y="16"/>
                  </a:lnTo>
                  <a:lnTo>
                    <a:pt x="78" y="18"/>
                  </a:lnTo>
                  <a:lnTo>
                    <a:pt x="80" y="14"/>
                  </a:lnTo>
                  <a:lnTo>
                    <a:pt x="88" y="16"/>
                  </a:lnTo>
                  <a:lnTo>
                    <a:pt x="94" y="20"/>
                  </a:lnTo>
                  <a:lnTo>
                    <a:pt x="102" y="24"/>
                  </a:lnTo>
                  <a:lnTo>
                    <a:pt x="110" y="30"/>
                  </a:lnTo>
                  <a:lnTo>
                    <a:pt x="100" y="36"/>
                  </a:lnTo>
                  <a:lnTo>
                    <a:pt x="92" y="44"/>
                  </a:lnTo>
                  <a:lnTo>
                    <a:pt x="82" y="46"/>
                  </a:lnTo>
                  <a:lnTo>
                    <a:pt x="76" y="50"/>
                  </a:lnTo>
                  <a:lnTo>
                    <a:pt x="66" y="50"/>
                  </a:lnTo>
                  <a:lnTo>
                    <a:pt x="46" y="42"/>
                  </a:lnTo>
                  <a:lnTo>
                    <a:pt x="44" y="48"/>
                  </a:lnTo>
                  <a:lnTo>
                    <a:pt x="28" y="46"/>
                  </a:lnTo>
                  <a:lnTo>
                    <a:pt x="20" y="40"/>
                  </a:lnTo>
                  <a:lnTo>
                    <a:pt x="14" y="34"/>
                  </a:lnTo>
                  <a:lnTo>
                    <a:pt x="0" y="18"/>
                  </a:lnTo>
                  <a:lnTo>
                    <a:pt x="12" y="12"/>
                  </a:lnTo>
                  <a:lnTo>
                    <a:pt x="24" y="8"/>
                  </a:lnTo>
                  <a:lnTo>
                    <a:pt x="34" y="4"/>
                  </a:lnTo>
                  <a:lnTo>
                    <a:pt x="42" y="2"/>
                  </a:lnTo>
                  <a:lnTo>
                    <a:pt x="48" y="0"/>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25" name="Freeform 164">
              <a:extLst>
                <a:ext uri="{FF2B5EF4-FFF2-40B4-BE49-F238E27FC236}">
                  <a16:creationId xmlns:a16="http://schemas.microsoft.com/office/drawing/2014/main" id="{A55D0A6B-FF7C-4151-AA91-1B51553B3FFC}"/>
                </a:ext>
              </a:extLst>
            </p:cNvPr>
            <p:cNvSpPr>
              <a:spLocks/>
            </p:cNvSpPr>
            <p:nvPr/>
          </p:nvSpPr>
          <p:spPr bwMode="gray">
            <a:xfrm>
              <a:off x="5143968" y="3480470"/>
              <a:ext cx="129627" cy="54663"/>
            </a:xfrm>
            <a:custGeom>
              <a:avLst/>
              <a:gdLst>
                <a:gd name="T0" fmla="*/ 44 w 90"/>
                <a:gd name="T1" fmla="*/ 2 h 38"/>
                <a:gd name="T2" fmla="*/ 48 w 90"/>
                <a:gd name="T3" fmla="*/ 10 h 38"/>
                <a:gd name="T4" fmla="*/ 58 w 90"/>
                <a:gd name="T5" fmla="*/ 8 h 38"/>
                <a:gd name="T6" fmla="*/ 68 w 90"/>
                <a:gd name="T7" fmla="*/ 4 h 38"/>
                <a:gd name="T8" fmla="*/ 76 w 90"/>
                <a:gd name="T9" fmla="*/ 4 h 38"/>
                <a:gd name="T10" fmla="*/ 86 w 90"/>
                <a:gd name="T11" fmla="*/ 8 h 38"/>
                <a:gd name="T12" fmla="*/ 90 w 90"/>
                <a:gd name="T13" fmla="*/ 12 h 38"/>
                <a:gd name="T14" fmla="*/ 86 w 90"/>
                <a:gd name="T15" fmla="*/ 20 h 38"/>
                <a:gd name="T16" fmla="*/ 82 w 90"/>
                <a:gd name="T17" fmla="*/ 26 h 38"/>
                <a:gd name="T18" fmla="*/ 72 w 90"/>
                <a:gd name="T19" fmla="*/ 24 h 38"/>
                <a:gd name="T20" fmla="*/ 62 w 90"/>
                <a:gd name="T21" fmla="*/ 22 h 38"/>
                <a:gd name="T22" fmla="*/ 56 w 90"/>
                <a:gd name="T23" fmla="*/ 26 h 38"/>
                <a:gd name="T24" fmla="*/ 54 w 90"/>
                <a:gd name="T25" fmla="*/ 28 h 38"/>
                <a:gd name="T26" fmla="*/ 44 w 90"/>
                <a:gd name="T27" fmla="*/ 28 h 38"/>
                <a:gd name="T28" fmla="*/ 38 w 90"/>
                <a:gd name="T29" fmla="*/ 32 h 38"/>
                <a:gd name="T30" fmla="*/ 30 w 90"/>
                <a:gd name="T31" fmla="*/ 32 h 38"/>
                <a:gd name="T32" fmla="*/ 26 w 90"/>
                <a:gd name="T33" fmla="*/ 38 h 38"/>
                <a:gd name="T34" fmla="*/ 18 w 90"/>
                <a:gd name="T35" fmla="*/ 38 h 38"/>
                <a:gd name="T36" fmla="*/ 10 w 90"/>
                <a:gd name="T37" fmla="*/ 36 h 38"/>
                <a:gd name="T38" fmla="*/ 4 w 90"/>
                <a:gd name="T39" fmla="*/ 32 h 38"/>
                <a:gd name="T40" fmla="*/ 2 w 90"/>
                <a:gd name="T41" fmla="*/ 24 h 38"/>
                <a:gd name="T42" fmla="*/ 0 w 90"/>
                <a:gd name="T43" fmla="*/ 20 h 38"/>
                <a:gd name="T44" fmla="*/ 6 w 90"/>
                <a:gd name="T45" fmla="*/ 16 h 38"/>
                <a:gd name="T46" fmla="*/ 16 w 90"/>
                <a:gd name="T47" fmla="*/ 14 h 38"/>
                <a:gd name="T48" fmla="*/ 24 w 90"/>
                <a:gd name="T49" fmla="*/ 6 h 38"/>
                <a:gd name="T50" fmla="*/ 34 w 90"/>
                <a:gd name="T51" fmla="*/ 0 h 38"/>
                <a:gd name="T52" fmla="*/ 44 w 90"/>
                <a:gd name="T53"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38">
                  <a:moveTo>
                    <a:pt x="44" y="2"/>
                  </a:moveTo>
                  <a:lnTo>
                    <a:pt x="48" y="10"/>
                  </a:lnTo>
                  <a:lnTo>
                    <a:pt x="58" y="8"/>
                  </a:lnTo>
                  <a:lnTo>
                    <a:pt x="68" y="4"/>
                  </a:lnTo>
                  <a:lnTo>
                    <a:pt x="76" y="4"/>
                  </a:lnTo>
                  <a:lnTo>
                    <a:pt x="86" y="8"/>
                  </a:lnTo>
                  <a:lnTo>
                    <a:pt x="90" y="12"/>
                  </a:lnTo>
                  <a:lnTo>
                    <a:pt x="86" y="20"/>
                  </a:lnTo>
                  <a:lnTo>
                    <a:pt x="82" y="26"/>
                  </a:lnTo>
                  <a:lnTo>
                    <a:pt x="72" y="24"/>
                  </a:lnTo>
                  <a:lnTo>
                    <a:pt x="62" y="22"/>
                  </a:lnTo>
                  <a:lnTo>
                    <a:pt x="56" y="26"/>
                  </a:lnTo>
                  <a:lnTo>
                    <a:pt x="54" y="28"/>
                  </a:lnTo>
                  <a:lnTo>
                    <a:pt x="44" y="28"/>
                  </a:lnTo>
                  <a:lnTo>
                    <a:pt x="38" y="32"/>
                  </a:lnTo>
                  <a:lnTo>
                    <a:pt x="30" y="32"/>
                  </a:lnTo>
                  <a:lnTo>
                    <a:pt x="26" y="38"/>
                  </a:lnTo>
                  <a:lnTo>
                    <a:pt x="18" y="38"/>
                  </a:lnTo>
                  <a:lnTo>
                    <a:pt x="10" y="36"/>
                  </a:lnTo>
                  <a:lnTo>
                    <a:pt x="4" y="32"/>
                  </a:lnTo>
                  <a:lnTo>
                    <a:pt x="2" y="24"/>
                  </a:lnTo>
                  <a:lnTo>
                    <a:pt x="0" y="20"/>
                  </a:lnTo>
                  <a:lnTo>
                    <a:pt x="6" y="16"/>
                  </a:lnTo>
                  <a:lnTo>
                    <a:pt x="16" y="14"/>
                  </a:lnTo>
                  <a:lnTo>
                    <a:pt x="24" y="6"/>
                  </a:lnTo>
                  <a:lnTo>
                    <a:pt x="34" y="0"/>
                  </a:lnTo>
                  <a:lnTo>
                    <a:pt x="44" y="2"/>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26" name="Freeform 165">
              <a:extLst>
                <a:ext uri="{FF2B5EF4-FFF2-40B4-BE49-F238E27FC236}">
                  <a16:creationId xmlns:a16="http://schemas.microsoft.com/office/drawing/2014/main" id="{BAFB555B-B2FE-4878-9F3B-3E32E17E42D9}"/>
                </a:ext>
              </a:extLst>
            </p:cNvPr>
            <p:cNvSpPr>
              <a:spLocks/>
            </p:cNvSpPr>
            <p:nvPr/>
          </p:nvSpPr>
          <p:spPr bwMode="gray">
            <a:xfrm>
              <a:off x="4975452" y="3497731"/>
              <a:ext cx="182919" cy="74804"/>
            </a:xfrm>
            <a:custGeom>
              <a:avLst/>
              <a:gdLst>
                <a:gd name="T0" fmla="*/ 14 w 127"/>
                <a:gd name="T1" fmla="*/ 46 h 52"/>
                <a:gd name="T2" fmla="*/ 12 w 127"/>
                <a:gd name="T3" fmla="*/ 42 h 52"/>
                <a:gd name="T4" fmla="*/ 8 w 127"/>
                <a:gd name="T5" fmla="*/ 42 h 52"/>
                <a:gd name="T6" fmla="*/ 0 w 127"/>
                <a:gd name="T7" fmla="*/ 40 h 52"/>
                <a:gd name="T8" fmla="*/ 2 w 127"/>
                <a:gd name="T9" fmla="*/ 34 h 52"/>
                <a:gd name="T10" fmla="*/ 18 w 127"/>
                <a:gd name="T11" fmla="*/ 34 h 52"/>
                <a:gd name="T12" fmla="*/ 31 w 127"/>
                <a:gd name="T13" fmla="*/ 32 h 52"/>
                <a:gd name="T14" fmla="*/ 41 w 127"/>
                <a:gd name="T15" fmla="*/ 26 h 52"/>
                <a:gd name="T16" fmla="*/ 53 w 127"/>
                <a:gd name="T17" fmla="*/ 26 h 52"/>
                <a:gd name="T18" fmla="*/ 53 w 127"/>
                <a:gd name="T19" fmla="*/ 18 h 52"/>
                <a:gd name="T20" fmla="*/ 69 w 127"/>
                <a:gd name="T21" fmla="*/ 10 h 52"/>
                <a:gd name="T22" fmla="*/ 69 w 127"/>
                <a:gd name="T23" fmla="*/ 4 h 52"/>
                <a:gd name="T24" fmla="*/ 85 w 127"/>
                <a:gd name="T25" fmla="*/ 6 h 52"/>
                <a:gd name="T26" fmla="*/ 87 w 127"/>
                <a:gd name="T27" fmla="*/ 0 h 52"/>
                <a:gd name="T28" fmla="*/ 107 w 127"/>
                <a:gd name="T29" fmla="*/ 8 h 52"/>
                <a:gd name="T30" fmla="*/ 117 w 127"/>
                <a:gd name="T31" fmla="*/ 8 h 52"/>
                <a:gd name="T32" fmla="*/ 119 w 127"/>
                <a:gd name="T33" fmla="*/ 12 h 52"/>
                <a:gd name="T34" fmla="*/ 121 w 127"/>
                <a:gd name="T35" fmla="*/ 20 h 52"/>
                <a:gd name="T36" fmla="*/ 127 w 127"/>
                <a:gd name="T37" fmla="*/ 24 h 52"/>
                <a:gd name="T38" fmla="*/ 117 w 127"/>
                <a:gd name="T39" fmla="*/ 28 h 52"/>
                <a:gd name="T40" fmla="*/ 111 w 127"/>
                <a:gd name="T41" fmla="*/ 34 h 52"/>
                <a:gd name="T42" fmla="*/ 109 w 127"/>
                <a:gd name="T43" fmla="*/ 40 h 52"/>
                <a:gd name="T44" fmla="*/ 103 w 127"/>
                <a:gd name="T45" fmla="*/ 44 h 52"/>
                <a:gd name="T46" fmla="*/ 89 w 127"/>
                <a:gd name="T47" fmla="*/ 50 h 52"/>
                <a:gd name="T48" fmla="*/ 77 w 127"/>
                <a:gd name="T49" fmla="*/ 52 h 52"/>
                <a:gd name="T50" fmla="*/ 67 w 127"/>
                <a:gd name="T51" fmla="*/ 48 h 52"/>
                <a:gd name="T52" fmla="*/ 51 w 127"/>
                <a:gd name="T53" fmla="*/ 50 h 52"/>
                <a:gd name="T54" fmla="*/ 41 w 127"/>
                <a:gd name="T55" fmla="*/ 46 h 52"/>
                <a:gd name="T56" fmla="*/ 41 w 127"/>
                <a:gd name="T57" fmla="*/ 40 h 52"/>
                <a:gd name="T58" fmla="*/ 26 w 127"/>
                <a:gd name="T59" fmla="*/ 40 h 52"/>
                <a:gd name="T60" fmla="*/ 24 w 127"/>
                <a:gd name="T61" fmla="*/ 46 h 52"/>
                <a:gd name="T62" fmla="*/ 14 w 127"/>
                <a:gd name="T63"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52">
                  <a:moveTo>
                    <a:pt x="14" y="46"/>
                  </a:moveTo>
                  <a:lnTo>
                    <a:pt x="12" y="42"/>
                  </a:lnTo>
                  <a:lnTo>
                    <a:pt x="8" y="42"/>
                  </a:lnTo>
                  <a:lnTo>
                    <a:pt x="0" y="40"/>
                  </a:lnTo>
                  <a:lnTo>
                    <a:pt x="2" y="34"/>
                  </a:lnTo>
                  <a:lnTo>
                    <a:pt x="18" y="34"/>
                  </a:lnTo>
                  <a:lnTo>
                    <a:pt x="31" y="32"/>
                  </a:lnTo>
                  <a:lnTo>
                    <a:pt x="41" y="26"/>
                  </a:lnTo>
                  <a:lnTo>
                    <a:pt x="53" y="26"/>
                  </a:lnTo>
                  <a:lnTo>
                    <a:pt x="53" y="18"/>
                  </a:lnTo>
                  <a:lnTo>
                    <a:pt x="69" y="10"/>
                  </a:lnTo>
                  <a:lnTo>
                    <a:pt x="69" y="4"/>
                  </a:lnTo>
                  <a:lnTo>
                    <a:pt x="85" y="6"/>
                  </a:lnTo>
                  <a:lnTo>
                    <a:pt x="87" y="0"/>
                  </a:lnTo>
                  <a:lnTo>
                    <a:pt x="107" y="8"/>
                  </a:lnTo>
                  <a:lnTo>
                    <a:pt x="117" y="8"/>
                  </a:lnTo>
                  <a:lnTo>
                    <a:pt x="119" y="12"/>
                  </a:lnTo>
                  <a:lnTo>
                    <a:pt x="121" y="20"/>
                  </a:lnTo>
                  <a:lnTo>
                    <a:pt x="127" y="24"/>
                  </a:lnTo>
                  <a:lnTo>
                    <a:pt x="117" y="28"/>
                  </a:lnTo>
                  <a:lnTo>
                    <a:pt x="111" y="34"/>
                  </a:lnTo>
                  <a:lnTo>
                    <a:pt x="109" y="40"/>
                  </a:lnTo>
                  <a:lnTo>
                    <a:pt x="103" y="44"/>
                  </a:lnTo>
                  <a:lnTo>
                    <a:pt x="89" y="50"/>
                  </a:lnTo>
                  <a:lnTo>
                    <a:pt x="77" y="52"/>
                  </a:lnTo>
                  <a:lnTo>
                    <a:pt x="67" y="48"/>
                  </a:lnTo>
                  <a:lnTo>
                    <a:pt x="51" y="50"/>
                  </a:lnTo>
                  <a:lnTo>
                    <a:pt x="41" y="46"/>
                  </a:lnTo>
                  <a:lnTo>
                    <a:pt x="41" y="40"/>
                  </a:lnTo>
                  <a:lnTo>
                    <a:pt x="26" y="40"/>
                  </a:lnTo>
                  <a:lnTo>
                    <a:pt x="24" y="46"/>
                  </a:lnTo>
                  <a:lnTo>
                    <a:pt x="14" y="46"/>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27" name="Freeform 166">
              <a:extLst>
                <a:ext uri="{FF2B5EF4-FFF2-40B4-BE49-F238E27FC236}">
                  <a16:creationId xmlns:a16="http://schemas.microsoft.com/office/drawing/2014/main" id="{C1340207-0989-490F-A21A-B324A9109F23}"/>
                </a:ext>
              </a:extLst>
            </p:cNvPr>
            <p:cNvSpPr>
              <a:spLocks/>
            </p:cNvSpPr>
            <p:nvPr/>
          </p:nvSpPr>
          <p:spPr bwMode="gray">
            <a:xfrm>
              <a:off x="5086355" y="3325109"/>
              <a:ext cx="221808" cy="172624"/>
            </a:xfrm>
            <a:custGeom>
              <a:avLst/>
              <a:gdLst>
                <a:gd name="T0" fmla="*/ 0 w 154"/>
                <a:gd name="T1" fmla="*/ 20 h 120"/>
                <a:gd name="T2" fmla="*/ 16 w 154"/>
                <a:gd name="T3" fmla="*/ 16 h 120"/>
                <a:gd name="T4" fmla="*/ 32 w 154"/>
                <a:gd name="T5" fmla="*/ 10 h 120"/>
                <a:gd name="T6" fmla="*/ 48 w 154"/>
                <a:gd name="T7" fmla="*/ 0 h 120"/>
                <a:gd name="T8" fmla="*/ 66 w 154"/>
                <a:gd name="T9" fmla="*/ 0 h 120"/>
                <a:gd name="T10" fmla="*/ 70 w 154"/>
                <a:gd name="T11" fmla="*/ 8 h 120"/>
                <a:gd name="T12" fmla="*/ 88 w 154"/>
                <a:gd name="T13" fmla="*/ 8 h 120"/>
                <a:gd name="T14" fmla="*/ 108 w 154"/>
                <a:gd name="T15" fmla="*/ 8 h 120"/>
                <a:gd name="T16" fmla="*/ 134 w 154"/>
                <a:gd name="T17" fmla="*/ 6 h 120"/>
                <a:gd name="T18" fmla="*/ 140 w 154"/>
                <a:gd name="T19" fmla="*/ 12 h 120"/>
                <a:gd name="T20" fmla="*/ 144 w 154"/>
                <a:gd name="T21" fmla="*/ 16 h 120"/>
                <a:gd name="T22" fmla="*/ 148 w 154"/>
                <a:gd name="T23" fmla="*/ 28 h 120"/>
                <a:gd name="T24" fmla="*/ 152 w 154"/>
                <a:gd name="T25" fmla="*/ 32 h 120"/>
                <a:gd name="T26" fmla="*/ 152 w 154"/>
                <a:gd name="T27" fmla="*/ 46 h 120"/>
                <a:gd name="T28" fmla="*/ 144 w 154"/>
                <a:gd name="T29" fmla="*/ 46 h 120"/>
                <a:gd name="T30" fmla="*/ 142 w 154"/>
                <a:gd name="T31" fmla="*/ 52 h 120"/>
                <a:gd name="T32" fmla="*/ 148 w 154"/>
                <a:gd name="T33" fmla="*/ 56 h 120"/>
                <a:gd name="T34" fmla="*/ 148 w 154"/>
                <a:gd name="T35" fmla="*/ 70 h 120"/>
                <a:gd name="T36" fmla="*/ 150 w 154"/>
                <a:gd name="T37" fmla="*/ 76 h 120"/>
                <a:gd name="T38" fmla="*/ 152 w 154"/>
                <a:gd name="T39" fmla="*/ 84 h 120"/>
                <a:gd name="T40" fmla="*/ 154 w 154"/>
                <a:gd name="T41" fmla="*/ 88 h 120"/>
                <a:gd name="T42" fmla="*/ 144 w 154"/>
                <a:gd name="T43" fmla="*/ 94 h 120"/>
                <a:gd name="T44" fmla="*/ 136 w 154"/>
                <a:gd name="T45" fmla="*/ 102 h 120"/>
                <a:gd name="T46" fmla="*/ 132 w 154"/>
                <a:gd name="T47" fmla="*/ 110 h 120"/>
                <a:gd name="T48" fmla="*/ 130 w 154"/>
                <a:gd name="T49" fmla="*/ 120 h 120"/>
                <a:gd name="T50" fmla="*/ 126 w 154"/>
                <a:gd name="T51" fmla="*/ 116 h 120"/>
                <a:gd name="T52" fmla="*/ 116 w 154"/>
                <a:gd name="T53" fmla="*/ 112 h 120"/>
                <a:gd name="T54" fmla="*/ 108 w 154"/>
                <a:gd name="T55" fmla="*/ 112 h 120"/>
                <a:gd name="T56" fmla="*/ 98 w 154"/>
                <a:gd name="T57" fmla="*/ 116 h 120"/>
                <a:gd name="T58" fmla="*/ 88 w 154"/>
                <a:gd name="T59" fmla="*/ 118 h 120"/>
                <a:gd name="T60" fmla="*/ 84 w 154"/>
                <a:gd name="T61" fmla="*/ 110 h 120"/>
                <a:gd name="T62" fmla="*/ 74 w 154"/>
                <a:gd name="T63" fmla="*/ 108 h 120"/>
                <a:gd name="T64" fmla="*/ 66 w 154"/>
                <a:gd name="T65" fmla="*/ 102 h 120"/>
                <a:gd name="T66" fmla="*/ 58 w 154"/>
                <a:gd name="T67" fmla="*/ 98 h 120"/>
                <a:gd name="T68" fmla="*/ 52 w 154"/>
                <a:gd name="T69" fmla="*/ 94 h 120"/>
                <a:gd name="T70" fmla="*/ 44 w 154"/>
                <a:gd name="T71" fmla="*/ 92 h 120"/>
                <a:gd name="T72" fmla="*/ 42 w 154"/>
                <a:gd name="T73" fmla="*/ 96 h 120"/>
                <a:gd name="T74" fmla="*/ 34 w 154"/>
                <a:gd name="T75" fmla="*/ 94 h 120"/>
                <a:gd name="T76" fmla="*/ 32 w 154"/>
                <a:gd name="T77" fmla="*/ 86 h 120"/>
                <a:gd name="T78" fmla="*/ 24 w 154"/>
                <a:gd name="T79" fmla="*/ 84 h 120"/>
                <a:gd name="T80" fmla="*/ 12 w 154"/>
                <a:gd name="T81" fmla="*/ 78 h 120"/>
                <a:gd name="T82" fmla="*/ 8 w 154"/>
                <a:gd name="T83" fmla="*/ 70 h 120"/>
                <a:gd name="T84" fmla="*/ 8 w 154"/>
                <a:gd name="T85" fmla="*/ 46 h 120"/>
                <a:gd name="T86" fmla="*/ 0 w 154"/>
                <a:gd name="T87" fmla="*/ 42 h 120"/>
                <a:gd name="T88" fmla="*/ 4 w 154"/>
                <a:gd name="T89" fmla="*/ 30 h 120"/>
                <a:gd name="T90" fmla="*/ 0 w 154"/>
                <a:gd name="T91" fmla="*/ 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4" h="120">
                  <a:moveTo>
                    <a:pt x="0" y="20"/>
                  </a:moveTo>
                  <a:lnTo>
                    <a:pt x="16" y="16"/>
                  </a:lnTo>
                  <a:lnTo>
                    <a:pt x="32" y="10"/>
                  </a:lnTo>
                  <a:lnTo>
                    <a:pt x="48" y="0"/>
                  </a:lnTo>
                  <a:lnTo>
                    <a:pt x="66" y="0"/>
                  </a:lnTo>
                  <a:lnTo>
                    <a:pt x="70" y="8"/>
                  </a:lnTo>
                  <a:lnTo>
                    <a:pt x="88" y="8"/>
                  </a:lnTo>
                  <a:lnTo>
                    <a:pt x="108" y="8"/>
                  </a:lnTo>
                  <a:lnTo>
                    <a:pt x="134" y="6"/>
                  </a:lnTo>
                  <a:lnTo>
                    <a:pt x="140" y="12"/>
                  </a:lnTo>
                  <a:lnTo>
                    <a:pt x="144" y="16"/>
                  </a:lnTo>
                  <a:lnTo>
                    <a:pt x="148" y="28"/>
                  </a:lnTo>
                  <a:lnTo>
                    <a:pt x="152" y="32"/>
                  </a:lnTo>
                  <a:lnTo>
                    <a:pt x="152" y="46"/>
                  </a:lnTo>
                  <a:lnTo>
                    <a:pt x="144" y="46"/>
                  </a:lnTo>
                  <a:lnTo>
                    <a:pt x="142" y="52"/>
                  </a:lnTo>
                  <a:lnTo>
                    <a:pt x="148" y="56"/>
                  </a:lnTo>
                  <a:lnTo>
                    <a:pt x="148" y="70"/>
                  </a:lnTo>
                  <a:lnTo>
                    <a:pt x="150" y="76"/>
                  </a:lnTo>
                  <a:lnTo>
                    <a:pt x="152" y="84"/>
                  </a:lnTo>
                  <a:lnTo>
                    <a:pt x="154" y="88"/>
                  </a:lnTo>
                  <a:lnTo>
                    <a:pt x="144" y="94"/>
                  </a:lnTo>
                  <a:lnTo>
                    <a:pt x="136" y="102"/>
                  </a:lnTo>
                  <a:lnTo>
                    <a:pt x="132" y="110"/>
                  </a:lnTo>
                  <a:lnTo>
                    <a:pt x="130" y="120"/>
                  </a:lnTo>
                  <a:lnTo>
                    <a:pt x="126" y="116"/>
                  </a:lnTo>
                  <a:lnTo>
                    <a:pt x="116" y="112"/>
                  </a:lnTo>
                  <a:lnTo>
                    <a:pt x="108" y="112"/>
                  </a:lnTo>
                  <a:lnTo>
                    <a:pt x="98" y="116"/>
                  </a:lnTo>
                  <a:lnTo>
                    <a:pt x="88" y="118"/>
                  </a:lnTo>
                  <a:lnTo>
                    <a:pt x="84" y="110"/>
                  </a:lnTo>
                  <a:lnTo>
                    <a:pt x="74" y="108"/>
                  </a:lnTo>
                  <a:lnTo>
                    <a:pt x="66" y="102"/>
                  </a:lnTo>
                  <a:lnTo>
                    <a:pt x="58" y="98"/>
                  </a:lnTo>
                  <a:lnTo>
                    <a:pt x="52" y="94"/>
                  </a:lnTo>
                  <a:lnTo>
                    <a:pt x="44" y="92"/>
                  </a:lnTo>
                  <a:lnTo>
                    <a:pt x="42" y="96"/>
                  </a:lnTo>
                  <a:lnTo>
                    <a:pt x="34" y="94"/>
                  </a:lnTo>
                  <a:lnTo>
                    <a:pt x="32" y="86"/>
                  </a:lnTo>
                  <a:lnTo>
                    <a:pt x="24" y="84"/>
                  </a:lnTo>
                  <a:lnTo>
                    <a:pt x="12" y="78"/>
                  </a:lnTo>
                  <a:lnTo>
                    <a:pt x="8" y="70"/>
                  </a:lnTo>
                  <a:lnTo>
                    <a:pt x="8" y="46"/>
                  </a:lnTo>
                  <a:lnTo>
                    <a:pt x="0" y="42"/>
                  </a:lnTo>
                  <a:lnTo>
                    <a:pt x="4" y="30"/>
                  </a:lnTo>
                  <a:lnTo>
                    <a:pt x="0" y="20"/>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28" name="Freeform 167">
              <a:extLst>
                <a:ext uri="{FF2B5EF4-FFF2-40B4-BE49-F238E27FC236}">
                  <a16:creationId xmlns:a16="http://schemas.microsoft.com/office/drawing/2014/main" id="{F4916B80-3DE5-497F-88BB-94FDBA5599DD}"/>
                </a:ext>
              </a:extLst>
            </p:cNvPr>
            <p:cNvSpPr>
              <a:spLocks/>
            </p:cNvSpPr>
            <p:nvPr/>
          </p:nvSpPr>
          <p:spPr bwMode="gray">
            <a:xfrm>
              <a:off x="5132445" y="3512117"/>
              <a:ext cx="144031" cy="80558"/>
            </a:xfrm>
            <a:custGeom>
              <a:avLst/>
              <a:gdLst>
                <a:gd name="T0" fmla="*/ 0 w 100"/>
                <a:gd name="T1" fmla="*/ 30 h 56"/>
                <a:gd name="T2" fmla="*/ 2 w 100"/>
                <a:gd name="T3" fmla="*/ 24 h 56"/>
                <a:gd name="T4" fmla="*/ 8 w 100"/>
                <a:gd name="T5" fmla="*/ 18 h 56"/>
                <a:gd name="T6" fmla="*/ 18 w 100"/>
                <a:gd name="T7" fmla="*/ 14 h 56"/>
                <a:gd name="T8" fmla="*/ 34 w 100"/>
                <a:gd name="T9" fmla="*/ 16 h 56"/>
                <a:gd name="T10" fmla="*/ 38 w 100"/>
                <a:gd name="T11" fmla="*/ 10 h 56"/>
                <a:gd name="T12" fmla="*/ 46 w 100"/>
                <a:gd name="T13" fmla="*/ 10 h 56"/>
                <a:gd name="T14" fmla="*/ 52 w 100"/>
                <a:gd name="T15" fmla="*/ 6 h 56"/>
                <a:gd name="T16" fmla="*/ 62 w 100"/>
                <a:gd name="T17" fmla="*/ 6 h 56"/>
                <a:gd name="T18" fmla="*/ 64 w 100"/>
                <a:gd name="T19" fmla="*/ 4 h 56"/>
                <a:gd name="T20" fmla="*/ 70 w 100"/>
                <a:gd name="T21" fmla="*/ 0 h 56"/>
                <a:gd name="T22" fmla="*/ 90 w 100"/>
                <a:gd name="T23" fmla="*/ 4 h 56"/>
                <a:gd name="T24" fmla="*/ 96 w 100"/>
                <a:gd name="T25" fmla="*/ 8 h 56"/>
                <a:gd name="T26" fmla="*/ 100 w 100"/>
                <a:gd name="T27" fmla="*/ 14 h 56"/>
                <a:gd name="T28" fmla="*/ 92 w 100"/>
                <a:gd name="T29" fmla="*/ 22 h 56"/>
                <a:gd name="T30" fmla="*/ 82 w 100"/>
                <a:gd name="T31" fmla="*/ 36 h 56"/>
                <a:gd name="T32" fmla="*/ 68 w 100"/>
                <a:gd name="T33" fmla="*/ 50 h 56"/>
                <a:gd name="T34" fmla="*/ 48 w 100"/>
                <a:gd name="T35" fmla="*/ 50 h 56"/>
                <a:gd name="T36" fmla="*/ 40 w 100"/>
                <a:gd name="T37" fmla="*/ 54 h 56"/>
                <a:gd name="T38" fmla="*/ 22 w 100"/>
                <a:gd name="T39" fmla="*/ 56 h 56"/>
                <a:gd name="T40" fmla="*/ 10 w 100"/>
                <a:gd name="T41" fmla="*/ 46 h 56"/>
                <a:gd name="T42" fmla="*/ 2 w 100"/>
                <a:gd name="T43" fmla="*/ 38 h 56"/>
                <a:gd name="T44" fmla="*/ 0 w 100"/>
                <a:gd name="T45" fmla="*/ 3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56">
                  <a:moveTo>
                    <a:pt x="0" y="30"/>
                  </a:moveTo>
                  <a:lnTo>
                    <a:pt x="2" y="24"/>
                  </a:lnTo>
                  <a:lnTo>
                    <a:pt x="8" y="18"/>
                  </a:lnTo>
                  <a:lnTo>
                    <a:pt x="18" y="14"/>
                  </a:lnTo>
                  <a:lnTo>
                    <a:pt x="34" y="16"/>
                  </a:lnTo>
                  <a:lnTo>
                    <a:pt x="38" y="10"/>
                  </a:lnTo>
                  <a:lnTo>
                    <a:pt x="46" y="10"/>
                  </a:lnTo>
                  <a:lnTo>
                    <a:pt x="52" y="6"/>
                  </a:lnTo>
                  <a:lnTo>
                    <a:pt x="62" y="6"/>
                  </a:lnTo>
                  <a:lnTo>
                    <a:pt x="64" y="4"/>
                  </a:lnTo>
                  <a:lnTo>
                    <a:pt x="70" y="0"/>
                  </a:lnTo>
                  <a:lnTo>
                    <a:pt x="90" y="4"/>
                  </a:lnTo>
                  <a:lnTo>
                    <a:pt x="96" y="8"/>
                  </a:lnTo>
                  <a:lnTo>
                    <a:pt x="100" y="14"/>
                  </a:lnTo>
                  <a:lnTo>
                    <a:pt x="92" y="22"/>
                  </a:lnTo>
                  <a:lnTo>
                    <a:pt x="82" y="36"/>
                  </a:lnTo>
                  <a:lnTo>
                    <a:pt x="68" y="50"/>
                  </a:lnTo>
                  <a:lnTo>
                    <a:pt x="48" y="50"/>
                  </a:lnTo>
                  <a:lnTo>
                    <a:pt x="40" y="54"/>
                  </a:lnTo>
                  <a:lnTo>
                    <a:pt x="22" y="56"/>
                  </a:lnTo>
                  <a:lnTo>
                    <a:pt x="10" y="46"/>
                  </a:lnTo>
                  <a:lnTo>
                    <a:pt x="2" y="38"/>
                  </a:lnTo>
                  <a:lnTo>
                    <a:pt x="0" y="30"/>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29" name="Freeform 168">
              <a:extLst>
                <a:ext uri="{FF2B5EF4-FFF2-40B4-BE49-F238E27FC236}">
                  <a16:creationId xmlns:a16="http://schemas.microsoft.com/office/drawing/2014/main" id="{27CA0074-63AC-42B3-A251-5E44F605174B}"/>
                </a:ext>
              </a:extLst>
            </p:cNvPr>
            <p:cNvSpPr>
              <a:spLocks/>
            </p:cNvSpPr>
            <p:nvPr/>
          </p:nvSpPr>
          <p:spPr bwMode="gray">
            <a:xfrm>
              <a:off x="5060429" y="3555273"/>
              <a:ext cx="74896" cy="43156"/>
            </a:xfrm>
            <a:custGeom>
              <a:avLst/>
              <a:gdLst>
                <a:gd name="T0" fmla="*/ 10 w 52"/>
                <a:gd name="T1" fmla="*/ 28 h 30"/>
                <a:gd name="T2" fmla="*/ 20 w 52"/>
                <a:gd name="T3" fmla="*/ 30 h 30"/>
                <a:gd name="T4" fmla="*/ 32 w 52"/>
                <a:gd name="T5" fmla="*/ 28 h 30"/>
                <a:gd name="T6" fmla="*/ 38 w 52"/>
                <a:gd name="T7" fmla="*/ 22 h 30"/>
                <a:gd name="T8" fmla="*/ 44 w 52"/>
                <a:gd name="T9" fmla="*/ 16 h 30"/>
                <a:gd name="T10" fmla="*/ 52 w 52"/>
                <a:gd name="T11" fmla="*/ 8 h 30"/>
                <a:gd name="T12" fmla="*/ 50 w 52"/>
                <a:gd name="T13" fmla="*/ 0 h 30"/>
                <a:gd name="T14" fmla="*/ 44 w 52"/>
                <a:gd name="T15" fmla="*/ 4 h 30"/>
                <a:gd name="T16" fmla="*/ 30 w 52"/>
                <a:gd name="T17" fmla="*/ 10 h 30"/>
                <a:gd name="T18" fmla="*/ 18 w 52"/>
                <a:gd name="T19" fmla="*/ 12 h 30"/>
                <a:gd name="T20" fmla="*/ 8 w 52"/>
                <a:gd name="T21" fmla="*/ 8 h 30"/>
                <a:gd name="T22" fmla="*/ 2 w 52"/>
                <a:gd name="T23" fmla="*/ 16 h 30"/>
                <a:gd name="T24" fmla="*/ 0 w 52"/>
                <a:gd name="T25" fmla="*/ 24 h 30"/>
                <a:gd name="T26" fmla="*/ 10 w 52"/>
                <a:gd name="T27"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30">
                  <a:moveTo>
                    <a:pt x="10" y="28"/>
                  </a:moveTo>
                  <a:lnTo>
                    <a:pt x="20" y="30"/>
                  </a:lnTo>
                  <a:lnTo>
                    <a:pt x="32" y="28"/>
                  </a:lnTo>
                  <a:lnTo>
                    <a:pt x="38" y="22"/>
                  </a:lnTo>
                  <a:lnTo>
                    <a:pt x="44" y="16"/>
                  </a:lnTo>
                  <a:lnTo>
                    <a:pt x="52" y="8"/>
                  </a:lnTo>
                  <a:lnTo>
                    <a:pt x="50" y="0"/>
                  </a:lnTo>
                  <a:lnTo>
                    <a:pt x="44" y="4"/>
                  </a:lnTo>
                  <a:lnTo>
                    <a:pt x="30" y="10"/>
                  </a:lnTo>
                  <a:lnTo>
                    <a:pt x="18" y="12"/>
                  </a:lnTo>
                  <a:lnTo>
                    <a:pt x="8" y="8"/>
                  </a:lnTo>
                  <a:lnTo>
                    <a:pt x="2" y="16"/>
                  </a:lnTo>
                  <a:lnTo>
                    <a:pt x="0" y="24"/>
                  </a:lnTo>
                  <a:lnTo>
                    <a:pt x="10" y="28"/>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30" name="Freeform 169">
              <a:extLst>
                <a:ext uri="{FF2B5EF4-FFF2-40B4-BE49-F238E27FC236}">
                  <a16:creationId xmlns:a16="http://schemas.microsoft.com/office/drawing/2014/main" id="{654E1A4B-1DC8-4AAD-A755-4CC9A14864B0}"/>
                </a:ext>
              </a:extLst>
            </p:cNvPr>
            <p:cNvSpPr>
              <a:spLocks/>
            </p:cNvSpPr>
            <p:nvPr/>
          </p:nvSpPr>
          <p:spPr bwMode="gray">
            <a:xfrm>
              <a:off x="5069072" y="3566781"/>
              <a:ext cx="129627" cy="106451"/>
            </a:xfrm>
            <a:custGeom>
              <a:avLst/>
              <a:gdLst>
                <a:gd name="T0" fmla="*/ 84 w 90"/>
                <a:gd name="T1" fmla="*/ 16 h 74"/>
                <a:gd name="T2" fmla="*/ 86 w 90"/>
                <a:gd name="T3" fmla="*/ 24 h 74"/>
                <a:gd name="T4" fmla="*/ 90 w 90"/>
                <a:gd name="T5" fmla="*/ 30 h 74"/>
                <a:gd name="T6" fmla="*/ 86 w 90"/>
                <a:gd name="T7" fmla="*/ 34 h 74"/>
                <a:gd name="T8" fmla="*/ 70 w 90"/>
                <a:gd name="T9" fmla="*/ 32 h 74"/>
                <a:gd name="T10" fmla="*/ 54 w 90"/>
                <a:gd name="T11" fmla="*/ 30 h 74"/>
                <a:gd name="T12" fmla="*/ 48 w 90"/>
                <a:gd name="T13" fmla="*/ 28 h 74"/>
                <a:gd name="T14" fmla="*/ 36 w 90"/>
                <a:gd name="T15" fmla="*/ 30 h 74"/>
                <a:gd name="T16" fmla="*/ 38 w 90"/>
                <a:gd name="T17" fmla="*/ 38 h 74"/>
                <a:gd name="T18" fmla="*/ 42 w 90"/>
                <a:gd name="T19" fmla="*/ 50 h 74"/>
                <a:gd name="T20" fmla="*/ 46 w 90"/>
                <a:gd name="T21" fmla="*/ 56 h 74"/>
                <a:gd name="T22" fmla="*/ 56 w 90"/>
                <a:gd name="T23" fmla="*/ 64 h 74"/>
                <a:gd name="T24" fmla="*/ 62 w 90"/>
                <a:gd name="T25" fmla="*/ 68 h 74"/>
                <a:gd name="T26" fmla="*/ 60 w 90"/>
                <a:gd name="T27" fmla="*/ 74 h 74"/>
                <a:gd name="T28" fmla="*/ 48 w 90"/>
                <a:gd name="T29" fmla="*/ 64 h 74"/>
                <a:gd name="T30" fmla="*/ 36 w 90"/>
                <a:gd name="T31" fmla="*/ 56 h 74"/>
                <a:gd name="T32" fmla="*/ 28 w 90"/>
                <a:gd name="T33" fmla="*/ 48 h 74"/>
                <a:gd name="T34" fmla="*/ 24 w 90"/>
                <a:gd name="T35" fmla="*/ 40 h 74"/>
                <a:gd name="T36" fmla="*/ 22 w 90"/>
                <a:gd name="T37" fmla="*/ 32 h 74"/>
                <a:gd name="T38" fmla="*/ 16 w 90"/>
                <a:gd name="T39" fmla="*/ 32 h 74"/>
                <a:gd name="T40" fmla="*/ 8 w 90"/>
                <a:gd name="T41" fmla="*/ 36 h 74"/>
                <a:gd name="T42" fmla="*/ 0 w 90"/>
                <a:gd name="T43" fmla="*/ 32 h 74"/>
                <a:gd name="T44" fmla="*/ 0 w 90"/>
                <a:gd name="T45" fmla="*/ 24 h 74"/>
                <a:gd name="T46" fmla="*/ 4 w 90"/>
                <a:gd name="T47" fmla="*/ 20 h 74"/>
                <a:gd name="T48" fmla="*/ 8 w 90"/>
                <a:gd name="T49" fmla="*/ 22 h 74"/>
                <a:gd name="T50" fmla="*/ 14 w 90"/>
                <a:gd name="T51" fmla="*/ 22 h 74"/>
                <a:gd name="T52" fmla="*/ 26 w 90"/>
                <a:gd name="T53" fmla="*/ 20 h 74"/>
                <a:gd name="T54" fmla="*/ 32 w 90"/>
                <a:gd name="T55" fmla="*/ 14 h 74"/>
                <a:gd name="T56" fmla="*/ 38 w 90"/>
                <a:gd name="T57" fmla="*/ 8 h 74"/>
                <a:gd name="T58" fmla="*/ 46 w 90"/>
                <a:gd name="T59" fmla="*/ 0 h 74"/>
                <a:gd name="T60" fmla="*/ 54 w 90"/>
                <a:gd name="T61" fmla="*/ 8 h 74"/>
                <a:gd name="T62" fmla="*/ 66 w 90"/>
                <a:gd name="T63" fmla="*/ 18 h 74"/>
                <a:gd name="T64" fmla="*/ 74 w 90"/>
                <a:gd name="T65" fmla="*/ 18 h 74"/>
                <a:gd name="T66" fmla="*/ 84 w 90"/>
                <a:gd name="T67"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74">
                  <a:moveTo>
                    <a:pt x="84" y="16"/>
                  </a:moveTo>
                  <a:lnTo>
                    <a:pt x="86" y="24"/>
                  </a:lnTo>
                  <a:lnTo>
                    <a:pt x="90" y="30"/>
                  </a:lnTo>
                  <a:lnTo>
                    <a:pt x="86" y="34"/>
                  </a:lnTo>
                  <a:lnTo>
                    <a:pt x="70" y="32"/>
                  </a:lnTo>
                  <a:lnTo>
                    <a:pt x="54" y="30"/>
                  </a:lnTo>
                  <a:lnTo>
                    <a:pt x="48" y="28"/>
                  </a:lnTo>
                  <a:lnTo>
                    <a:pt x="36" y="30"/>
                  </a:lnTo>
                  <a:lnTo>
                    <a:pt x="38" y="38"/>
                  </a:lnTo>
                  <a:lnTo>
                    <a:pt x="42" y="50"/>
                  </a:lnTo>
                  <a:lnTo>
                    <a:pt x="46" y="56"/>
                  </a:lnTo>
                  <a:lnTo>
                    <a:pt x="56" y="64"/>
                  </a:lnTo>
                  <a:lnTo>
                    <a:pt x="62" y="68"/>
                  </a:lnTo>
                  <a:lnTo>
                    <a:pt x="60" y="74"/>
                  </a:lnTo>
                  <a:lnTo>
                    <a:pt x="48" y="64"/>
                  </a:lnTo>
                  <a:lnTo>
                    <a:pt x="36" y="56"/>
                  </a:lnTo>
                  <a:lnTo>
                    <a:pt x="28" y="48"/>
                  </a:lnTo>
                  <a:lnTo>
                    <a:pt x="24" y="40"/>
                  </a:lnTo>
                  <a:lnTo>
                    <a:pt x="22" y="32"/>
                  </a:lnTo>
                  <a:lnTo>
                    <a:pt x="16" y="32"/>
                  </a:lnTo>
                  <a:lnTo>
                    <a:pt x="8" y="36"/>
                  </a:lnTo>
                  <a:lnTo>
                    <a:pt x="0" y="32"/>
                  </a:lnTo>
                  <a:lnTo>
                    <a:pt x="0" y="24"/>
                  </a:lnTo>
                  <a:lnTo>
                    <a:pt x="4" y="20"/>
                  </a:lnTo>
                  <a:lnTo>
                    <a:pt x="8" y="22"/>
                  </a:lnTo>
                  <a:lnTo>
                    <a:pt x="14" y="22"/>
                  </a:lnTo>
                  <a:lnTo>
                    <a:pt x="26" y="20"/>
                  </a:lnTo>
                  <a:lnTo>
                    <a:pt x="32" y="14"/>
                  </a:lnTo>
                  <a:lnTo>
                    <a:pt x="38" y="8"/>
                  </a:lnTo>
                  <a:lnTo>
                    <a:pt x="46" y="0"/>
                  </a:lnTo>
                  <a:lnTo>
                    <a:pt x="54" y="8"/>
                  </a:lnTo>
                  <a:lnTo>
                    <a:pt x="66" y="18"/>
                  </a:lnTo>
                  <a:lnTo>
                    <a:pt x="74" y="18"/>
                  </a:lnTo>
                  <a:lnTo>
                    <a:pt x="84" y="16"/>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31" name="Freeform 170">
              <a:extLst>
                <a:ext uri="{FF2B5EF4-FFF2-40B4-BE49-F238E27FC236}">
                  <a16:creationId xmlns:a16="http://schemas.microsoft.com/office/drawing/2014/main" id="{6D223FE4-18B5-4847-B946-8688768AB707}"/>
                </a:ext>
              </a:extLst>
            </p:cNvPr>
            <p:cNvSpPr>
              <a:spLocks/>
            </p:cNvSpPr>
            <p:nvPr/>
          </p:nvSpPr>
          <p:spPr bwMode="gray">
            <a:xfrm>
              <a:off x="5120923" y="3607060"/>
              <a:ext cx="86418" cy="74804"/>
            </a:xfrm>
            <a:custGeom>
              <a:avLst/>
              <a:gdLst>
                <a:gd name="T0" fmla="*/ 0 w 60"/>
                <a:gd name="T1" fmla="*/ 2 h 52"/>
                <a:gd name="T2" fmla="*/ 12 w 60"/>
                <a:gd name="T3" fmla="*/ 0 h 52"/>
                <a:gd name="T4" fmla="*/ 26 w 60"/>
                <a:gd name="T5" fmla="*/ 2 h 52"/>
                <a:gd name="T6" fmla="*/ 50 w 60"/>
                <a:gd name="T7" fmla="*/ 6 h 52"/>
                <a:gd name="T8" fmla="*/ 56 w 60"/>
                <a:gd name="T9" fmla="*/ 6 h 52"/>
                <a:gd name="T10" fmla="*/ 58 w 60"/>
                <a:gd name="T11" fmla="*/ 14 h 52"/>
                <a:gd name="T12" fmla="*/ 54 w 60"/>
                <a:gd name="T13" fmla="*/ 18 h 52"/>
                <a:gd name="T14" fmla="*/ 60 w 60"/>
                <a:gd name="T15" fmla="*/ 26 h 52"/>
                <a:gd name="T16" fmla="*/ 52 w 60"/>
                <a:gd name="T17" fmla="*/ 32 h 52"/>
                <a:gd name="T18" fmla="*/ 50 w 60"/>
                <a:gd name="T19" fmla="*/ 40 h 52"/>
                <a:gd name="T20" fmla="*/ 44 w 60"/>
                <a:gd name="T21" fmla="*/ 40 h 52"/>
                <a:gd name="T22" fmla="*/ 42 w 60"/>
                <a:gd name="T23" fmla="*/ 52 h 52"/>
                <a:gd name="T24" fmla="*/ 34 w 60"/>
                <a:gd name="T25" fmla="*/ 46 h 52"/>
                <a:gd name="T26" fmla="*/ 26 w 60"/>
                <a:gd name="T27" fmla="*/ 40 h 52"/>
                <a:gd name="T28" fmla="*/ 16 w 60"/>
                <a:gd name="T29" fmla="*/ 32 h 52"/>
                <a:gd name="T30" fmla="*/ 10 w 60"/>
                <a:gd name="T31" fmla="*/ 28 h 52"/>
                <a:gd name="T32" fmla="*/ 6 w 60"/>
                <a:gd name="T33" fmla="*/ 22 h 52"/>
                <a:gd name="T34" fmla="*/ 2 w 60"/>
                <a:gd name="T35" fmla="*/ 10 h 52"/>
                <a:gd name="T36" fmla="*/ 0 w 60"/>
                <a:gd name="T3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52">
                  <a:moveTo>
                    <a:pt x="0" y="2"/>
                  </a:moveTo>
                  <a:lnTo>
                    <a:pt x="12" y="0"/>
                  </a:lnTo>
                  <a:lnTo>
                    <a:pt x="26" y="2"/>
                  </a:lnTo>
                  <a:lnTo>
                    <a:pt x="50" y="6"/>
                  </a:lnTo>
                  <a:lnTo>
                    <a:pt x="56" y="6"/>
                  </a:lnTo>
                  <a:lnTo>
                    <a:pt x="58" y="14"/>
                  </a:lnTo>
                  <a:lnTo>
                    <a:pt x="54" y="18"/>
                  </a:lnTo>
                  <a:lnTo>
                    <a:pt x="60" y="26"/>
                  </a:lnTo>
                  <a:lnTo>
                    <a:pt x="52" y="32"/>
                  </a:lnTo>
                  <a:lnTo>
                    <a:pt x="50" y="40"/>
                  </a:lnTo>
                  <a:lnTo>
                    <a:pt x="44" y="40"/>
                  </a:lnTo>
                  <a:lnTo>
                    <a:pt x="42" y="52"/>
                  </a:lnTo>
                  <a:lnTo>
                    <a:pt x="34" y="46"/>
                  </a:lnTo>
                  <a:lnTo>
                    <a:pt x="26" y="40"/>
                  </a:lnTo>
                  <a:lnTo>
                    <a:pt x="16" y="32"/>
                  </a:lnTo>
                  <a:lnTo>
                    <a:pt x="10" y="28"/>
                  </a:lnTo>
                  <a:lnTo>
                    <a:pt x="6" y="22"/>
                  </a:lnTo>
                  <a:lnTo>
                    <a:pt x="2" y="10"/>
                  </a:lnTo>
                  <a:lnTo>
                    <a:pt x="0" y="2"/>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32" name="Freeform 171">
              <a:extLst>
                <a:ext uri="{FF2B5EF4-FFF2-40B4-BE49-F238E27FC236}">
                  <a16:creationId xmlns:a16="http://schemas.microsoft.com/office/drawing/2014/main" id="{7975E49B-22ED-4EB7-B182-4CD31623CDB5}"/>
                </a:ext>
              </a:extLst>
            </p:cNvPr>
            <p:cNvSpPr>
              <a:spLocks/>
            </p:cNvSpPr>
            <p:nvPr/>
          </p:nvSpPr>
          <p:spPr bwMode="gray">
            <a:xfrm>
              <a:off x="5181416" y="3584043"/>
              <a:ext cx="100822" cy="112205"/>
            </a:xfrm>
            <a:custGeom>
              <a:avLst/>
              <a:gdLst>
                <a:gd name="T0" fmla="*/ 14 w 70"/>
                <a:gd name="T1" fmla="*/ 78 h 78"/>
                <a:gd name="T2" fmla="*/ 6 w 70"/>
                <a:gd name="T3" fmla="*/ 72 h 78"/>
                <a:gd name="T4" fmla="*/ 0 w 70"/>
                <a:gd name="T5" fmla="*/ 68 h 78"/>
                <a:gd name="T6" fmla="*/ 2 w 70"/>
                <a:gd name="T7" fmla="*/ 56 h 78"/>
                <a:gd name="T8" fmla="*/ 8 w 70"/>
                <a:gd name="T9" fmla="*/ 56 h 78"/>
                <a:gd name="T10" fmla="*/ 10 w 70"/>
                <a:gd name="T11" fmla="*/ 48 h 78"/>
                <a:gd name="T12" fmla="*/ 18 w 70"/>
                <a:gd name="T13" fmla="*/ 42 h 78"/>
                <a:gd name="T14" fmla="*/ 12 w 70"/>
                <a:gd name="T15" fmla="*/ 34 h 78"/>
                <a:gd name="T16" fmla="*/ 16 w 70"/>
                <a:gd name="T17" fmla="*/ 30 h 78"/>
                <a:gd name="T18" fmla="*/ 14 w 70"/>
                <a:gd name="T19" fmla="*/ 22 h 78"/>
                <a:gd name="T20" fmla="*/ 8 w 70"/>
                <a:gd name="T21" fmla="*/ 22 h 78"/>
                <a:gd name="T22" fmla="*/ 12 w 70"/>
                <a:gd name="T23" fmla="*/ 18 h 78"/>
                <a:gd name="T24" fmla="*/ 6 w 70"/>
                <a:gd name="T25" fmla="*/ 4 h 78"/>
                <a:gd name="T26" fmla="*/ 14 w 70"/>
                <a:gd name="T27" fmla="*/ 0 h 78"/>
                <a:gd name="T28" fmla="*/ 34 w 70"/>
                <a:gd name="T29" fmla="*/ 0 h 78"/>
                <a:gd name="T30" fmla="*/ 36 w 70"/>
                <a:gd name="T31" fmla="*/ 8 h 78"/>
                <a:gd name="T32" fmla="*/ 42 w 70"/>
                <a:gd name="T33" fmla="*/ 16 h 78"/>
                <a:gd name="T34" fmla="*/ 50 w 70"/>
                <a:gd name="T35" fmla="*/ 28 h 78"/>
                <a:gd name="T36" fmla="*/ 66 w 70"/>
                <a:gd name="T37" fmla="*/ 30 h 78"/>
                <a:gd name="T38" fmla="*/ 66 w 70"/>
                <a:gd name="T39" fmla="*/ 40 h 78"/>
                <a:gd name="T40" fmla="*/ 60 w 70"/>
                <a:gd name="T41" fmla="*/ 44 h 78"/>
                <a:gd name="T42" fmla="*/ 66 w 70"/>
                <a:gd name="T43" fmla="*/ 52 h 78"/>
                <a:gd name="T44" fmla="*/ 70 w 70"/>
                <a:gd name="T45" fmla="*/ 58 h 78"/>
                <a:gd name="T46" fmla="*/ 64 w 70"/>
                <a:gd name="T47" fmla="*/ 70 h 78"/>
                <a:gd name="T48" fmla="*/ 54 w 70"/>
                <a:gd name="T49" fmla="*/ 72 h 78"/>
                <a:gd name="T50" fmla="*/ 44 w 70"/>
                <a:gd name="T51" fmla="*/ 76 h 78"/>
                <a:gd name="T52" fmla="*/ 36 w 70"/>
                <a:gd name="T53" fmla="*/ 76 h 78"/>
                <a:gd name="T54" fmla="*/ 28 w 70"/>
                <a:gd name="T55" fmla="*/ 70 h 78"/>
                <a:gd name="T56" fmla="*/ 20 w 70"/>
                <a:gd name="T57" fmla="*/ 68 h 78"/>
                <a:gd name="T58" fmla="*/ 16 w 70"/>
                <a:gd name="T59" fmla="*/ 72 h 78"/>
                <a:gd name="T60" fmla="*/ 14 w 70"/>
                <a:gd name="T6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78">
                  <a:moveTo>
                    <a:pt x="14" y="78"/>
                  </a:moveTo>
                  <a:lnTo>
                    <a:pt x="6" y="72"/>
                  </a:lnTo>
                  <a:lnTo>
                    <a:pt x="0" y="68"/>
                  </a:lnTo>
                  <a:lnTo>
                    <a:pt x="2" y="56"/>
                  </a:lnTo>
                  <a:lnTo>
                    <a:pt x="8" y="56"/>
                  </a:lnTo>
                  <a:lnTo>
                    <a:pt x="10" y="48"/>
                  </a:lnTo>
                  <a:lnTo>
                    <a:pt x="18" y="42"/>
                  </a:lnTo>
                  <a:lnTo>
                    <a:pt x="12" y="34"/>
                  </a:lnTo>
                  <a:lnTo>
                    <a:pt x="16" y="30"/>
                  </a:lnTo>
                  <a:lnTo>
                    <a:pt x="14" y="22"/>
                  </a:lnTo>
                  <a:lnTo>
                    <a:pt x="8" y="22"/>
                  </a:lnTo>
                  <a:lnTo>
                    <a:pt x="12" y="18"/>
                  </a:lnTo>
                  <a:lnTo>
                    <a:pt x="6" y="4"/>
                  </a:lnTo>
                  <a:lnTo>
                    <a:pt x="14" y="0"/>
                  </a:lnTo>
                  <a:lnTo>
                    <a:pt x="34" y="0"/>
                  </a:lnTo>
                  <a:lnTo>
                    <a:pt x="36" y="8"/>
                  </a:lnTo>
                  <a:lnTo>
                    <a:pt x="42" y="16"/>
                  </a:lnTo>
                  <a:lnTo>
                    <a:pt x="50" y="28"/>
                  </a:lnTo>
                  <a:lnTo>
                    <a:pt x="66" y="30"/>
                  </a:lnTo>
                  <a:lnTo>
                    <a:pt x="66" y="40"/>
                  </a:lnTo>
                  <a:lnTo>
                    <a:pt x="60" y="44"/>
                  </a:lnTo>
                  <a:lnTo>
                    <a:pt x="66" y="52"/>
                  </a:lnTo>
                  <a:lnTo>
                    <a:pt x="70" y="58"/>
                  </a:lnTo>
                  <a:lnTo>
                    <a:pt x="64" y="70"/>
                  </a:lnTo>
                  <a:lnTo>
                    <a:pt x="54" y="72"/>
                  </a:lnTo>
                  <a:lnTo>
                    <a:pt x="44" y="76"/>
                  </a:lnTo>
                  <a:lnTo>
                    <a:pt x="36" y="76"/>
                  </a:lnTo>
                  <a:lnTo>
                    <a:pt x="28" y="70"/>
                  </a:lnTo>
                  <a:lnTo>
                    <a:pt x="20" y="68"/>
                  </a:lnTo>
                  <a:lnTo>
                    <a:pt x="16" y="72"/>
                  </a:lnTo>
                  <a:lnTo>
                    <a:pt x="14" y="78"/>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33" name="Freeform 172">
              <a:extLst>
                <a:ext uri="{FF2B5EF4-FFF2-40B4-BE49-F238E27FC236}">
                  <a16:creationId xmlns:a16="http://schemas.microsoft.com/office/drawing/2014/main" id="{FF21DE0F-6897-4333-B9A6-54F4161F28EF}"/>
                </a:ext>
              </a:extLst>
            </p:cNvPr>
            <p:cNvSpPr>
              <a:spLocks/>
            </p:cNvSpPr>
            <p:nvPr/>
          </p:nvSpPr>
          <p:spPr bwMode="gray">
            <a:xfrm>
              <a:off x="5230386" y="3684740"/>
              <a:ext cx="57613" cy="46033"/>
            </a:xfrm>
            <a:custGeom>
              <a:avLst/>
              <a:gdLst>
                <a:gd name="T0" fmla="*/ 30 w 40"/>
                <a:gd name="T1" fmla="*/ 0 h 32"/>
                <a:gd name="T2" fmla="*/ 32 w 40"/>
                <a:gd name="T3" fmla="*/ 8 h 32"/>
                <a:gd name="T4" fmla="*/ 38 w 40"/>
                <a:gd name="T5" fmla="*/ 14 h 32"/>
                <a:gd name="T6" fmla="*/ 40 w 40"/>
                <a:gd name="T7" fmla="*/ 20 h 32"/>
                <a:gd name="T8" fmla="*/ 32 w 40"/>
                <a:gd name="T9" fmla="*/ 26 h 32"/>
                <a:gd name="T10" fmla="*/ 20 w 40"/>
                <a:gd name="T11" fmla="*/ 28 h 32"/>
                <a:gd name="T12" fmla="*/ 6 w 40"/>
                <a:gd name="T13" fmla="*/ 32 h 32"/>
                <a:gd name="T14" fmla="*/ 0 w 40"/>
                <a:gd name="T15" fmla="*/ 20 h 32"/>
                <a:gd name="T16" fmla="*/ 2 w 40"/>
                <a:gd name="T17" fmla="*/ 6 h 32"/>
                <a:gd name="T18" fmla="*/ 10 w 40"/>
                <a:gd name="T19" fmla="*/ 6 h 32"/>
                <a:gd name="T20" fmla="*/ 20 w 40"/>
                <a:gd name="T21" fmla="*/ 2 h 32"/>
                <a:gd name="T22" fmla="*/ 30 w 40"/>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32">
                  <a:moveTo>
                    <a:pt x="30" y="0"/>
                  </a:moveTo>
                  <a:lnTo>
                    <a:pt x="32" y="8"/>
                  </a:lnTo>
                  <a:lnTo>
                    <a:pt x="38" y="14"/>
                  </a:lnTo>
                  <a:lnTo>
                    <a:pt x="40" y="20"/>
                  </a:lnTo>
                  <a:lnTo>
                    <a:pt x="32" y="26"/>
                  </a:lnTo>
                  <a:lnTo>
                    <a:pt x="20" y="28"/>
                  </a:lnTo>
                  <a:lnTo>
                    <a:pt x="6" y="32"/>
                  </a:lnTo>
                  <a:lnTo>
                    <a:pt x="0" y="20"/>
                  </a:lnTo>
                  <a:lnTo>
                    <a:pt x="2" y="6"/>
                  </a:lnTo>
                  <a:lnTo>
                    <a:pt x="10" y="6"/>
                  </a:lnTo>
                  <a:lnTo>
                    <a:pt x="20" y="2"/>
                  </a:lnTo>
                  <a:lnTo>
                    <a:pt x="30" y="0"/>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34" name="Freeform 173">
              <a:extLst>
                <a:ext uri="{FF2B5EF4-FFF2-40B4-BE49-F238E27FC236}">
                  <a16:creationId xmlns:a16="http://schemas.microsoft.com/office/drawing/2014/main" id="{0FA52309-9FBE-4811-AEC5-532A1F398C50}"/>
                </a:ext>
              </a:extLst>
            </p:cNvPr>
            <p:cNvSpPr>
              <a:spLocks/>
            </p:cNvSpPr>
            <p:nvPr/>
          </p:nvSpPr>
          <p:spPr bwMode="gray">
            <a:xfrm>
              <a:off x="5048907" y="3805576"/>
              <a:ext cx="60493" cy="34525"/>
            </a:xfrm>
            <a:custGeom>
              <a:avLst/>
              <a:gdLst>
                <a:gd name="T0" fmla="*/ 2 w 42"/>
                <a:gd name="T1" fmla="*/ 0 h 24"/>
                <a:gd name="T2" fmla="*/ 16 w 42"/>
                <a:gd name="T3" fmla="*/ 0 h 24"/>
                <a:gd name="T4" fmla="*/ 26 w 42"/>
                <a:gd name="T5" fmla="*/ 0 h 24"/>
                <a:gd name="T6" fmla="*/ 42 w 42"/>
                <a:gd name="T7" fmla="*/ 0 h 24"/>
                <a:gd name="T8" fmla="*/ 42 w 42"/>
                <a:gd name="T9" fmla="*/ 4 h 24"/>
                <a:gd name="T10" fmla="*/ 36 w 42"/>
                <a:gd name="T11" fmla="*/ 10 h 24"/>
                <a:gd name="T12" fmla="*/ 38 w 42"/>
                <a:gd name="T13" fmla="*/ 18 h 24"/>
                <a:gd name="T14" fmla="*/ 34 w 42"/>
                <a:gd name="T15" fmla="*/ 24 h 24"/>
                <a:gd name="T16" fmla="*/ 26 w 42"/>
                <a:gd name="T17" fmla="*/ 16 h 24"/>
                <a:gd name="T18" fmla="*/ 16 w 42"/>
                <a:gd name="T19" fmla="*/ 16 h 24"/>
                <a:gd name="T20" fmla="*/ 10 w 42"/>
                <a:gd name="T21" fmla="*/ 10 h 24"/>
                <a:gd name="T22" fmla="*/ 0 w 42"/>
                <a:gd name="T23" fmla="*/ 8 h 24"/>
                <a:gd name="T24" fmla="*/ 2 w 42"/>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4">
                  <a:moveTo>
                    <a:pt x="2" y="0"/>
                  </a:moveTo>
                  <a:lnTo>
                    <a:pt x="16" y="0"/>
                  </a:lnTo>
                  <a:lnTo>
                    <a:pt x="26" y="0"/>
                  </a:lnTo>
                  <a:lnTo>
                    <a:pt x="42" y="0"/>
                  </a:lnTo>
                  <a:lnTo>
                    <a:pt x="42" y="4"/>
                  </a:lnTo>
                  <a:lnTo>
                    <a:pt x="36" y="10"/>
                  </a:lnTo>
                  <a:lnTo>
                    <a:pt x="38" y="18"/>
                  </a:lnTo>
                  <a:lnTo>
                    <a:pt x="34" y="24"/>
                  </a:lnTo>
                  <a:lnTo>
                    <a:pt x="26" y="16"/>
                  </a:lnTo>
                  <a:lnTo>
                    <a:pt x="16" y="16"/>
                  </a:lnTo>
                  <a:lnTo>
                    <a:pt x="10" y="10"/>
                  </a:lnTo>
                  <a:lnTo>
                    <a:pt x="0" y="8"/>
                  </a:lnTo>
                  <a:lnTo>
                    <a:pt x="2" y="0"/>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35" name="Freeform 174">
              <a:extLst>
                <a:ext uri="{FF2B5EF4-FFF2-40B4-BE49-F238E27FC236}">
                  <a16:creationId xmlns:a16="http://schemas.microsoft.com/office/drawing/2014/main" id="{E0FE5DB0-C5E5-499B-8CA9-7BB66AA2926B}"/>
                </a:ext>
              </a:extLst>
            </p:cNvPr>
            <p:cNvSpPr>
              <a:spLocks/>
            </p:cNvSpPr>
            <p:nvPr/>
          </p:nvSpPr>
          <p:spPr bwMode="gray">
            <a:xfrm>
              <a:off x="4914959" y="3555273"/>
              <a:ext cx="269337" cy="253182"/>
            </a:xfrm>
            <a:custGeom>
              <a:avLst/>
              <a:gdLst>
                <a:gd name="T0" fmla="*/ 10 w 187"/>
                <a:gd name="T1" fmla="*/ 58 h 176"/>
                <a:gd name="T2" fmla="*/ 0 w 187"/>
                <a:gd name="T3" fmla="*/ 42 h 176"/>
                <a:gd name="T4" fmla="*/ 2 w 187"/>
                <a:gd name="T5" fmla="*/ 30 h 176"/>
                <a:gd name="T6" fmla="*/ 16 w 187"/>
                <a:gd name="T7" fmla="*/ 22 h 176"/>
                <a:gd name="T8" fmla="*/ 20 w 187"/>
                <a:gd name="T9" fmla="*/ 16 h 176"/>
                <a:gd name="T10" fmla="*/ 32 w 187"/>
                <a:gd name="T11" fmla="*/ 22 h 176"/>
                <a:gd name="T12" fmla="*/ 36 w 187"/>
                <a:gd name="T13" fmla="*/ 10 h 176"/>
                <a:gd name="T14" fmla="*/ 52 w 187"/>
                <a:gd name="T15" fmla="*/ 14 h 176"/>
                <a:gd name="T16" fmla="*/ 66 w 187"/>
                <a:gd name="T17" fmla="*/ 6 h 176"/>
                <a:gd name="T18" fmla="*/ 83 w 187"/>
                <a:gd name="T19" fmla="*/ 0 h 176"/>
                <a:gd name="T20" fmla="*/ 93 w 187"/>
                <a:gd name="T21" fmla="*/ 10 h 176"/>
                <a:gd name="T22" fmla="*/ 103 w 187"/>
                <a:gd name="T23" fmla="*/ 16 h 176"/>
                <a:gd name="T24" fmla="*/ 95 w 187"/>
                <a:gd name="T25" fmla="*/ 26 h 176"/>
                <a:gd name="T26" fmla="*/ 83 w 187"/>
                <a:gd name="T27" fmla="*/ 42 h 176"/>
                <a:gd name="T28" fmla="*/ 91 w 187"/>
                <a:gd name="T29" fmla="*/ 60 h 176"/>
                <a:gd name="T30" fmla="*/ 111 w 187"/>
                <a:gd name="T31" fmla="*/ 72 h 176"/>
                <a:gd name="T32" fmla="*/ 119 w 187"/>
                <a:gd name="T33" fmla="*/ 94 h 176"/>
                <a:gd name="T34" fmla="*/ 145 w 187"/>
                <a:gd name="T35" fmla="*/ 102 h 176"/>
                <a:gd name="T36" fmla="*/ 145 w 187"/>
                <a:gd name="T37" fmla="*/ 108 h 176"/>
                <a:gd name="T38" fmla="*/ 161 w 187"/>
                <a:gd name="T39" fmla="*/ 118 h 176"/>
                <a:gd name="T40" fmla="*/ 183 w 187"/>
                <a:gd name="T41" fmla="*/ 132 h 176"/>
                <a:gd name="T42" fmla="*/ 181 w 187"/>
                <a:gd name="T43" fmla="*/ 142 h 176"/>
                <a:gd name="T44" fmla="*/ 167 w 187"/>
                <a:gd name="T45" fmla="*/ 130 h 176"/>
                <a:gd name="T46" fmla="*/ 155 w 187"/>
                <a:gd name="T47" fmla="*/ 140 h 176"/>
                <a:gd name="T48" fmla="*/ 165 w 187"/>
                <a:gd name="T49" fmla="*/ 152 h 176"/>
                <a:gd name="T50" fmla="*/ 159 w 187"/>
                <a:gd name="T51" fmla="*/ 158 h 176"/>
                <a:gd name="T52" fmla="*/ 151 w 187"/>
                <a:gd name="T53" fmla="*/ 172 h 176"/>
                <a:gd name="T54" fmla="*/ 141 w 187"/>
                <a:gd name="T55" fmla="*/ 170 h 176"/>
                <a:gd name="T56" fmla="*/ 147 w 187"/>
                <a:gd name="T57" fmla="*/ 148 h 176"/>
                <a:gd name="T58" fmla="*/ 131 w 187"/>
                <a:gd name="T59" fmla="*/ 132 h 176"/>
                <a:gd name="T60" fmla="*/ 119 w 187"/>
                <a:gd name="T61" fmla="*/ 126 h 176"/>
                <a:gd name="T62" fmla="*/ 95 w 187"/>
                <a:gd name="T63" fmla="*/ 112 h 176"/>
                <a:gd name="T64" fmla="*/ 75 w 187"/>
                <a:gd name="T65" fmla="*/ 92 h 176"/>
                <a:gd name="T66" fmla="*/ 54 w 187"/>
                <a:gd name="T67" fmla="*/ 68 h 176"/>
                <a:gd name="T68" fmla="*/ 40 w 187"/>
                <a:gd name="T69" fmla="*/ 56 h 176"/>
                <a:gd name="T70" fmla="*/ 20 w 187"/>
                <a:gd name="T71" fmla="*/ 58 h 176"/>
                <a:gd name="T72" fmla="*/ 10 w 187"/>
                <a:gd name="T73" fmla="*/ 6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7" h="176">
                  <a:moveTo>
                    <a:pt x="10" y="66"/>
                  </a:moveTo>
                  <a:lnTo>
                    <a:pt x="10" y="58"/>
                  </a:lnTo>
                  <a:lnTo>
                    <a:pt x="2" y="58"/>
                  </a:lnTo>
                  <a:lnTo>
                    <a:pt x="0" y="42"/>
                  </a:lnTo>
                  <a:lnTo>
                    <a:pt x="4" y="34"/>
                  </a:lnTo>
                  <a:lnTo>
                    <a:pt x="2" y="30"/>
                  </a:lnTo>
                  <a:lnTo>
                    <a:pt x="2" y="24"/>
                  </a:lnTo>
                  <a:lnTo>
                    <a:pt x="16" y="22"/>
                  </a:lnTo>
                  <a:lnTo>
                    <a:pt x="16" y="18"/>
                  </a:lnTo>
                  <a:lnTo>
                    <a:pt x="20" y="16"/>
                  </a:lnTo>
                  <a:lnTo>
                    <a:pt x="26" y="20"/>
                  </a:lnTo>
                  <a:lnTo>
                    <a:pt x="32" y="22"/>
                  </a:lnTo>
                  <a:lnTo>
                    <a:pt x="36" y="20"/>
                  </a:lnTo>
                  <a:lnTo>
                    <a:pt x="36" y="10"/>
                  </a:lnTo>
                  <a:lnTo>
                    <a:pt x="42" y="16"/>
                  </a:lnTo>
                  <a:lnTo>
                    <a:pt x="52" y="14"/>
                  </a:lnTo>
                  <a:lnTo>
                    <a:pt x="56" y="6"/>
                  </a:lnTo>
                  <a:lnTo>
                    <a:pt x="66" y="6"/>
                  </a:lnTo>
                  <a:lnTo>
                    <a:pt x="68" y="0"/>
                  </a:lnTo>
                  <a:lnTo>
                    <a:pt x="83" y="0"/>
                  </a:lnTo>
                  <a:lnTo>
                    <a:pt x="83" y="6"/>
                  </a:lnTo>
                  <a:lnTo>
                    <a:pt x="93" y="10"/>
                  </a:lnTo>
                  <a:lnTo>
                    <a:pt x="109" y="8"/>
                  </a:lnTo>
                  <a:lnTo>
                    <a:pt x="103" y="16"/>
                  </a:lnTo>
                  <a:lnTo>
                    <a:pt x="101" y="24"/>
                  </a:lnTo>
                  <a:lnTo>
                    <a:pt x="95" y="26"/>
                  </a:lnTo>
                  <a:lnTo>
                    <a:pt x="83" y="32"/>
                  </a:lnTo>
                  <a:lnTo>
                    <a:pt x="83" y="42"/>
                  </a:lnTo>
                  <a:lnTo>
                    <a:pt x="83" y="52"/>
                  </a:lnTo>
                  <a:lnTo>
                    <a:pt x="91" y="60"/>
                  </a:lnTo>
                  <a:lnTo>
                    <a:pt x="101" y="66"/>
                  </a:lnTo>
                  <a:lnTo>
                    <a:pt x="111" y="72"/>
                  </a:lnTo>
                  <a:lnTo>
                    <a:pt x="113" y="84"/>
                  </a:lnTo>
                  <a:lnTo>
                    <a:pt x="119" y="94"/>
                  </a:lnTo>
                  <a:lnTo>
                    <a:pt x="129" y="102"/>
                  </a:lnTo>
                  <a:lnTo>
                    <a:pt x="145" y="102"/>
                  </a:lnTo>
                  <a:lnTo>
                    <a:pt x="149" y="106"/>
                  </a:lnTo>
                  <a:lnTo>
                    <a:pt x="145" y="108"/>
                  </a:lnTo>
                  <a:lnTo>
                    <a:pt x="151" y="114"/>
                  </a:lnTo>
                  <a:lnTo>
                    <a:pt x="161" y="118"/>
                  </a:lnTo>
                  <a:lnTo>
                    <a:pt x="175" y="124"/>
                  </a:lnTo>
                  <a:lnTo>
                    <a:pt x="183" y="132"/>
                  </a:lnTo>
                  <a:lnTo>
                    <a:pt x="187" y="138"/>
                  </a:lnTo>
                  <a:lnTo>
                    <a:pt x="181" y="142"/>
                  </a:lnTo>
                  <a:lnTo>
                    <a:pt x="175" y="136"/>
                  </a:lnTo>
                  <a:lnTo>
                    <a:pt x="167" y="130"/>
                  </a:lnTo>
                  <a:lnTo>
                    <a:pt x="159" y="132"/>
                  </a:lnTo>
                  <a:lnTo>
                    <a:pt x="155" y="140"/>
                  </a:lnTo>
                  <a:lnTo>
                    <a:pt x="161" y="148"/>
                  </a:lnTo>
                  <a:lnTo>
                    <a:pt x="165" y="152"/>
                  </a:lnTo>
                  <a:lnTo>
                    <a:pt x="167" y="156"/>
                  </a:lnTo>
                  <a:lnTo>
                    <a:pt x="159" y="158"/>
                  </a:lnTo>
                  <a:lnTo>
                    <a:pt x="157" y="164"/>
                  </a:lnTo>
                  <a:lnTo>
                    <a:pt x="151" y="172"/>
                  </a:lnTo>
                  <a:lnTo>
                    <a:pt x="145" y="176"/>
                  </a:lnTo>
                  <a:lnTo>
                    <a:pt x="141" y="170"/>
                  </a:lnTo>
                  <a:lnTo>
                    <a:pt x="143" y="162"/>
                  </a:lnTo>
                  <a:lnTo>
                    <a:pt x="147" y="148"/>
                  </a:lnTo>
                  <a:lnTo>
                    <a:pt x="143" y="136"/>
                  </a:lnTo>
                  <a:lnTo>
                    <a:pt x="131" y="132"/>
                  </a:lnTo>
                  <a:lnTo>
                    <a:pt x="129" y="126"/>
                  </a:lnTo>
                  <a:lnTo>
                    <a:pt x="119" y="126"/>
                  </a:lnTo>
                  <a:lnTo>
                    <a:pt x="109" y="112"/>
                  </a:lnTo>
                  <a:lnTo>
                    <a:pt x="95" y="112"/>
                  </a:lnTo>
                  <a:lnTo>
                    <a:pt x="83" y="96"/>
                  </a:lnTo>
                  <a:lnTo>
                    <a:pt x="75" y="92"/>
                  </a:lnTo>
                  <a:lnTo>
                    <a:pt x="56" y="84"/>
                  </a:lnTo>
                  <a:lnTo>
                    <a:pt x="54" y="68"/>
                  </a:lnTo>
                  <a:lnTo>
                    <a:pt x="52" y="60"/>
                  </a:lnTo>
                  <a:lnTo>
                    <a:pt x="40" y="56"/>
                  </a:lnTo>
                  <a:lnTo>
                    <a:pt x="26" y="52"/>
                  </a:lnTo>
                  <a:lnTo>
                    <a:pt x="20" y="58"/>
                  </a:lnTo>
                  <a:lnTo>
                    <a:pt x="18" y="64"/>
                  </a:lnTo>
                  <a:lnTo>
                    <a:pt x="10" y="66"/>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36" name="Freeform 177">
              <a:extLst>
                <a:ext uri="{FF2B5EF4-FFF2-40B4-BE49-F238E27FC236}">
                  <a16:creationId xmlns:a16="http://schemas.microsoft.com/office/drawing/2014/main" id="{6A5EFB50-B04F-4667-A12C-64793C8FCB3A}"/>
                </a:ext>
              </a:extLst>
            </p:cNvPr>
            <p:cNvSpPr>
              <a:spLocks/>
            </p:cNvSpPr>
            <p:nvPr/>
          </p:nvSpPr>
          <p:spPr bwMode="gray">
            <a:xfrm>
              <a:off x="5230386" y="3520748"/>
              <a:ext cx="204524" cy="129468"/>
            </a:xfrm>
            <a:custGeom>
              <a:avLst/>
              <a:gdLst>
                <a:gd name="T0" fmla="*/ 32 w 142"/>
                <a:gd name="T1" fmla="*/ 10 h 90"/>
                <a:gd name="T2" fmla="*/ 46 w 142"/>
                <a:gd name="T3" fmla="*/ 4 h 90"/>
                <a:gd name="T4" fmla="*/ 54 w 142"/>
                <a:gd name="T5" fmla="*/ 2 h 90"/>
                <a:gd name="T6" fmla="*/ 66 w 142"/>
                <a:gd name="T7" fmla="*/ 8 h 90"/>
                <a:gd name="T8" fmla="*/ 86 w 142"/>
                <a:gd name="T9" fmla="*/ 8 h 90"/>
                <a:gd name="T10" fmla="*/ 90 w 142"/>
                <a:gd name="T11" fmla="*/ 0 h 90"/>
                <a:gd name="T12" fmla="*/ 102 w 142"/>
                <a:gd name="T13" fmla="*/ 0 h 90"/>
                <a:gd name="T14" fmla="*/ 106 w 142"/>
                <a:gd name="T15" fmla="*/ 10 h 90"/>
                <a:gd name="T16" fmla="*/ 108 w 142"/>
                <a:gd name="T17" fmla="*/ 16 h 90"/>
                <a:gd name="T18" fmla="*/ 120 w 142"/>
                <a:gd name="T19" fmla="*/ 28 h 90"/>
                <a:gd name="T20" fmla="*/ 122 w 142"/>
                <a:gd name="T21" fmla="*/ 32 h 90"/>
                <a:gd name="T22" fmla="*/ 118 w 142"/>
                <a:gd name="T23" fmla="*/ 42 h 90"/>
                <a:gd name="T24" fmla="*/ 120 w 142"/>
                <a:gd name="T25" fmla="*/ 52 h 90"/>
                <a:gd name="T26" fmla="*/ 122 w 142"/>
                <a:gd name="T27" fmla="*/ 58 h 90"/>
                <a:gd name="T28" fmla="*/ 132 w 142"/>
                <a:gd name="T29" fmla="*/ 60 h 90"/>
                <a:gd name="T30" fmla="*/ 136 w 142"/>
                <a:gd name="T31" fmla="*/ 56 h 90"/>
                <a:gd name="T32" fmla="*/ 142 w 142"/>
                <a:gd name="T33" fmla="*/ 62 h 90"/>
                <a:gd name="T34" fmla="*/ 138 w 142"/>
                <a:gd name="T35" fmla="*/ 68 h 90"/>
                <a:gd name="T36" fmla="*/ 130 w 142"/>
                <a:gd name="T37" fmla="*/ 72 h 90"/>
                <a:gd name="T38" fmla="*/ 126 w 142"/>
                <a:gd name="T39" fmla="*/ 78 h 90"/>
                <a:gd name="T40" fmla="*/ 124 w 142"/>
                <a:gd name="T41" fmla="*/ 90 h 90"/>
                <a:gd name="T42" fmla="*/ 118 w 142"/>
                <a:gd name="T43" fmla="*/ 90 h 90"/>
                <a:gd name="T44" fmla="*/ 106 w 142"/>
                <a:gd name="T45" fmla="*/ 84 h 90"/>
                <a:gd name="T46" fmla="*/ 92 w 142"/>
                <a:gd name="T47" fmla="*/ 80 h 90"/>
                <a:gd name="T48" fmla="*/ 84 w 142"/>
                <a:gd name="T49" fmla="*/ 88 h 90"/>
                <a:gd name="T50" fmla="*/ 72 w 142"/>
                <a:gd name="T51" fmla="*/ 88 h 90"/>
                <a:gd name="T52" fmla="*/ 44 w 142"/>
                <a:gd name="T53" fmla="*/ 88 h 90"/>
                <a:gd name="T54" fmla="*/ 32 w 142"/>
                <a:gd name="T55" fmla="*/ 84 h 90"/>
                <a:gd name="T56" fmla="*/ 32 w 142"/>
                <a:gd name="T57" fmla="*/ 74 h 90"/>
                <a:gd name="T58" fmla="*/ 16 w 142"/>
                <a:gd name="T59" fmla="*/ 72 h 90"/>
                <a:gd name="T60" fmla="*/ 8 w 142"/>
                <a:gd name="T61" fmla="*/ 60 h 90"/>
                <a:gd name="T62" fmla="*/ 2 w 142"/>
                <a:gd name="T63" fmla="*/ 52 h 90"/>
                <a:gd name="T64" fmla="*/ 0 w 142"/>
                <a:gd name="T65" fmla="*/ 44 h 90"/>
                <a:gd name="T66" fmla="*/ 14 w 142"/>
                <a:gd name="T67" fmla="*/ 30 h 90"/>
                <a:gd name="T68" fmla="*/ 24 w 142"/>
                <a:gd name="T69" fmla="*/ 16 h 90"/>
                <a:gd name="T70" fmla="*/ 32 w 142"/>
                <a:gd name="T71"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2" h="90">
                  <a:moveTo>
                    <a:pt x="32" y="10"/>
                  </a:moveTo>
                  <a:lnTo>
                    <a:pt x="46" y="4"/>
                  </a:lnTo>
                  <a:lnTo>
                    <a:pt x="54" y="2"/>
                  </a:lnTo>
                  <a:lnTo>
                    <a:pt x="66" y="8"/>
                  </a:lnTo>
                  <a:lnTo>
                    <a:pt x="86" y="8"/>
                  </a:lnTo>
                  <a:lnTo>
                    <a:pt x="90" y="0"/>
                  </a:lnTo>
                  <a:lnTo>
                    <a:pt x="102" y="0"/>
                  </a:lnTo>
                  <a:lnTo>
                    <a:pt x="106" y="10"/>
                  </a:lnTo>
                  <a:lnTo>
                    <a:pt x="108" y="16"/>
                  </a:lnTo>
                  <a:lnTo>
                    <a:pt x="120" y="28"/>
                  </a:lnTo>
                  <a:lnTo>
                    <a:pt x="122" y="32"/>
                  </a:lnTo>
                  <a:lnTo>
                    <a:pt x="118" y="42"/>
                  </a:lnTo>
                  <a:lnTo>
                    <a:pt x="120" y="52"/>
                  </a:lnTo>
                  <a:lnTo>
                    <a:pt x="122" y="58"/>
                  </a:lnTo>
                  <a:lnTo>
                    <a:pt x="132" y="60"/>
                  </a:lnTo>
                  <a:lnTo>
                    <a:pt x="136" y="56"/>
                  </a:lnTo>
                  <a:lnTo>
                    <a:pt x="142" y="62"/>
                  </a:lnTo>
                  <a:lnTo>
                    <a:pt x="138" y="68"/>
                  </a:lnTo>
                  <a:lnTo>
                    <a:pt x="130" y="72"/>
                  </a:lnTo>
                  <a:lnTo>
                    <a:pt x="126" y="78"/>
                  </a:lnTo>
                  <a:lnTo>
                    <a:pt x="124" y="90"/>
                  </a:lnTo>
                  <a:lnTo>
                    <a:pt x="118" y="90"/>
                  </a:lnTo>
                  <a:lnTo>
                    <a:pt x="106" y="84"/>
                  </a:lnTo>
                  <a:lnTo>
                    <a:pt x="92" y="80"/>
                  </a:lnTo>
                  <a:lnTo>
                    <a:pt x="84" y="88"/>
                  </a:lnTo>
                  <a:lnTo>
                    <a:pt x="72" y="88"/>
                  </a:lnTo>
                  <a:lnTo>
                    <a:pt x="44" y="88"/>
                  </a:lnTo>
                  <a:lnTo>
                    <a:pt x="32" y="84"/>
                  </a:lnTo>
                  <a:lnTo>
                    <a:pt x="32" y="74"/>
                  </a:lnTo>
                  <a:lnTo>
                    <a:pt x="16" y="72"/>
                  </a:lnTo>
                  <a:lnTo>
                    <a:pt x="8" y="60"/>
                  </a:lnTo>
                  <a:lnTo>
                    <a:pt x="2" y="52"/>
                  </a:lnTo>
                  <a:lnTo>
                    <a:pt x="0" y="44"/>
                  </a:lnTo>
                  <a:lnTo>
                    <a:pt x="14" y="30"/>
                  </a:lnTo>
                  <a:lnTo>
                    <a:pt x="24" y="16"/>
                  </a:lnTo>
                  <a:lnTo>
                    <a:pt x="32" y="10"/>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37" name="Freeform 178">
              <a:extLst>
                <a:ext uri="{FF2B5EF4-FFF2-40B4-BE49-F238E27FC236}">
                  <a16:creationId xmlns:a16="http://schemas.microsoft.com/office/drawing/2014/main" id="{61851A3E-ACFE-4FDD-A7DF-D62FD792DC2D}"/>
                </a:ext>
              </a:extLst>
            </p:cNvPr>
            <p:cNvSpPr>
              <a:spLocks/>
            </p:cNvSpPr>
            <p:nvPr/>
          </p:nvSpPr>
          <p:spPr bwMode="gray">
            <a:xfrm>
              <a:off x="5267834" y="3635831"/>
              <a:ext cx="141149" cy="80558"/>
            </a:xfrm>
            <a:custGeom>
              <a:avLst/>
              <a:gdLst>
                <a:gd name="T0" fmla="*/ 18 w 98"/>
                <a:gd name="T1" fmla="*/ 8 h 56"/>
                <a:gd name="T2" fmla="*/ 46 w 98"/>
                <a:gd name="T3" fmla="*/ 8 h 56"/>
                <a:gd name="T4" fmla="*/ 58 w 98"/>
                <a:gd name="T5" fmla="*/ 8 h 56"/>
                <a:gd name="T6" fmla="*/ 66 w 98"/>
                <a:gd name="T7" fmla="*/ 0 h 56"/>
                <a:gd name="T8" fmla="*/ 80 w 98"/>
                <a:gd name="T9" fmla="*/ 4 h 56"/>
                <a:gd name="T10" fmla="*/ 92 w 98"/>
                <a:gd name="T11" fmla="*/ 10 h 56"/>
                <a:gd name="T12" fmla="*/ 98 w 98"/>
                <a:gd name="T13" fmla="*/ 10 h 56"/>
                <a:gd name="T14" fmla="*/ 98 w 98"/>
                <a:gd name="T15" fmla="*/ 14 h 56"/>
                <a:gd name="T16" fmla="*/ 90 w 98"/>
                <a:gd name="T17" fmla="*/ 16 h 56"/>
                <a:gd name="T18" fmla="*/ 90 w 98"/>
                <a:gd name="T19" fmla="*/ 28 h 56"/>
                <a:gd name="T20" fmla="*/ 82 w 98"/>
                <a:gd name="T21" fmla="*/ 36 h 56"/>
                <a:gd name="T22" fmla="*/ 84 w 98"/>
                <a:gd name="T23" fmla="*/ 38 h 56"/>
                <a:gd name="T24" fmla="*/ 92 w 98"/>
                <a:gd name="T25" fmla="*/ 42 h 56"/>
                <a:gd name="T26" fmla="*/ 90 w 98"/>
                <a:gd name="T27" fmla="*/ 46 h 56"/>
                <a:gd name="T28" fmla="*/ 80 w 98"/>
                <a:gd name="T29" fmla="*/ 44 h 56"/>
                <a:gd name="T30" fmla="*/ 72 w 98"/>
                <a:gd name="T31" fmla="*/ 42 h 56"/>
                <a:gd name="T32" fmla="*/ 64 w 98"/>
                <a:gd name="T33" fmla="*/ 46 h 56"/>
                <a:gd name="T34" fmla="*/ 60 w 98"/>
                <a:gd name="T35" fmla="*/ 52 h 56"/>
                <a:gd name="T36" fmla="*/ 60 w 98"/>
                <a:gd name="T37" fmla="*/ 56 h 56"/>
                <a:gd name="T38" fmla="*/ 52 w 98"/>
                <a:gd name="T39" fmla="*/ 56 h 56"/>
                <a:gd name="T40" fmla="*/ 40 w 98"/>
                <a:gd name="T41" fmla="*/ 56 h 56"/>
                <a:gd name="T42" fmla="*/ 30 w 98"/>
                <a:gd name="T43" fmla="*/ 52 h 56"/>
                <a:gd name="T44" fmla="*/ 24 w 98"/>
                <a:gd name="T45" fmla="*/ 52 h 56"/>
                <a:gd name="T46" fmla="*/ 14 w 98"/>
                <a:gd name="T47" fmla="*/ 54 h 56"/>
                <a:gd name="T48" fmla="*/ 12 w 98"/>
                <a:gd name="T49" fmla="*/ 48 h 56"/>
                <a:gd name="T50" fmla="*/ 6 w 98"/>
                <a:gd name="T51" fmla="*/ 42 h 56"/>
                <a:gd name="T52" fmla="*/ 4 w 98"/>
                <a:gd name="T53" fmla="*/ 34 h 56"/>
                <a:gd name="T54" fmla="*/ 10 w 98"/>
                <a:gd name="T55" fmla="*/ 22 h 56"/>
                <a:gd name="T56" fmla="*/ 4 w 98"/>
                <a:gd name="T57" fmla="*/ 14 h 56"/>
                <a:gd name="T58" fmla="*/ 0 w 98"/>
                <a:gd name="T59" fmla="*/ 8 h 56"/>
                <a:gd name="T60" fmla="*/ 6 w 98"/>
                <a:gd name="T61" fmla="*/ 4 h 56"/>
                <a:gd name="T62" fmla="*/ 18 w 98"/>
                <a:gd name="T63"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56">
                  <a:moveTo>
                    <a:pt x="18" y="8"/>
                  </a:moveTo>
                  <a:lnTo>
                    <a:pt x="46" y="8"/>
                  </a:lnTo>
                  <a:lnTo>
                    <a:pt x="58" y="8"/>
                  </a:lnTo>
                  <a:lnTo>
                    <a:pt x="66" y="0"/>
                  </a:lnTo>
                  <a:lnTo>
                    <a:pt x="80" y="4"/>
                  </a:lnTo>
                  <a:lnTo>
                    <a:pt x="92" y="10"/>
                  </a:lnTo>
                  <a:lnTo>
                    <a:pt x="98" y="10"/>
                  </a:lnTo>
                  <a:lnTo>
                    <a:pt x="98" y="14"/>
                  </a:lnTo>
                  <a:lnTo>
                    <a:pt x="90" y="16"/>
                  </a:lnTo>
                  <a:lnTo>
                    <a:pt x="90" y="28"/>
                  </a:lnTo>
                  <a:lnTo>
                    <a:pt x="82" y="36"/>
                  </a:lnTo>
                  <a:lnTo>
                    <a:pt x="84" y="38"/>
                  </a:lnTo>
                  <a:lnTo>
                    <a:pt x="92" y="42"/>
                  </a:lnTo>
                  <a:lnTo>
                    <a:pt x="90" y="46"/>
                  </a:lnTo>
                  <a:lnTo>
                    <a:pt x="80" y="44"/>
                  </a:lnTo>
                  <a:lnTo>
                    <a:pt x="72" y="42"/>
                  </a:lnTo>
                  <a:lnTo>
                    <a:pt x="64" y="46"/>
                  </a:lnTo>
                  <a:lnTo>
                    <a:pt x="60" y="52"/>
                  </a:lnTo>
                  <a:lnTo>
                    <a:pt x="60" y="56"/>
                  </a:lnTo>
                  <a:lnTo>
                    <a:pt x="52" y="56"/>
                  </a:lnTo>
                  <a:lnTo>
                    <a:pt x="40" y="56"/>
                  </a:lnTo>
                  <a:lnTo>
                    <a:pt x="30" y="52"/>
                  </a:lnTo>
                  <a:lnTo>
                    <a:pt x="24" y="52"/>
                  </a:lnTo>
                  <a:lnTo>
                    <a:pt x="14" y="54"/>
                  </a:lnTo>
                  <a:lnTo>
                    <a:pt x="12" y="48"/>
                  </a:lnTo>
                  <a:lnTo>
                    <a:pt x="6" y="42"/>
                  </a:lnTo>
                  <a:lnTo>
                    <a:pt x="4" y="34"/>
                  </a:lnTo>
                  <a:lnTo>
                    <a:pt x="10" y="22"/>
                  </a:lnTo>
                  <a:lnTo>
                    <a:pt x="4" y="14"/>
                  </a:lnTo>
                  <a:lnTo>
                    <a:pt x="0" y="8"/>
                  </a:lnTo>
                  <a:lnTo>
                    <a:pt x="6" y="4"/>
                  </a:lnTo>
                  <a:lnTo>
                    <a:pt x="18" y="8"/>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38" name="Freeform 181">
              <a:extLst>
                <a:ext uri="{FF2B5EF4-FFF2-40B4-BE49-F238E27FC236}">
                  <a16:creationId xmlns:a16="http://schemas.microsoft.com/office/drawing/2014/main" id="{B8119BDC-2C9F-478B-88B8-315F8C363F22}"/>
                </a:ext>
              </a:extLst>
            </p:cNvPr>
            <p:cNvSpPr>
              <a:spLocks/>
            </p:cNvSpPr>
            <p:nvPr/>
          </p:nvSpPr>
          <p:spPr bwMode="gray">
            <a:xfrm>
              <a:off x="5218864" y="3707757"/>
              <a:ext cx="135389" cy="140975"/>
            </a:xfrm>
            <a:custGeom>
              <a:avLst/>
              <a:gdLst>
                <a:gd name="T0" fmla="*/ 46 w 94"/>
                <a:gd name="T1" fmla="*/ 64 h 98"/>
                <a:gd name="T2" fmla="*/ 38 w 94"/>
                <a:gd name="T3" fmla="*/ 68 h 98"/>
                <a:gd name="T4" fmla="*/ 24 w 94"/>
                <a:gd name="T5" fmla="*/ 66 h 98"/>
                <a:gd name="T6" fmla="*/ 20 w 94"/>
                <a:gd name="T7" fmla="*/ 78 h 98"/>
                <a:gd name="T8" fmla="*/ 26 w 94"/>
                <a:gd name="T9" fmla="*/ 88 h 98"/>
                <a:gd name="T10" fmla="*/ 32 w 94"/>
                <a:gd name="T11" fmla="*/ 86 h 98"/>
                <a:gd name="T12" fmla="*/ 36 w 94"/>
                <a:gd name="T13" fmla="*/ 98 h 98"/>
                <a:gd name="T14" fmla="*/ 42 w 94"/>
                <a:gd name="T15" fmla="*/ 92 h 98"/>
                <a:gd name="T16" fmla="*/ 48 w 94"/>
                <a:gd name="T17" fmla="*/ 94 h 98"/>
                <a:gd name="T18" fmla="*/ 44 w 94"/>
                <a:gd name="T19" fmla="*/ 86 h 98"/>
                <a:gd name="T20" fmla="*/ 42 w 94"/>
                <a:gd name="T21" fmla="*/ 76 h 98"/>
                <a:gd name="T22" fmla="*/ 52 w 94"/>
                <a:gd name="T23" fmla="*/ 74 h 98"/>
                <a:gd name="T24" fmla="*/ 48 w 94"/>
                <a:gd name="T25" fmla="*/ 64 h 98"/>
                <a:gd name="T26" fmla="*/ 58 w 94"/>
                <a:gd name="T27" fmla="*/ 70 h 98"/>
                <a:gd name="T28" fmla="*/ 62 w 94"/>
                <a:gd name="T29" fmla="*/ 60 h 98"/>
                <a:gd name="T30" fmla="*/ 50 w 94"/>
                <a:gd name="T31" fmla="*/ 54 h 98"/>
                <a:gd name="T32" fmla="*/ 44 w 94"/>
                <a:gd name="T33" fmla="*/ 44 h 98"/>
                <a:gd name="T34" fmla="*/ 38 w 94"/>
                <a:gd name="T35" fmla="*/ 32 h 98"/>
                <a:gd name="T36" fmla="*/ 38 w 94"/>
                <a:gd name="T37" fmla="*/ 22 h 98"/>
                <a:gd name="T38" fmla="*/ 48 w 94"/>
                <a:gd name="T39" fmla="*/ 26 h 98"/>
                <a:gd name="T40" fmla="*/ 58 w 94"/>
                <a:gd name="T41" fmla="*/ 26 h 98"/>
                <a:gd name="T42" fmla="*/ 58 w 94"/>
                <a:gd name="T43" fmla="*/ 16 h 98"/>
                <a:gd name="T44" fmla="*/ 70 w 94"/>
                <a:gd name="T45" fmla="*/ 14 h 98"/>
                <a:gd name="T46" fmla="*/ 84 w 94"/>
                <a:gd name="T47" fmla="*/ 14 h 98"/>
                <a:gd name="T48" fmla="*/ 94 w 94"/>
                <a:gd name="T49" fmla="*/ 12 h 98"/>
                <a:gd name="T50" fmla="*/ 86 w 94"/>
                <a:gd name="T51" fmla="*/ 6 h 98"/>
                <a:gd name="T52" fmla="*/ 70 w 94"/>
                <a:gd name="T53" fmla="*/ 4 h 98"/>
                <a:gd name="T54" fmla="*/ 58 w 94"/>
                <a:gd name="T55" fmla="*/ 0 h 98"/>
                <a:gd name="T56" fmla="*/ 40 w 94"/>
                <a:gd name="T57" fmla="*/ 10 h 98"/>
                <a:gd name="T58" fmla="*/ 26 w 94"/>
                <a:gd name="T59" fmla="*/ 12 h 98"/>
                <a:gd name="T60" fmla="*/ 14 w 94"/>
                <a:gd name="T61" fmla="*/ 16 h 98"/>
                <a:gd name="T62" fmla="*/ 10 w 94"/>
                <a:gd name="T63" fmla="*/ 26 h 98"/>
                <a:gd name="T64" fmla="*/ 0 w 94"/>
                <a:gd name="T65" fmla="*/ 38 h 98"/>
                <a:gd name="T66" fmla="*/ 10 w 94"/>
                <a:gd name="T67" fmla="*/ 46 h 98"/>
                <a:gd name="T68" fmla="*/ 20 w 94"/>
                <a:gd name="T69" fmla="*/ 48 h 98"/>
                <a:gd name="T70" fmla="*/ 14 w 94"/>
                <a:gd name="T71" fmla="*/ 58 h 98"/>
                <a:gd name="T72" fmla="*/ 26 w 94"/>
                <a:gd name="T73" fmla="*/ 58 h 98"/>
                <a:gd name="T74" fmla="*/ 42 w 94"/>
                <a:gd name="T75"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 h="98">
                  <a:moveTo>
                    <a:pt x="42" y="62"/>
                  </a:moveTo>
                  <a:lnTo>
                    <a:pt x="46" y="64"/>
                  </a:lnTo>
                  <a:lnTo>
                    <a:pt x="44" y="68"/>
                  </a:lnTo>
                  <a:lnTo>
                    <a:pt x="38" y="68"/>
                  </a:lnTo>
                  <a:lnTo>
                    <a:pt x="30" y="66"/>
                  </a:lnTo>
                  <a:lnTo>
                    <a:pt x="24" y="66"/>
                  </a:lnTo>
                  <a:lnTo>
                    <a:pt x="20" y="70"/>
                  </a:lnTo>
                  <a:lnTo>
                    <a:pt x="20" y="78"/>
                  </a:lnTo>
                  <a:lnTo>
                    <a:pt x="26" y="82"/>
                  </a:lnTo>
                  <a:lnTo>
                    <a:pt x="26" y="88"/>
                  </a:lnTo>
                  <a:lnTo>
                    <a:pt x="28" y="92"/>
                  </a:lnTo>
                  <a:lnTo>
                    <a:pt x="32" y="86"/>
                  </a:lnTo>
                  <a:lnTo>
                    <a:pt x="34" y="90"/>
                  </a:lnTo>
                  <a:lnTo>
                    <a:pt x="36" y="98"/>
                  </a:lnTo>
                  <a:lnTo>
                    <a:pt x="42" y="96"/>
                  </a:lnTo>
                  <a:lnTo>
                    <a:pt x="42" y="92"/>
                  </a:lnTo>
                  <a:lnTo>
                    <a:pt x="46" y="98"/>
                  </a:lnTo>
                  <a:lnTo>
                    <a:pt x="48" y="94"/>
                  </a:lnTo>
                  <a:lnTo>
                    <a:pt x="48" y="90"/>
                  </a:lnTo>
                  <a:lnTo>
                    <a:pt x="44" y="86"/>
                  </a:lnTo>
                  <a:lnTo>
                    <a:pt x="40" y="80"/>
                  </a:lnTo>
                  <a:lnTo>
                    <a:pt x="42" y="76"/>
                  </a:lnTo>
                  <a:lnTo>
                    <a:pt x="46" y="76"/>
                  </a:lnTo>
                  <a:lnTo>
                    <a:pt x="52" y="74"/>
                  </a:lnTo>
                  <a:lnTo>
                    <a:pt x="48" y="70"/>
                  </a:lnTo>
                  <a:lnTo>
                    <a:pt x="48" y="64"/>
                  </a:lnTo>
                  <a:lnTo>
                    <a:pt x="52" y="68"/>
                  </a:lnTo>
                  <a:lnTo>
                    <a:pt x="58" y="70"/>
                  </a:lnTo>
                  <a:lnTo>
                    <a:pt x="64" y="66"/>
                  </a:lnTo>
                  <a:lnTo>
                    <a:pt x="62" y="60"/>
                  </a:lnTo>
                  <a:lnTo>
                    <a:pt x="58" y="56"/>
                  </a:lnTo>
                  <a:lnTo>
                    <a:pt x="50" y="54"/>
                  </a:lnTo>
                  <a:lnTo>
                    <a:pt x="46" y="50"/>
                  </a:lnTo>
                  <a:lnTo>
                    <a:pt x="44" y="44"/>
                  </a:lnTo>
                  <a:lnTo>
                    <a:pt x="44" y="40"/>
                  </a:lnTo>
                  <a:lnTo>
                    <a:pt x="38" y="32"/>
                  </a:lnTo>
                  <a:lnTo>
                    <a:pt x="36" y="28"/>
                  </a:lnTo>
                  <a:lnTo>
                    <a:pt x="38" y="22"/>
                  </a:lnTo>
                  <a:lnTo>
                    <a:pt x="44" y="20"/>
                  </a:lnTo>
                  <a:lnTo>
                    <a:pt x="48" y="26"/>
                  </a:lnTo>
                  <a:lnTo>
                    <a:pt x="56" y="28"/>
                  </a:lnTo>
                  <a:lnTo>
                    <a:pt x="58" y="26"/>
                  </a:lnTo>
                  <a:lnTo>
                    <a:pt x="60" y="22"/>
                  </a:lnTo>
                  <a:lnTo>
                    <a:pt x="58" y="16"/>
                  </a:lnTo>
                  <a:lnTo>
                    <a:pt x="64" y="16"/>
                  </a:lnTo>
                  <a:lnTo>
                    <a:pt x="70" y="14"/>
                  </a:lnTo>
                  <a:lnTo>
                    <a:pt x="78" y="14"/>
                  </a:lnTo>
                  <a:lnTo>
                    <a:pt x="84" y="14"/>
                  </a:lnTo>
                  <a:lnTo>
                    <a:pt x="90" y="14"/>
                  </a:lnTo>
                  <a:lnTo>
                    <a:pt x="94" y="12"/>
                  </a:lnTo>
                  <a:lnTo>
                    <a:pt x="94" y="6"/>
                  </a:lnTo>
                  <a:lnTo>
                    <a:pt x="86" y="6"/>
                  </a:lnTo>
                  <a:lnTo>
                    <a:pt x="74" y="6"/>
                  </a:lnTo>
                  <a:lnTo>
                    <a:pt x="70" y="4"/>
                  </a:lnTo>
                  <a:lnTo>
                    <a:pt x="64" y="2"/>
                  </a:lnTo>
                  <a:lnTo>
                    <a:pt x="58" y="0"/>
                  </a:lnTo>
                  <a:lnTo>
                    <a:pt x="48" y="4"/>
                  </a:lnTo>
                  <a:lnTo>
                    <a:pt x="40" y="10"/>
                  </a:lnTo>
                  <a:lnTo>
                    <a:pt x="34" y="10"/>
                  </a:lnTo>
                  <a:lnTo>
                    <a:pt x="26" y="12"/>
                  </a:lnTo>
                  <a:lnTo>
                    <a:pt x="18" y="14"/>
                  </a:lnTo>
                  <a:lnTo>
                    <a:pt x="14" y="16"/>
                  </a:lnTo>
                  <a:lnTo>
                    <a:pt x="14" y="20"/>
                  </a:lnTo>
                  <a:lnTo>
                    <a:pt x="10" y="26"/>
                  </a:lnTo>
                  <a:lnTo>
                    <a:pt x="2" y="34"/>
                  </a:lnTo>
                  <a:lnTo>
                    <a:pt x="0" y="38"/>
                  </a:lnTo>
                  <a:lnTo>
                    <a:pt x="4" y="42"/>
                  </a:lnTo>
                  <a:lnTo>
                    <a:pt x="10" y="46"/>
                  </a:lnTo>
                  <a:lnTo>
                    <a:pt x="16" y="46"/>
                  </a:lnTo>
                  <a:lnTo>
                    <a:pt x="20" y="48"/>
                  </a:lnTo>
                  <a:lnTo>
                    <a:pt x="14" y="52"/>
                  </a:lnTo>
                  <a:lnTo>
                    <a:pt x="14" y="58"/>
                  </a:lnTo>
                  <a:lnTo>
                    <a:pt x="18" y="60"/>
                  </a:lnTo>
                  <a:lnTo>
                    <a:pt x="26" y="58"/>
                  </a:lnTo>
                  <a:lnTo>
                    <a:pt x="32" y="60"/>
                  </a:lnTo>
                  <a:lnTo>
                    <a:pt x="42" y="62"/>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39" name="Freeform 182">
              <a:extLst>
                <a:ext uri="{FF2B5EF4-FFF2-40B4-BE49-F238E27FC236}">
                  <a16:creationId xmlns:a16="http://schemas.microsoft.com/office/drawing/2014/main" id="{F328F33A-AAEC-4B11-80B9-05C71E63FA72}"/>
                </a:ext>
              </a:extLst>
            </p:cNvPr>
            <p:cNvSpPr>
              <a:spLocks/>
            </p:cNvSpPr>
            <p:nvPr/>
          </p:nvSpPr>
          <p:spPr bwMode="gray">
            <a:xfrm>
              <a:off x="5201580" y="3681864"/>
              <a:ext cx="37448" cy="80558"/>
            </a:xfrm>
            <a:custGeom>
              <a:avLst/>
              <a:gdLst>
                <a:gd name="T0" fmla="*/ 0 w 26"/>
                <a:gd name="T1" fmla="*/ 12 h 56"/>
                <a:gd name="T2" fmla="*/ 2 w 26"/>
                <a:gd name="T3" fmla="*/ 4 h 56"/>
                <a:gd name="T4" fmla="*/ 6 w 26"/>
                <a:gd name="T5" fmla="*/ 0 h 56"/>
                <a:gd name="T6" fmla="*/ 14 w 26"/>
                <a:gd name="T7" fmla="*/ 2 h 56"/>
                <a:gd name="T8" fmla="*/ 22 w 26"/>
                <a:gd name="T9" fmla="*/ 8 h 56"/>
                <a:gd name="T10" fmla="*/ 20 w 26"/>
                <a:gd name="T11" fmla="*/ 16 h 56"/>
                <a:gd name="T12" fmla="*/ 20 w 26"/>
                <a:gd name="T13" fmla="*/ 22 h 56"/>
                <a:gd name="T14" fmla="*/ 24 w 26"/>
                <a:gd name="T15" fmla="*/ 30 h 56"/>
                <a:gd name="T16" fmla="*/ 26 w 26"/>
                <a:gd name="T17" fmla="*/ 34 h 56"/>
                <a:gd name="T18" fmla="*/ 26 w 26"/>
                <a:gd name="T19" fmla="*/ 38 h 56"/>
                <a:gd name="T20" fmla="*/ 22 w 26"/>
                <a:gd name="T21" fmla="*/ 44 h 56"/>
                <a:gd name="T22" fmla="*/ 12 w 26"/>
                <a:gd name="T23" fmla="*/ 56 h 56"/>
                <a:gd name="T24" fmla="*/ 2 w 26"/>
                <a:gd name="T25" fmla="*/ 40 h 56"/>
                <a:gd name="T26" fmla="*/ 4 w 26"/>
                <a:gd name="T27" fmla="*/ 28 h 56"/>
                <a:gd name="T28" fmla="*/ 2 w 26"/>
                <a:gd name="T29" fmla="*/ 18 h 56"/>
                <a:gd name="T30" fmla="*/ 0 w 26"/>
                <a:gd name="T31"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56">
                  <a:moveTo>
                    <a:pt x="0" y="12"/>
                  </a:moveTo>
                  <a:lnTo>
                    <a:pt x="2" y="4"/>
                  </a:lnTo>
                  <a:lnTo>
                    <a:pt x="6" y="0"/>
                  </a:lnTo>
                  <a:lnTo>
                    <a:pt x="14" y="2"/>
                  </a:lnTo>
                  <a:lnTo>
                    <a:pt x="22" y="8"/>
                  </a:lnTo>
                  <a:lnTo>
                    <a:pt x="20" y="16"/>
                  </a:lnTo>
                  <a:lnTo>
                    <a:pt x="20" y="22"/>
                  </a:lnTo>
                  <a:lnTo>
                    <a:pt x="24" y="30"/>
                  </a:lnTo>
                  <a:lnTo>
                    <a:pt x="26" y="34"/>
                  </a:lnTo>
                  <a:lnTo>
                    <a:pt x="26" y="38"/>
                  </a:lnTo>
                  <a:lnTo>
                    <a:pt x="22" y="44"/>
                  </a:lnTo>
                  <a:lnTo>
                    <a:pt x="12" y="56"/>
                  </a:lnTo>
                  <a:lnTo>
                    <a:pt x="2" y="40"/>
                  </a:lnTo>
                  <a:lnTo>
                    <a:pt x="4" y="28"/>
                  </a:lnTo>
                  <a:lnTo>
                    <a:pt x="2" y="18"/>
                  </a:lnTo>
                  <a:lnTo>
                    <a:pt x="0" y="12"/>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40" name="Freeform 254">
              <a:extLst>
                <a:ext uri="{FF2B5EF4-FFF2-40B4-BE49-F238E27FC236}">
                  <a16:creationId xmlns:a16="http://schemas.microsoft.com/office/drawing/2014/main" id="{D563C32B-CACE-4A66-96E2-B8AA08B4CEAC}"/>
                </a:ext>
              </a:extLst>
            </p:cNvPr>
            <p:cNvSpPr>
              <a:spLocks/>
            </p:cNvSpPr>
            <p:nvPr/>
          </p:nvSpPr>
          <p:spPr bwMode="gray">
            <a:xfrm>
              <a:off x="8448035" y="4953523"/>
              <a:ext cx="20164" cy="14385"/>
            </a:xfrm>
            <a:custGeom>
              <a:avLst/>
              <a:gdLst>
                <a:gd name="T0" fmla="*/ 0 w 14"/>
                <a:gd name="T1" fmla="*/ 2 h 10"/>
                <a:gd name="T2" fmla="*/ 6 w 14"/>
                <a:gd name="T3" fmla="*/ 0 h 10"/>
                <a:gd name="T4" fmla="*/ 14 w 14"/>
                <a:gd name="T5" fmla="*/ 4 h 10"/>
                <a:gd name="T6" fmla="*/ 14 w 14"/>
                <a:gd name="T7" fmla="*/ 10 h 10"/>
                <a:gd name="T8" fmla="*/ 6 w 14"/>
                <a:gd name="T9" fmla="*/ 8 h 10"/>
                <a:gd name="T10" fmla="*/ 0 w 14"/>
                <a:gd name="T11" fmla="*/ 2 h 10"/>
              </a:gdLst>
              <a:ahLst/>
              <a:cxnLst>
                <a:cxn ang="0">
                  <a:pos x="T0" y="T1"/>
                </a:cxn>
                <a:cxn ang="0">
                  <a:pos x="T2" y="T3"/>
                </a:cxn>
                <a:cxn ang="0">
                  <a:pos x="T4" y="T5"/>
                </a:cxn>
                <a:cxn ang="0">
                  <a:pos x="T6" y="T7"/>
                </a:cxn>
                <a:cxn ang="0">
                  <a:pos x="T8" y="T9"/>
                </a:cxn>
                <a:cxn ang="0">
                  <a:pos x="T10" y="T11"/>
                </a:cxn>
              </a:cxnLst>
              <a:rect l="0" t="0" r="r" b="b"/>
              <a:pathLst>
                <a:path w="14" h="10">
                  <a:moveTo>
                    <a:pt x="0" y="2"/>
                  </a:moveTo>
                  <a:lnTo>
                    <a:pt x="6" y="0"/>
                  </a:lnTo>
                  <a:lnTo>
                    <a:pt x="14" y="4"/>
                  </a:lnTo>
                  <a:lnTo>
                    <a:pt x="14" y="10"/>
                  </a:lnTo>
                  <a:lnTo>
                    <a:pt x="6" y="8"/>
                  </a:lnTo>
                  <a:lnTo>
                    <a:pt x="0" y="2"/>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41" name="Freeform 255">
              <a:extLst>
                <a:ext uri="{FF2B5EF4-FFF2-40B4-BE49-F238E27FC236}">
                  <a16:creationId xmlns:a16="http://schemas.microsoft.com/office/drawing/2014/main" id="{01BACDBA-6AB7-4FB2-ADC5-7BCC9660CE75}"/>
                </a:ext>
              </a:extLst>
            </p:cNvPr>
            <p:cNvSpPr>
              <a:spLocks/>
            </p:cNvSpPr>
            <p:nvPr/>
          </p:nvSpPr>
          <p:spPr bwMode="gray">
            <a:xfrm>
              <a:off x="8511408" y="5186565"/>
              <a:ext cx="63373" cy="51787"/>
            </a:xfrm>
            <a:custGeom>
              <a:avLst/>
              <a:gdLst>
                <a:gd name="T0" fmla="*/ 0 w 44"/>
                <a:gd name="T1" fmla="*/ 0 h 36"/>
                <a:gd name="T2" fmla="*/ 14 w 44"/>
                <a:gd name="T3" fmla="*/ 6 h 36"/>
                <a:gd name="T4" fmla="*/ 24 w 44"/>
                <a:gd name="T5" fmla="*/ 18 h 36"/>
                <a:gd name="T6" fmla="*/ 34 w 44"/>
                <a:gd name="T7" fmla="*/ 24 h 36"/>
                <a:gd name="T8" fmla="*/ 44 w 44"/>
                <a:gd name="T9" fmla="*/ 32 h 36"/>
                <a:gd name="T10" fmla="*/ 42 w 44"/>
                <a:gd name="T11" fmla="*/ 36 h 36"/>
                <a:gd name="T12" fmla="*/ 30 w 44"/>
                <a:gd name="T13" fmla="*/ 28 h 36"/>
                <a:gd name="T14" fmla="*/ 20 w 44"/>
                <a:gd name="T15" fmla="*/ 20 h 36"/>
                <a:gd name="T16" fmla="*/ 10 w 44"/>
                <a:gd name="T17" fmla="*/ 12 h 36"/>
                <a:gd name="T18" fmla="*/ 2 w 44"/>
                <a:gd name="T19" fmla="*/ 8 h 36"/>
                <a:gd name="T20" fmla="*/ 0 w 44"/>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6">
                  <a:moveTo>
                    <a:pt x="0" y="0"/>
                  </a:moveTo>
                  <a:lnTo>
                    <a:pt x="14" y="6"/>
                  </a:lnTo>
                  <a:lnTo>
                    <a:pt x="24" y="18"/>
                  </a:lnTo>
                  <a:lnTo>
                    <a:pt x="34" y="24"/>
                  </a:lnTo>
                  <a:lnTo>
                    <a:pt x="44" y="32"/>
                  </a:lnTo>
                  <a:lnTo>
                    <a:pt x="42" y="36"/>
                  </a:lnTo>
                  <a:lnTo>
                    <a:pt x="30" y="28"/>
                  </a:lnTo>
                  <a:lnTo>
                    <a:pt x="20" y="20"/>
                  </a:lnTo>
                  <a:lnTo>
                    <a:pt x="10" y="12"/>
                  </a:lnTo>
                  <a:lnTo>
                    <a:pt x="2" y="8"/>
                  </a:lnTo>
                  <a:lnTo>
                    <a:pt x="0" y="0"/>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42" name="Freeform 256">
              <a:extLst>
                <a:ext uri="{FF2B5EF4-FFF2-40B4-BE49-F238E27FC236}">
                  <a16:creationId xmlns:a16="http://schemas.microsoft.com/office/drawing/2014/main" id="{5021FF88-C9BF-4782-8FD8-CF4C2B067B0D}"/>
                </a:ext>
              </a:extLst>
            </p:cNvPr>
            <p:cNvSpPr>
              <a:spLocks/>
            </p:cNvSpPr>
            <p:nvPr/>
          </p:nvSpPr>
          <p:spPr bwMode="gray">
            <a:xfrm>
              <a:off x="8710171" y="5531812"/>
              <a:ext cx="126747" cy="195640"/>
            </a:xfrm>
            <a:custGeom>
              <a:avLst/>
              <a:gdLst>
                <a:gd name="T0" fmla="*/ 20 w 88"/>
                <a:gd name="T1" fmla="*/ 98 h 136"/>
                <a:gd name="T2" fmla="*/ 14 w 88"/>
                <a:gd name="T3" fmla="*/ 90 h 136"/>
                <a:gd name="T4" fmla="*/ 22 w 88"/>
                <a:gd name="T5" fmla="*/ 84 h 136"/>
                <a:gd name="T6" fmla="*/ 28 w 88"/>
                <a:gd name="T7" fmla="*/ 80 h 136"/>
                <a:gd name="T8" fmla="*/ 28 w 88"/>
                <a:gd name="T9" fmla="*/ 62 h 136"/>
                <a:gd name="T10" fmla="*/ 30 w 88"/>
                <a:gd name="T11" fmla="*/ 46 h 136"/>
                <a:gd name="T12" fmla="*/ 20 w 88"/>
                <a:gd name="T13" fmla="*/ 34 h 136"/>
                <a:gd name="T14" fmla="*/ 8 w 88"/>
                <a:gd name="T15" fmla="*/ 26 h 136"/>
                <a:gd name="T16" fmla="*/ 2 w 88"/>
                <a:gd name="T17" fmla="*/ 10 h 136"/>
                <a:gd name="T18" fmla="*/ 0 w 88"/>
                <a:gd name="T19" fmla="*/ 0 h 136"/>
                <a:gd name="T20" fmla="*/ 10 w 88"/>
                <a:gd name="T21" fmla="*/ 10 h 136"/>
                <a:gd name="T22" fmla="*/ 22 w 88"/>
                <a:gd name="T23" fmla="*/ 18 h 136"/>
                <a:gd name="T24" fmla="*/ 30 w 88"/>
                <a:gd name="T25" fmla="*/ 26 h 136"/>
                <a:gd name="T26" fmla="*/ 28 w 88"/>
                <a:gd name="T27" fmla="*/ 34 h 136"/>
                <a:gd name="T28" fmla="*/ 34 w 88"/>
                <a:gd name="T29" fmla="*/ 44 h 136"/>
                <a:gd name="T30" fmla="*/ 38 w 88"/>
                <a:gd name="T31" fmla="*/ 52 h 136"/>
                <a:gd name="T32" fmla="*/ 44 w 88"/>
                <a:gd name="T33" fmla="*/ 46 h 136"/>
                <a:gd name="T34" fmla="*/ 46 w 88"/>
                <a:gd name="T35" fmla="*/ 52 h 136"/>
                <a:gd name="T36" fmla="*/ 52 w 88"/>
                <a:gd name="T37" fmla="*/ 60 h 136"/>
                <a:gd name="T38" fmla="*/ 64 w 88"/>
                <a:gd name="T39" fmla="*/ 68 h 136"/>
                <a:gd name="T40" fmla="*/ 76 w 88"/>
                <a:gd name="T41" fmla="*/ 66 h 136"/>
                <a:gd name="T42" fmla="*/ 82 w 88"/>
                <a:gd name="T43" fmla="*/ 60 h 136"/>
                <a:gd name="T44" fmla="*/ 88 w 88"/>
                <a:gd name="T45" fmla="*/ 62 h 136"/>
                <a:gd name="T46" fmla="*/ 88 w 88"/>
                <a:gd name="T47" fmla="*/ 74 h 136"/>
                <a:gd name="T48" fmla="*/ 80 w 88"/>
                <a:gd name="T49" fmla="*/ 80 h 136"/>
                <a:gd name="T50" fmla="*/ 80 w 88"/>
                <a:gd name="T51" fmla="*/ 88 h 136"/>
                <a:gd name="T52" fmla="*/ 64 w 88"/>
                <a:gd name="T53" fmla="*/ 90 h 136"/>
                <a:gd name="T54" fmla="*/ 64 w 88"/>
                <a:gd name="T55" fmla="*/ 98 h 136"/>
                <a:gd name="T56" fmla="*/ 64 w 88"/>
                <a:gd name="T57" fmla="*/ 106 h 136"/>
                <a:gd name="T58" fmla="*/ 58 w 88"/>
                <a:gd name="T59" fmla="*/ 114 h 136"/>
                <a:gd name="T60" fmla="*/ 50 w 88"/>
                <a:gd name="T61" fmla="*/ 126 h 136"/>
                <a:gd name="T62" fmla="*/ 40 w 88"/>
                <a:gd name="T63" fmla="*/ 136 h 136"/>
                <a:gd name="T64" fmla="*/ 32 w 88"/>
                <a:gd name="T65" fmla="*/ 134 h 136"/>
                <a:gd name="T66" fmla="*/ 30 w 88"/>
                <a:gd name="T67" fmla="*/ 122 h 136"/>
                <a:gd name="T68" fmla="*/ 36 w 88"/>
                <a:gd name="T69" fmla="*/ 116 h 136"/>
                <a:gd name="T70" fmla="*/ 36 w 88"/>
                <a:gd name="T71" fmla="*/ 108 h 136"/>
                <a:gd name="T72" fmla="*/ 30 w 88"/>
                <a:gd name="T73" fmla="*/ 100 h 136"/>
                <a:gd name="T74" fmla="*/ 20 w 88"/>
                <a:gd name="T75" fmla="*/ 9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136">
                  <a:moveTo>
                    <a:pt x="20" y="98"/>
                  </a:moveTo>
                  <a:lnTo>
                    <a:pt x="14" y="90"/>
                  </a:lnTo>
                  <a:lnTo>
                    <a:pt x="22" y="84"/>
                  </a:lnTo>
                  <a:lnTo>
                    <a:pt x="28" y="80"/>
                  </a:lnTo>
                  <a:lnTo>
                    <a:pt x="28" y="62"/>
                  </a:lnTo>
                  <a:lnTo>
                    <a:pt x="30" y="46"/>
                  </a:lnTo>
                  <a:lnTo>
                    <a:pt x="20" y="34"/>
                  </a:lnTo>
                  <a:lnTo>
                    <a:pt x="8" y="26"/>
                  </a:lnTo>
                  <a:lnTo>
                    <a:pt x="2" y="10"/>
                  </a:lnTo>
                  <a:lnTo>
                    <a:pt x="0" y="0"/>
                  </a:lnTo>
                  <a:lnTo>
                    <a:pt x="10" y="10"/>
                  </a:lnTo>
                  <a:lnTo>
                    <a:pt x="22" y="18"/>
                  </a:lnTo>
                  <a:lnTo>
                    <a:pt x="30" y="26"/>
                  </a:lnTo>
                  <a:lnTo>
                    <a:pt x="28" y="34"/>
                  </a:lnTo>
                  <a:lnTo>
                    <a:pt x="34" y="44"/>
                  </a:lnTo>
                  <a:lnTo>
                    <a:pt x="38" y="52"/>
                  </a:lnTo>
                  <a:lnTo>
                    <a:pt x="44" y="46"/>
                  </a:lnTo>
                  <a:lnTo>
                    <a:pt x="46" y="52"/>
                  </a:lnTo>
                  <a:lnTo>
                    <a:pt x="52" y="60"/>
                  </a:lnTo>
                  <a:lnTo>
                    <a:pt x="64" y="68"/>
                  </a:lnTo>
                  <a:lnTo>
                    <a:pt x="76" y="66"/>
                  </a:lnTo>
                  <a:lnTo>
                    <a:pt x="82" y="60"/>
                  </a:lnTo>
                  <a:lnTo>
                    <a:pt x="88" y="62"/>
                  </a:lnTo>
                  <a:lnTo>
                    <a:pt x="88" y="74"/>
                  </a:lnTo>
                  <a:lnTo>
                    <a:pt x="80" y="80"/>
                  </a:lnTo>
                  <a:lnTo>
                    <a:pt x="80" y="88"/>
                  </a:lnTo>
                  <a:lnTo>
                    <a:pt x="64" y="90"/>
                  </a:lnTo>
                  <a:lnTo>
                    <a:pt x="64" y="98"/>
                  </a:lnTo>
                  <a:lnTo>
                    <a:pt x="64" y="106"/>
                  </a:lnTo>
                  <a:lnTo>
                    <a:pt x="58" y="114"/>
                  </a:lnTo>
                  <a:lnTo>
                    <a:pt x="50" y="126"/>
                  </a:lnTo>
                  <a:lnTo>
                    <a:pt x="40" y="136"/>
                  </a:lnTo>
                  <a:lnTo>
                    <a:pt x="32" y="134"/>
                  </a:lnTo>
                  <a:lnTo>
                    <a:pt x="30" y="122"/>
                  </a:lnTo>
                  <a:lnTo>
                    <a:pt x="36" y="116"/>
                  </a:lnTo>
                  <a:lnTo>
                    <a:pt x="36" y="108"/>
                  </a:lnTo>
                  <a:lnTo>
                    <a:pt x="30" y="100"/>
                  </a:lnTo>
                  <a:lnTo>
                    <a:pt x="20" y="98"/>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43" name="Freeform 257">
              <a:extLst>
                <a:ext uri="{FF2B5EF4-FFF2-40B4-BE49-F238E27FC236}">
                  <a16:creationId xmlns:a16="http://schemas.microsoft.com/office/drawing/2014/main" id="{92A0B587-18F0-4E05-B223-8CC926F75C5C}"/>
                </a:ext>
              </a:extLst>
            </p:cNvPr>
            <p:cNvSpPr>
              <a:spLocks/>
            </p:cNvSpPr>
            <p:nvPr/>
          </p:nvSpPr>
          <p:spPr bwMode="gray">
            <a:xfrm>
              <a:off x="8566140" y="5698680"/>
              <a:ext cx="175718" cy="166870"/>
            </a:xfrm>
            <a:custGeom>
              <a:avLst/>
              <a:gdLst>
                <a:gd name="T0" fmla="*/ 92 w 122"/>
                <a:gd name="T1" fmla="*/ 0 h 116"/>
                <a:gd name="T2" fmla="*/ 100 w 122"/>
                <a:gd name="T3" fmla="*/ 2 h 116"/>
                <a:gd name="T4" fmla="*/ 106 w 122"/>
                <a:gd name="T5" fmla="*/ 10 h 116"/>
                <a:gd name="T6" fmla="*/ 116 w 122"/>
                <a:gd name="T7" fmla="*/ 10 h 116"/>
                <a:gd name="T8" fmla="*/ 122 w 122"/>
                <a:gd name="T9" fmla="*/ 10 h 116"/>
                <a:gd name="T10" fmla="*/ 122 w 122"/>
                <a:gd name="T11" fmla="*/ 20 h 116"/>
                <a:gd name="T12" fmla="*/ 116 w 122"/>
                <a:gd name="T13" fmla="*/ 30 h 116"/>
                <a:gd name="T14" fmla="*/ 110 w 122"/>
                <a:gd name="T15" fmla="*/ 38 h 116"/>
                <a:gd name="T16" fmla="*/ 100 w 122"/>
                <a:gd name="T17" fmla="*/ 46 h 116"/>
                <a:gd name="T18" fmla="*/ 100 w 122"/>
                <a:gd name="T19" fmla="*/ 60 h 116"/>
                <a:gd name="T20" fmla="*/ 90 w 122"/>
                <a:gd name="T21" fmla="*/ 62 h 116"/>
                <a:gd name="T22" fmla="*/ 80 w 122"/>
                <a:gd name="T23" fmla="*/ 66 h 116"/>
                <a:gd name="T24" fmla="*/ 74 w 122"/>
                <a:gd name="T25" fmla="*/ 74 h 116"/>
                <a:gd name="T26" fmla="*/ 70 w 122"/>
                <a:gd name="T27" fmla="*/ 90 h 116"/>
                <a:gd name="T28" fmla="*/ 58 w 122"/>
                <a:gd name="T29" fmla="*/ 104 h 116"/>
                <a:gd name="T30" fmla="*/ 48 w 122"/>
                <a:gd name="T31" fmla="*/ 114 h 116"/>
                <a:gd name="T32" fmla="*/ 30 w 122"/>
                <a:gd name="T33" fmla="*/ 116 h 116"/>
                <a:gd name="T34" fmla="*/ 22 w 122"/>
                <a:gd name="T35" fmla="*/ 110 h 116"/>
                <a:gd name="T36" fmla="*/ 16 w 122"/>
                <a:gd name="T37" fmla="*/ 108 h 116"/>
                <a:gd name="T38" fmla="*/ 0 w 122"/>
                <a:gd name="T39" fmla="*/ 106 h 116"/>
                <a:gd name="T40" fmla="*/ 4 w 122"/>
                <a:gd name="T41" fmla="*/ 92 h 116"/>
                <a:gd name="T42" fmla="*/ 14 w 122"/>
                <a:gd name="T43" fmla="*/ 80 h 116"/>
                <a:gd name="T44" fmla="*/ 30 w 122"/>
                <a:gd name="T45" fmla="*/ 64 h 116"/>
                <a:gd name="T46" fmla="*/ 38 w 122"/>
                <a:gd name="T47" fmla="*/ 64 h 116"/>
                <a:gd name="T48" fmla="*/ 48 w 122"/>
                <a:gd name="T49" fmla="*/ 52 h 116"/>
                <a:gd name="T50" fmla="*/ 60 w 122"/>
                <a:gd name="T51" fmla="*/ 52 h 116"/>
                <a:gd name="T52" fmla="*/ 72 w 122"/>
                <a:gd name="T53" fmla="*/ 36 h 116"/>
                <a:gd name="T54" fmla="*/ 78 w 122"/>
                <a:gd name="T55" fmla="*/ 26 h 116"/>
                <a:gd name="T56" fmla="*/ 88 w 122"/>
                <a:gd name="T57" fmla="*/ 20 h 116"/>
                <a:gd name="T58" fmla="*/ 88 w 122"/>
                <a:gd name="T59" fmla="*/ 10 h 116"/>
                <a:gd name="T60" fmla="*/ 92 w 122"/>
                <a:gd name="T6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2" h="116">
                  <a:moveTo>
                    <a:pt x="92" y="0"/>
                  </a:moveTo>
                  <a:lnTo>
                    <a:pt x="100" y="2"/>
                  </a:lnTo>
                  <a:lnTo>
                    <a:pt x="106" y="10"/>
                  </a:lnTo>
                  <a:lnTo>
                    <a:pt x="116" y="10"/>
                  </a:lnTo>
                  <a:lnTo>
                    <a:pt x="122" y="10"/>
                  </a:lnTo>
                  <a:lnTo>
                    <a:pt x="122" y="20"/>
                  </a:lnTo>
                  <a:lnTo>
                    <a:pt x="116" y="30"/>
                  </a:lnTo>
                  <a:lnTo>
                    <a:pt x="110" y="38"/>
                  </a:lnTo>
                  <a:lnTo>
                    <a:pt x="100" y="46"/>
                  </a:lnTo>
                  <a:lnTo>
                    <a:pt x="100" y="60"/>
                  </a:lnTo>
                  <a:lnTo>
                    <a:pt x="90" y="62"/>
                  </a:lnTo>
                  <a:lnTo>
                    <a:pt x="80" y="66"/>
                  </a:lnTo>
                  <a:lnTo>
                    <a:pt x="74" y="74"/>
                  </a:lnTo>
                  <a:lnTo>
                    <a:pt x="70" y="90"/>
                  </a:lnTo>
                  <a:lnTo>
                    <a:pt x="58" y="104"/>
                  </a:lnTo>
                  <a:lnTo>
                    <a:pt x="48" y="114"/>
                  </a:lnTo>
                  <a:lnTo>
                    <a:pt x="30" y="116"/>
                  </a:lnTo>
                  <a:lnTo>
                    <a:pt x="22" y="110"/>
                  </a:lnTo>
                  <a:lnTo>
                    <a:pt x="16" y="108"/>
                  </a:lnTo>
                  <a:lnTo>
                    <a:pt x="0" y="106"/>
                  </a:lnTo>
                  <a:lnTo>
                    <a:pt x="4" y="92"/>
                  </a:lnTo>
                  <a:lnTo>
                    <a:pt x="14" y="80"/>
                  </a:lnTo>
                  <a:lnTo>
                    <a:pt x="30" y="64"/>
                  </a:lnTo>
                  <a:lnTo>
                    <a:pt x="38" y="64"/>
                  </a:lnTo>
                  <a:lnTo>
                    <a:pt x="48" y="52"/>
                  </a:lnTo>
                  <a:lnTo>
                    <a:pt x="60" y="52"/>
                  </a:lnTo>
                  <a:lnTo>
                    <a:pt x="72" y="36"/>
                  </a:lnTo>
                  <a:lnTo>
                    <a:pt x="78" y="26"/>
                  </a:lnTo>
                  <a:lnTo>
                    <a:pt x="88" y="20"/>
                  </a:lnTo>
                  <a:lnTo>
                    <a:pt x="88" y="10"/>
                  </a:lnTo>
                  <a:lnTo>
                    <a:pt x="92" y="0"/>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44" name="Freeform 258">
              <a:extLst>
                <a:ext uri="{FF2B5EF4-FFF2-40B4-BE49-F238E27FC236}">
                  <a16:creationId xmlns:a16="http://schemas.microsoft.com/office/drawing/2014/main" id="{D3E99ED3-6126-43A1-85A0-E80B1067E0E2}"/>
                </a:ext>
              </a:extLst>
            </p:cNvPr>
            <p:cNvSpPr>
              <a:spLocks/>
            </p:cNvSpPr>
            <p:nvPr/>
          </p:nvSpPr>
          <p:spPr bwMode="gray">
            <a:xfrm>
              <a:off x="8064912" y="5698680"/>
              <a:ext cx="83539" cy="83435"/>
            </a:xfrm>
            <a:custGeom>
              <a:avLst/>
              <a:gdLst>
                <a:gd name="T0" fmla="*/ 2 w 58"/>
                <a:gd name="T1" fmla="*/ 0 h 58"/>
                <a:gd name="T2" fmla="*/ 12 w 58"/>
                <a:gd name="T3" fmla="*/ 6 h 58"/>
                <a:gd name="T4" fmla="*/ 26 w 58"/>
                <a:gd name="T5" fmla="*/ 12 h 58"/>
                <a:gd name="T6" fmla="*/ 40 w 58"/>
                <a:gd name="T7" fmla="*/ 10 h 58"/>
                <a:gd name="T8" fmla="*/ 52 w 58"/>
                <a:gd name="T9" fmla="*/ 8 h 58"/>
                <a:gd name="T10" fmla="*/ 58 w 58"/>
                <a:gd name="T11" fmla="*/ 10 h 58"/>
                <a:gd name="T12" fmla="*/ 58 w 58"/>
                <a:gd name="T13" fmla="*/ 26 h 58"/>
                <a:gd name="T14" fmla="*/ 54 w 58"/>
                <a:gd name="T15" fmla="*/ 34 h 58"/>
                <a:gd name="T16" fmla="*/ 52 w 58"/>
                <a:gd name="T17" fmla="*/ 42 h 58"/>
                <a:gd name="T18" fmla="*/ 48 w 58"/>
                <a:gd name="T19" fmla="*/ 46 h 58"/>
                <a:gd name="T20" fmla="*/ 42 w 58"/>
                <a:gd name="T21" fmla="*/ 46 h 58"/>
                <a:gd name="T22" fmla="*/ 40 w 58"/>
                <a:gd name="T23" fmla="*/ 50 h 58"/>
                <a:gd name="T24" fmla="*/ 32 w 58"/>
                <a:gd name="T25" fmla="*/ 58 h 58"/>
                <a:gd name="T26" fmla="*/ 24 w 58"/>
                <a:gd name="T27" fmla="*/ 56 h 58"/>
                <a:gd name="T28" fmla="*/ 16 w 58"/>
                <a:gd name="T29" fmla="*/ 48 h 58"/>
                <a:gd name="T30" fmla="*/ 10 w 58"/>
                <a:gd name="T31" fmla="*/ 40 h 58"/>
                <a:gd name="T32" fmla="*/ 12 w 58"/>
                <a:gd name="T33" fmla="*/ 26 h 58"/>
                <a:gd name="T34" fmla="*/ 8 w 58"/>
                <a:gd name="T35" fmla="*/ 18 h 58"/>
                <a:gd name="T36" fmla="*/ 0 w 58"/>
                <a:gd name="T37" fmla="*/ 12 h 58"/>
                <a:gd name="T38" fmla="*/ 2 w 58"/>
                <a:gd name="T3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58">
                  <a:moveTo>
                    <a:pt x="2" y="0"/>
                  </a:moveTo>
                  <a:lnTo>
                    <a:pt x="12" y="6"/>
                  </a:lnTo>
                  <a:lnTo>
                    <a:pt x="26" y="12"/>
                  </a:lnTo>
                  <a:lnTo>
                    <a:pt x="40" y="10"/>
                  </a:lnTo>
                  <a:lnTo>
                    <a:pt x="52" y="8"/>
                  </a:lnTo>
                  <a:lnTo>
                    <a:pt x="58" y="10"/>
                  </a:lnTo>
                  <a:lnTo>
                    <a:pt x="58" y="26"/>
                  </a:lnTo>
                  <a:lnTo>
                    <a:pt x="54" y="34"/>
                  </a:lnTo>
                  <a:lnTo>
                    <a:pt x="52" y="42"/>
                  </a:lnTo>
                  <a:lnTo>
                    <a:pt x="48" y="46"/>
                  </a:lnTo>
                  <a:lnTo>
                    <a:pt x="42" y="46"/>
                  </a:lnTo>
                  <a:lnTo>
                    <a:pt x="40" y="50"/>
                  </a:lnTo>
                  <a:lnTo>
                    <a:pt x="32" y="58"/>
                  </a:lnTo>
                  <a:lnTo>
                    <a:pt x="24" y="56"/>
                  </a:lnTo>
                  <a:lnTo>
                    <a:pt x="16" y="48"/>
                  </a:lnTo>
                  <a:lnTo>
                    <a:pt x="10" y="40"/>
                  </a:lnTo>
                  <a:lnTo>
                    <a:pt x="12" y="26"/>
                  </a:lnTo>
                  <a:lnTo>
                    <a:pt x="8" y="18"/>
                  </a:lnTo>
                  <a:lnTo>
                    <a:pt x="0" y="12"/>
                  </a:lnTo>
                  <a:lnTo>
                    <a:pt x="2" y="0"/>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45" name="Freeform 259">
              <a:extLst>
                <a:ext uri="{FF2B5EF4-FFF2-40B4-BE49-F238E27FC236}">
                  <a16:creationId xmlns:a16="http://schemas.microsoft.com/office/drawing/2014/main" id="{3C218A43-CD40-4580-9603-CD17B0F5F0FD}"/>
                </a:ext>
              </a:extLst>
            </p:cNvPr>
            <p:cNvSpPr>
              <a:spLocks/>
            </p:cNvSpPr>
            <p:nvPr/>
          </p:nvSpPr>
          <p:spPr bwMode="gray">
            <a:xfrm>
              <a:off x="7344759" y="4967908"/>
              <a:ext cx="921797" cy="684740"/>
            </a:xfrm>
            <a:custGeom>
              <a:avLst/>
              <a:gdLst>
                <a:gd name="T0" fmla="*/ 308 w 640"/>
                <a:gd name="T1" fmla="*/ 18 h 476"/>
                <a:gd name="T2" fmla="*/ 308 w 640"/>
                <a:gd name="T3" fmla="*/ 4 h 476"/>
                <a:gd name="T4" fmla="*/ 340 w 640"/>
                <a:gd name="T5" fmla="*/ 18 h 476"/>
                <a:gd name="T6" fmla="*/ 362 w 640"/>
                <a:gd name="T7" fmla="*/ 22 h 476"/>
                <a:gd name="T8" fmla="*/ 372 w 640"/>
                <a:gd name="T9" fmla="*/ 30 h 476"/>
                <a:gd name="T10" fmla="*/ 352 w 640"/>
                <a:gd name="T11" fmla="*/ 54 h 476"/>
                <a:gd name="T12" fmla="*/ 372 w 640"/>
                <a:gd name="T13" fmla="*/ 78 h 476"/>
                <a:gd name="T14" fmla="*/ 416 w 640"/>
                <a:gd name="T15" fmla="*/ 102 h 476"/>
                <a:gd name="T16" fmla="*/ 450 w 640"/>
                <a:gd name="T17" fmla="*/ 84 h 476"/>
                <a:gd name="T18" fmla="*/ 456 w 640"/>
                <a:gd name="T19" fmla="*/ 22 h 476"/>
                <a:gd name="T20" fmla="*/ 470 w 640"/>
                <a:gd name="T21" fmla="*/ 6 h 476"/>
                <a:gd name="T22" fmla="*/ 484 w 640"/>
                <a:gd name="T23" fmla="*/ 54 h 476"/>
                <a:gd name="T24" fmla="*/ 510 w 640"/>
                <a:gd name="T25" fmla="*/ 72 h 476"/>
                <a:gd name="T26" fmla="*/ 522 w 640"/>
                <a:gd name="T27" fmla="*/ 102 h 476"/>
                <a:gd name="T28" fmla="*/ 532 w 640"/>
                <a:gd name="T29" fmla="*/ 134 h 476"/>
                <a:gd name="T30" fmla="*/ 568 w 640"/>
                <a:gd name="T31" fmla="*/ 162 h 476"/>
                <a:gd name="T32" fmla="*/ 582 w 640"/>
                <a:gd name="T33" fmla="*/ 188 h 476"/>
                <a:gd name="T34" fmla="*/ 612 w 640"/>
                <a:gd name="T35" fmla="*/ 214 h 476"/>
                <a:gd name="T36" fmla="*/ 634 w 640"/>
                <a:gd name="T37" fmla="*/ 254 h 476"/>
                <a:gd name="T38" fmla="*/ 640 w 640"/>
                <a:gd name="T39" fmla="*/ 300 h 476"/>
                <a:gd name="T40" fmla="*/ 624 w 640"/>
                <a:gd name="T41" fmla="*/ 358 h 476"/>
                <a:gd name="T42" fmla="*/ 596 w 640"/>
                <a:gd name="T43" fmla="*/ 402 h 476"/>
                <a:gd name="T44" fmla="*/ 582 w 640"/>
                <a:gd name="T45" fmla="*/ 450 h 476"/>
                <a:gd name="T46" fmla="*/ 550 w 640"/>
                <a:gd name="T47" fmla="*/ 452 h 476"/>
                <a:gd name="T48" fmla="*/ 532 w 640"/>
                <a:gd name="T49" fmla="*/ 474 h 476"/>
                <a:gd name="T50" fmla="*/ 516 w 640"/>
                <a:gd name="T51" fmla="*/ 468 h 476"/>
                <a:gd name="T52" fmla="*/ 500 w 640"/>
                <a:gd name="T53" fmla="*/ 460 h 476"/>
                <a:gd name="T54" fmla="*/ 462 w 640"/>
                <a:gd name="T55" fmla="*/ 464 h 476"/>
                <a:gd name="T56" fmla="*/ 430 w 640"/>
                <a:gd name="T57" fmla="*/ 452 h 476"/>
                <a:gd name="T58" fmla="*/ 418 w 640"/>
                <a:gd name="T59" fmla="*/ 424 h 476"/>
                <a:gd name="T60" fmla="*/ 400 w 640"/>
                <a:gd name="T61" fmla="*/ 408 h 476"/>
                <a:gd name="T62" fmla="*/ 390 w 640"/>
                <a:gd name="T63" fmla="*/ 402 h 476"/>
                <a:gd name="T64" fmla="*/ 392 w 640"/>
                <a:gd name="T65" fmla="*/ 382 h 476"/>
                <a:gd name="T66" fmla="*/ 382 w 640"/>
                <a:gd name="T67" fmla="*/ 376 h 476"/>
                <a:gd name="T68" fmla="*/ 360 w 640"/>
                <a:gd name="T69" fmla="*/ 402 h 476"/>
                <a:gd name="T70" fmla="*/ 340 w 640"/>
                <a:gd name="T71" fmla="*/ 372 h 476"/>
                <a:gd name="T72" fmla="*/ 298 w 640"/>
                <a:gd name="T73" fmla="*/ 350 h 476"/>
                <a:gd name="T74" fmla="*/ 228 w 640"/>
                <a:gd name="T75" fmla="*/ 356 h 476"/>
                <a:gd name="T76" fmla="*/ 172 w 640"/>
                <a:gd name="T77" fmla="*/ 372 h 476"/>
                <a:gd name="T78" fmla="*/ 108 w 640"/>
                <a:gd name="T79" fmla="*/ 386 h 476"/>
                <a:gd name="T80" fmla="*/ 80 w 640"/>
                <a:gd name="T81" fmla="*/ 406 h 476"/>
                <a:gd name="T82" fmla="*/ 30 w 640"/>
                <a:gd name="T83" fmla="*/ 394 h 476"/>
                <a:gd name="T84" fmla="*/ 40 w 640"/>
                <a:gd name="T85" fmla="*/ 356 h 476"/>
                <a:gd name="T86" fmla="*/ 30 w 640"/>
                <a:gd name="T87" fmla="*/ 310 h 476"/>
                <a:gd name="T88" fmla="*/ 4 w 640"/>
                <a:gd name="T89" fmla="*/ 254 h 476"/>
                <a:gd name="T90" fmla="*/ 10 w 640"/>
                <a:gd name="T91" fmla="*/ 254 h 476"/>
                <a:gd name="T92" fmla="*/ 12 w 640"/>
                <a:gd name="T93" fmla="*/ 238 h 476"/>
                <a:gd name="T94" fmla="*/ 12 w 640"/>
                <a:gd name="T95" fmla="*/ 188 h 476"/>
                <a:gd name="T96" fmla="*/ 24 w 640"/>
                <a:gd name="T97" fmla="*/ 178 h 476"/>
                <a:gd name="T98" fmla="*/ 62 w 640"/>
                <a:gd name="T99" fmla="*/ 158 h 476"/>
                <a:gd name="T100" fmla="*/ 122 w 640"/>
                <a:gd name="T101" fmla="*/ 144 h 476"/>
                <a:gd name="T102" fmla="*/ 146 w 640"/>
                <a:gd name="T103" fmla="*/ 98 h 476"/>
                <a:gd name="T104" fmla="*/ 164 w 640"/>
                <a:gd name="T105" fmla="*/ 102 h 476"/>
                <a:gd name="T106" fmla="*/ 176 w 640"/>
                <a:gd name="T107" fmla="*/ 88 h 476"/>
                <a:gd name="T108" fmla="*/ 192 w 640"/>
                <a:gd name="T109" fmla="*/ 66 h 476"/>
                <a:gd name="T110" fmla="*/ 220 w 640"/>
                <a:gd name="T111" fmla="*/ 48 h 476"/>
                <a:gd name="T112" fmla="*/ 242 w 640"/>
                <a:gd name="T113" fmla="*/ 66 h 476"/>
                <a:gd name="T114" fmla="*/ 256 w 640"/>
                <a:gd name="T115" fmla="*/ 52 h 476"/>
                <a:gd name="T116" fmla="*/ 282 w 640"/>
                <a:gd name="T117" fmla="*/ 2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0" h="476">
                  <a:moveTo>
                    <a:pt x="286" y="20"/>
                  </a:moveTo>
                  <a:lnTo>
                    <a:pt x="296" y="22"/>
                  </a:lnTo>
                  <a:lnTo>
                    <a:pt x="308" y="18"/>
                  </a:lnTo>
                  <a:lnTo>
                    <a:pt x="310" y="12"/>
                  </a:lnTo>
                  <a:lnTo>
                    <a:pt x="302" y="6"/>
                  </a:lnTo>
                  <a:lnTo>
                    <a:pt x="308" y="4"/>
                  </a:lnTo>
                  <a:lnTo>
                    <a:pt x="322" y="10"/>
                  </a:lnTo>
                  <a:lnTo>
                    <a:pt x="330" y="14"/>
                  </a:lnTo>
                  <a:lnTo>
                    <a:pt x="340" y="18"/>
                  </a:lnTo>
                  <a:lnTo>
                    <a:pt x="348" y="20"/>
                  </a:lnTo>
                  <a:lnTo>
                    <a:pt x="354" y="22"/>
                  </a:lnTo>
                  <a:lnTo>
                    <a:pt x="362" y="22"/>
                  </a:lnTo>
                  <a:lnTo>
                    <a:pt x="372" y="18"/>
                  </a:lnTo>
                  <a:lnTo>
                    <a:pt x="380" y="22"/>
                  </a:lnTo>
                  <a:lnTo>
                    <a:pt x="372" y="30"/>
                  </a:lnTo>
                  <a:lnTo>
                    <a:pt x="366" y="40"/>
                  </a:lnTo>
                  <a:lnTo>
                    <a:pt x="360" y="48"/>
                  </a:lnTo>
                  <a:lnTo>
                    <a:pt x="352" y="54"/>
                  </a:lnTo>
                  <a:lnTo>
                    <a:pt x="352" y="62"/>
                  </a:lnTo>
                  <a:lnTo>
                    <a:pt x="358" y="68"/>
                  </a:lnTo>
                  <a:lnTo>
                    <a:pt x="372" y="78"/>
                  </a:lnTo>
                  <a:lnTo>
                    <a:pt x="388" y="84"/>
                  </a:lnTo>
                  <a:lnTo>
                    <a:pt x="404" y="96"/>
                  </a:lnTo>
                  <a:lnTo>
                    <a:pt x="416" y="102"/>
                  </a:lnTo>
                  <a:lnTo>
                    <a:pt x="432" y="112"/>
                  </a:lnTo>
                  <a:lnTo>
                    <a:pt x="442" y="100"/>
                  </a:lnTo>
                  <a:lnTo>
                    <a:pt x="450" y="84"/>
                  </a:lnTo>
                  <a:lnTo>
                    <a:pt x="452" y="66"/>
                  </a:lnTo>
                  <a:lnTo>
                    <a:pt x="450" y="40"/>
                  </a:lnTo>
                  <a:lnTo>
                    <a:pt x="456" y="22"/>
                  </a:lnTo>
                  <a:lnTo>
                    <a:pt x="460" y="10"/>
                  </a:lnTo>
                  <a:lnTo>
                    <a:pt x="464" y="0"/>
                  </a:lnTo>
                  <a:lnTo>
                    <a:pt x="470" y="6"/>
                  </a:lnTo>
                  <a:lnTo>
                    <a:pt x="478" y="20"/>
                  </a:lnTo>
                  <a:lnTo>
                    <a:pt x="482" y="32"/>
                  </a:lnTo>
                  <a:lnTo>
                    <a:pt x="484" y="54"/>
                  </a:lnTo>
                  <a:lnTo>
                    <a:pt x="494" y="58"/>
                  </a:lnTo>
                  <a:lnTo>
                    <a:pt x="506" y="62"/>
                  </a:lnTo>
                  <a:lnTo>
                    <a:pt x="510" y="72"/>
                  </a:lnTo>
                  <a:lnTo>
                    <a:pt x="512" y="82"/>
                  </a:lnTo>
                  <a:lnTo>
                    <a:pt x="512" y="96"/>
                  </a:lnTo>
                  <a:lnTo>
                    <a:pt x="522" y="102"/>
                  </a:lnTo>
                  <a:lnTo>
                    <a:pt x="526" y="112"/>
                  </a:lnTo>
                  <a:lnTo>
                    <a:pt x="526" y="124"/>
                  </a:lnTo>
                  <a:lnTo>
                    <a:pt x="532" y="134"/>
                  </a:lnTo>
                  <a:lnTo>
                    <a:pt x="544" y="138"/>
                  </a:lnTo>
                  <a:lnTo>
                    <a:pt x="558" y="148"/>
                  </a:lnTo>
                  <a:lnTo>
                    <a:pt x="568" y="162"/>
                  </a:lnTo>
                  <a:lnTo>
                    <a:pt x="578" y="172"/>
                  </a:lnTo>
                  <a:lnTo>
                    <a:pt x="578" y="182"/>
                  </a:lnTo>
                  <a:lnTo>
                    <a:pt x="582" y="188"/>
                  </a:lnTo>
                  <a:lnTo>
                    <a:pt x="594" y="188"/>
                  </a:lnTo>
                  <a:lnTo>
                    <a:pt x="598" y="204"/>
                  </a:lnTo>
                  <a:lnTo>
                    <a:pt x="612" y="214"/>
                  </a:lnTo>
                  <a:lnTo>
                    <a:pt x="624" y="228"/>
                  </a:lnTo>
                  <a:lnTo>
                    <a:pt x="630" y="242"/>
                  </a:lnTo>
                  <a:lnTo>
                    <a:pt x="634" y="254"/>
                  </a:lnTo>
                  <a:lnTo>
                    <a:pt x="636" y="270"/>
                  </a:lnTo>
                  <a:lnTo>
                    <a:pt x="638" y="282"/>
                  </a:lnTo>
                  <a:lnTo>
                    <a:pt x="640" y="300"/>
                  </a:lnTo>
                  <a:lnTo>
                    <a:pt x="634" y="322"/>
                  </a:lnTo>
                  <a:lnTo>
                    <a:pt x="632" y="340"/>
                  </a:lnTo>
                  <a:lnTo>
                    <a:pt x="624" y="358"/>
                  </a:lnTo>
                  <a:lnTo>
                    <a:pt x="612" y="368"/>
                  </a:lnTo>
                  <a:lnTo>
                    <a:pt x="606" y="380"/>
                  </a:lnTo>
                  <a:lnTo>
                    <a:pt x="596" y="402"/>
                  </a:lnTo>
                  <a:lnTo>
                    <a:pt x="590" y="418"/>
                  </a:lnTo>
                  <a:lnTo>
                    <a:pt x="582" y="432"/>
                  </a:lnTo>
                  <a:lnTo>
                    <a:pt x="582" y="450"/>
                  </a:lnTo>
                  <a:lnTo>
                    <a:pt x="576" y="454"/>
                  </a:lnTo>
                  <a:lnTo>
                    <a:pt x="566" y="454"/>
                  </a:lnTo>
                  <a:lnTo>
                    <a:pt x="550" y="452"/>
                  </a:lnTo>
                  <a:lnTo>
                    <a:pt x="546" y="464"/>
                  </a:lnTo>
                  <a:lnTo>
                    <a:pt x="534" y="472"/>
                  </a:lnTo>
                  <a:lnTo>
                    <a:pt x="532" y="474"/>
                  </a:lnTo>
                  <a:lnTo>
                    <a:pt x="526" y="476"/>
                  </a:lnTo>
                  <a:lnTo>
                    <a:pt x="520" y="472"/>
                  </a:lnTo>
                  <a:lnTo>
                    <a:pt x="516" y="468"/>
                  </a:lnTo>
                  <a:lnTo>
                    <a:pt x="510" y="462"/>
                  </a:lnTo>
                  <a:lnTo>
                    <a:pt x="506" y="458"/>
                  </a:lnTo>
                  <a:lnTo>
                    <a:pt x="500" y="460"/>
                  </a:lnTo>
                  <a:lnTo>
                    <a:pt x="486" y="474"/>
                  </a:lnTo>
                  <a:lnTo>
                    <a:pt x="474" y="470"/>
                  </a:lnTo>
                  <a:lnTo>
                    <a:pt x="462" y="464"/>
                  </a:lnTo>
                  <a:lnTo>
                    <a:pt x="450" y="464"/>
                  </a:lnTo>
                  <a:lnTo>
                    <a:pt x="438" y="462"/>
                  </a:lnTo>
                  <a:lnTo>
                    <a:pt x="430" y="452"/>
                  </a:lnTo>
                  <a:lnTo>
                    <a:pt x="424" y="444"/>
                  </a:lnTo>
                  <a:lnTo>
                    <a:pt x="426" y="434"/>
                  </a:lnTo>
                  <a:lnTo>
                    <a:pt x="418" y="424"/>
                  </a:lnTo>
                  <a:lnTo>
                    <a:pt x="410" y="416"/>
                  </a:lnTo>
                  <a:lnTo>
                    <a:pt x="402" y="416"/>
                  </a:lnTo>
                  <a:lnTo>
                    <a:pt x="400" y="408"/>
                  </a:lnTo>
                  <a:lnTo>
                    <a:pt x="406" y="398"/>
                  </a:lnTo>
                  <a:lnTo>
                    <a:pt x="398" y="394"/>
                  </a:lnTo>
                  <a:lnTo>
                    <a:pt x="390" y="402"/>
                  </a:lnTo>
                  <a:lnTo>
                    <a:pt x="380" y="408"/>
                  </a:lnTo>
                  <a:lnTo>
                    <a:pt x="386" y="388"/>
                  </a:lnTo>
                  <a:lnTo>
                    <a:pt x="392" y="382"/>
                  </a:lnTo>
                  <a:lnTo>
                    <a:pt x="394" y="376"/>
                  </a:lnTo>
                  <a:lnTo>
                    <a:pt x="390" y="366"/>
                  </a:lnTo>
                  <a:lnTo>
                    <a:pt x="382" y="376"/>
                  </a:lnTo>
                  <a:lnTo>
                    <a:pt x="376" y="386"/>
                  </a:lnTo>
                  <a:lnTo>
                    <a:pt x="366" y="394"/>
                  </a:lnTo>
                  <a:lnTo>
                    <a:pt x="360" y="402"/>
                  </a:lnTo>
                  <a:lnTo>
                    <a:pt x="352" y="398"/>
                  </a:lnTo>
                  <a:lnTo>
                    <a:pt x="350" y="386"/>
                  </a:lnTo>
                  <a:lnTo>
                    <a:pt x="340" y="372"/>
                  </a:lnTo>
                  <a:lnTo>
                    <a:pt x="334" y="364"/>
                  </a:lnTo>
                  <a:lnTo>
                    <a:pt x="328" y="358"/>
                  </a:lnTo>
                  <a:lnTo>
                    <a:pt x="298" y="350"/>
                  </a:lnTo>
                  <a:lnTo>
                    <a:pt x="258" y="344"/>
                  </a:lnTo>
                  <a:lnTo>
                    <a:pt x="246" y="348"/>
                  </a:lnTo>
                  <a:lnTo>
                    <a:pt x="228" y="356"/>
                  </a:lnTo>
                  <a:lnTo>
                    <a:pt x="200" y="358"/>
                  </a:lnTo>
                  <a:lnTo>
                    <a:pt x="184" y="368"/>
                  </a:lnTo>
                  <a:lnTo>
                    <a:pt x="172" y="372"/>
                  </a:lnTo>
                  <a:lnTo>
                    <a:pt x="170" y="380"/>
                  </a:lnTo>
                  <a:lnTo>
                    <a:pt x="164" y="386"/>
                  </a:lnTo>
                  <a:lnTo>
                    <a:pt x="108" y="386"/>
                  </a:lnTo>
                  <a:lnTo>
                    <a:pt x="100" y="394"/>
                  </a:lnTo>
                  <a:lnTo>
                    <a:pt x="90" y="394"/>
                  </a:lnTo>
                  <a:lnTo>
                    <a:pt x="80" y="406"/>
                  </a:lnTo>
                  <a:lnTo>
                    <a:pt x="54" y="408"/>
                  </a:lnTo>
                  <a:lnTo>
                    <a:pt x="42" y="400"/>
                  </a:lnTo>
                  <a:lnTo>
                    <a:pt x="30" y="394"/>
                  </a:lnTo>
                  <a:lnTo>
                    <a:pt x="28" y="384"/>
                  </a:lnTo>
                  <a:lnTo>
                    <a:pt x="40" y="378"/>
                  </a:lnTo>
                  <a:lnTo>
                    <a:pt x="40" y="356"/>
                  </a:lnTo>
                  <a:lnTo>
                    <a:pt x="40" y="342"/>
                  </a:lnTo>
                  <a:lnTo>
                    <a:pt x="30" y="328"/>
                  </a:lnTo>
                  <a:lnTo>
                    <a:pt x="30" y="310"/>
                  </a:lnTo>
                  <a:lnTo>
                    <a:pt x="18" y="280"/>
                  </a:lnTo>
                  <a:lnTo>
                    <a:pt x="10" y="264"/>
                  </a:lnTo>
                  <a:lnTo>
                    <a:pt x="4" y="254"/>
                  </a:lnTo>
                  <a:lnTo>
                    <a:pt x="0" y="246"/>
                  </a:lnTo>
                  <a:lnTo>
                    <a:pt x="6" y="248"/>
                  </a:lnTo>
                  <a:lnTo>
                    <a:pt x="10" y="254"/>
                  </a:lnTo>
                  <a:lnTo>
                    <a:pt x="18" y="254"/>
                  </a:lnTo>
                  <a:lnTo>
                    <a:pt x="20" y="244"/>
                  </a:lnTo>
                  <a:lnTo>
                    <a:pt x="12" y="238"/>
                  </a:lnTo>
                  <a:lnTo>
                    <a:pt x="6" y="218"/>
                  </a:lnTo>
                  <a:lnTo>
                    <a:pt x="6" y="204"/>
                  </a:lnTo>
                  <a:lnTo>
                    <a:pt x="12" y="188"/>
                  </a:lnTo>
                  <a:lnTo>
                    <a:pt x="14" y="180"/>
                  </a:lnTo>
                  <a:lnTo>
                    <a:pt x="20" y="186"/>
                  </a:lnTo>
                  <a:lnTo>
                    <a:pt x="24" y="178"/>
                  </a:lnTo>
                  <a:lnTo>
                    <a:pt x="34" y="178"/>
                  </a:lnTo>
                  <a:lnTo>
                    <a:pt x="48" y="162"/>
                  </a:lnTo>
                  <a:lnTo>
                    <a:pt x="62" y="158"/>
                  </a:lnTo>
                  <a:lnTo>
                    <a:pt x="86" y="154"/>
                  </a:lnTo>
                  <a:lnTo>
                    <a:pt x="110" y="146"/>
                  </a:lnTo>
                  <a:lnTo>
                    <a:pt x="122" y="144"/>
                  </a:lnTo>
                  <a:lnTo>
                    <a:pt x="144" y="118"/>
                  </a:lnTo>
                  <a:lnTo>
                    <a:pt x="142" y="106"/>
                  </a:lnTo>
                  <a:lnTo>
                    <a:pt x="146" y="98"/>
                  </a:lnTo>
                  <a:lnTo>
                    <a:pt x="156" y="92"/>
                  </a:lnTo>
                  <a:lnTo>
                    <a:pt x="160" y="98"/>
                  </a:lnTo>
                  <a:lnTo>
                    <a:pt x="164" y="102"/>
                  </a:lnTo>
                  <a:lnTo>
                    <a:pt x="168" y="96"/>
                  </a:lnTo>
                  <a:lnTo>
                    <a:pt x="168" y="84"/>
                  </a:lnTo>
                  <a:lnTo>
                    <a:pt x="176" y="88"/>
                  </a:lnTo>
                  <a:lnTo>
                    <a:pt x="180" y="84"/>
                  </a:lnTo>
                  <a:lnTo>
                    <a:pt x="182" y="72"/>
                  </a:lnTo>
                  <a:lnTo>
                    <a:pt x="192" y="66"/>
                  </a:lnTo>
                  <a:lnTo>
                    <a:pt x="198" y="60"/>
                  </a:lnTo>
                  <a:lnTo>
                    <a:pt x="204" y="60"/>
                  </a:lnTo>
                  <a:lnTo>
                    <a:pt x="220" y="48"/>
                  </a:lnTo>
                  <a:lnTo>
                    <a:pt x="230" y="54"/>
                  </a:lnTo>
                  <a:lnTo>
                    <a:pt x="236" y="60"/>
                  </a:lnTo>
                  <a:lnTo>
                    <a:pt x="242" y="66"/>
                  </a:lnTo>
                  <a:lnTo>
                    <a:pt x="254" y="64"/>
                  </a:lnTo>
                  <a:lnTo>
                    <a:pt x="262" y="62"/>
                  </a:lnTo>
                  <a:lnTo>
                    <a:pt x="256" y="52"/>
                  </a:lnTo>
                  <a:lnTo>
                    <a:pt x="268" y="40"/>
                  </a:lnTo>
                  <a:lnTo>
                    <a:pt x="274" y="28"/>
                  </a:lnTo>
                  <a:lnTo>
                    <a:pt x="282" y="24"/>
                  </a:lnTo>
                  <a:lnTo>
                    <a:pt x="286" y="20"/>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46" name="Freeform 269">
              <a:extLst>
                <a:ext uri="{FF2B5EF4-FFF2-40B4-BE49-F238E27FC236}">
                  <a16:creationId xmlns:a16="http://schemas.microsoft.com/office/drawing/2014/main" id="{063E2CEF-64AF-47FD-8E9E-64BEBE169D09}"/>
                </a:ext>
              </a:extLst>
            </p:cNvPr>
            <p:cNvSpPr>
              <a:spLocks/>
            </p:cNvSpPr>
            <p:nvPr/>
          </p:nvSpPr>
          <p:spPr bwMode="gray">
            <a:xfrm>
              <a:off x="7955449" y="3604183"/>
              <a:ext cx="132509" cy="112205"/>
            </a:xfrm>
            <a:custGeom>
              <a:avLst/>
              <a:gdLst>
                <a:gd name="T0" fmla="*/ 30 w 92"/>
                <a:gd name="T1" fmla="*/ 0 h 78"/>
                <a:gd name="T2" fmla="*/ 38 w 92"/>
                <a:gd name="T3" fmla="*/ 6 h 78"/>
                <a:gd name="T4" fmla="*/ 48 w 92"/>
                <a:gd name="T5" fmla="*/ 16 h 78"/>
                <a:gd name="T6" fmla="*/ 66 w 92"/>
                <a:gd name="T7" fmla="*/ 26 h 78"/>
                <a:gd name="T8" fmla="*/ 76 w 92"/>
                <a:gd name="T9" fmla="*/ 30 h 78"/>
                <a:gd name="T10" fmla="*/ 84 w 92"/>
                <a:gd name="T11" fmla="*/ 24 h 78"/>
                <a:gd name="T12" fmla="*/ 90 w 92"/>
                <a:gd name="T13" fmla="*/ 24 h 78"/>
                <a:gd name="T14" fmla="*/ 84 w 92"/>
                <a:gd name="T15" fmla="*/ 30 h 78"/>
                <a:gd name="T16" fmla="*/ 88 w 92"/>
                <a:gd name="T17" fmla="*/ 36 h 78"/>
                <a:gd name="T18" fmla="*/ 92 w 92"/>
                <a:gd name="T19" fmla="*/ 40 h 78"/>
                <a:gd name="T20" fmla="*/ 84 w 92"/>
                <a:gd name="T21" fmla="*/ 46 h 78"/>
                <a:gd name="T22" fmla="*/ 80 w 92"/>
                <a:gd name="T23" fmla="*/ 48 h 78"/>
                <a:gd name="T24" fmla="*/ 74 w 92"/>
                <a:gd name="T25" fmla="*/ 46 h 78"/>
                <a:gd name="T26" fmla="*/ 68 w 92"/>
                <a:gd name="T27" fmla="*/ 48 h 78"/>
                <a:gd name="T28" fmla="*/ 58 w 92"/>
                <a:gd name="T29" fmla="*/ 52 h 78"/>
                <a:gd name="T30" fmla="*/ 52 w 92"/>
                <a:gd name="T31" fmla="*/ 60 h 78"/>
                <a:gd name="T32" fmla="*/ 52 w 92"/>
                <a:gd name="T33" fmla="*/ 66 h 78"/>
                <a:gd name="T34" fmla="*/ 44 w 92"/>
                <a:gd name="T35" fmla="*/ 62 h 78"/>
                <a:gd name="T36" fmla="*/ 36 w 92"/>
                <a:gd name="T37" fmla="*/ 56 h 78"/>
                <a:gd name="T38" fmla="*/ 28 w 92"/>
                <a:gd name="T39" fmla="*/ 54 h 78"/>
                <a:gd name="T40" fmla="*/ 24 w 92"/>
                <a:gd name="T41" fmla="*/ 56 h 78"/>
                <a:gd name="T42" fmla="*/ 22 w 92"/>
                <a:gd name="T43" fmla="*/ 60 h 78"/>
                <a:gd name="T44" fmla="*/ 16 w 92"/>
                <a:gd name="T45" fmla="*/ 56 h 78"/>
                <a:gd name="T46" fmla="*/ 10 w 92"/>
                <a:gd name="T47" fmla="*/ 54 h 78"/>
                <a:gd name="T48" fmla="*/ 8 w 92"/>
                <a:gd name="T49" fmla="*/ 58 h 78"/>
                <a:gd name="T50" fmla="*/ 10 w 92"/>
                <a:gd name="T51" fmla="*/ 64 h 78"/>
                <a:gd name="T52" fmla="*/ 16 w 92"/>
                <a:gd name="T53" fmla="*/ 66 h 78"/>
                <a:gd name="T54" fmla="*/ 14 w 92"/>
                <a:gd name="T55" fmla="*/ 72 h 78"/>
                <a:gd name="T56" fmla="*/ 8 w 92"/>
                <a:gd name="T57" fmla="*/ 74 h 78"/>
                <a:gd name="T58" fmla="*/ 2 w 92"/>
                <a:gd name="T59" fmla="*/ 78 h 78"/>
                <a:gd name="T60" fmla="*/ 2 w 92"/>
                <a:gd name="T61" fmla="*/ 68 h 78"/>
                <a:gd name="T62" fmla="*/ 0 w 92"/>
                <a:gd name="T63" fmla="*/ 60 h 78"/>
                <a:gd name="T64" fmla="*/ 0 w 92"/>
                <a:gd name="T65" fmla="*/ 52 h 78"/>
                <a:gd name="T66" fmla="*/ 6 w 92"/>
                <a:gd name="T67" fmla="*/ 50 h 78"/>
                <a:gd name="T68" fmla="*/ 10 w 92"/>
                <a:gd name="T69" fmla="*/ 44 h 78"/>
                <a:gd name="T70" fmla="*/ 10 w 92"/>
                <a:gd name="T71" fmla="*/ 38 h 78"/>
                <a:gd name="T72" fmla="*/ 16 w 92"/>
                <a:gd name="T73" fmla="*/ 38 h 78"/>
                <a:gd name="T74" fmla="*/ 22 w 92"/>
                <a:gd name="T75" fmla="*/ 42 h 78"/>
                <a:gd name="T76" fmla="*/ 28 w 92"/>
                <a:gd name="T77" fmla="*/ 40 h 78"/>
                <a:gd name="T78" fmla="*/ 30 w 92"/>
                <a:gd name="T79" fmla="*/ 16 h 78"/>
                <a:gd name="T80" fmla="*/ 30 w 92"/>
                <a:gd name="T8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78">
                  <a:moveTo>
                    <a:pt x="30" y="0"/>
                  </a:moveTo>
                  <a:lnTo>
                    <a:pt x="38" y="6"/>
                  </a:lnTo>
                  <a:lnTo>
                    <a:pt x="48" y="16"/>
                  </a:lnTo>
                  <a:lnTo>
                    <a:pt x="66" y="26"/>
                  </a:lnTo>
                  <a:lnTo>
                    <a:pt x="76" y="30"/>
                  </a:lnTo>
                  <a:lnTo>
                    <a:pt x="84" y="24"/>
                  </a:lnTo>
                  <a:lnTo>
                    <a:pt x="90" y="24"/>
                  </a:lnTo>
                  <a:lnTo>
                    <a:pt x="84" y="30"/>
                  </a:lnTo>
                  <a:lnTo>
                    <a:pt x="88" y="36"/>
                  </a:lnTo>
                  <a:lnTo>
                    <a:pt x="92" y="40"/>
                  </a:lnTo>
                  <a:lnTo>
                    <a:pt x="84" y="46"/>
                  </a:lnTo>
                  <a:lnTo>
                    <a:pt x="80" y="48"/>
                  </a:lnTo>
                  <a:lnTo>
                    <a:pt x="74" y="46"/>
                  </a:lnTo>
                  <a:lnTo>
                    <a:pt x="68" y="48"/>
                  </a:lnTo>
                  <a:lnTo>
                    <a:pt x="58" y="52"/>
                  </a:lnTo>
                  <a:lnTo>
                    <a:pt x="52" y="60"/>
                  </a:lnTo>
                  <a:lnTo>
                    <a:pt x="52" y="66"/>
                  </a:lnTo>
                  <a:lnTo>
                    <a:pt x="44" y="62"/>
                  </a:lnTo>
                  <a:lnTo>
                    <a:pt x="36" y="56"/>
                  </a:lnTo>
                  <a:lnTo>
                    <a:pt x="28" y="54"/>
                  </a:lnTo>
                  <a:lnTo>
                    <a:pt x="24" y="56"/>
                  </a:lnTo>
                  <a:lnTo>
                    <a:pt x="22" y="60"/>
                  </a:lnTo>
                  <a:lnTo>
                    <a:pt x="16" y="56"/>
                  </a:lnTo>
                  <a:lnTo>
                    <a:pt x="10" y="54"/>
                  </a:lnTo>
                  <a:lnTo>
                    <a:pt x="8" y="58"/>
                  </a:lnTo>
                  <a:lnTo>
                    <a:pt x="10" y="64"/>
                  </a:lnTo>
                  <a:lnTo>
                    <a:pt x="16" y="66"/>
                  </a:lnTo>
                  <a:lnTo>
                    <a:pt x="14" y="72"/>
                  </a:lnTo>
                  <a:lnTo>
                    <a:pt x="8" y="74"/>
                  </a:lnTo>
                  <a:lnTo>
                    <a:pt x="2" y="78"/>
                  </a:lnTo>
                  <a:lnTo>
                    <a:pt x="2" y="68"/>
                  </a:lnTo>
                  <a:lnTo>
                    <a:pt x="0" y="60"/>
                  </a:lnTo>
                  <a:lnTo>
                    <a:pt x="0" y="52"/>
                  </a:lnTo>
                  <a:lnTo>
                    <a:pt x="6" y="50"/>
                  </a:lnTo>
                  <a:lnTo>
                    <a:pt x="10" y="44"/>
                  </a:lnTo>
                  <a:lnTo>
                    <a:pt x="10" y="38"/>
                  </a:lnTo>
                  <a:lnTo>
                    <a:pt x="16" y="38"/>
                  </a:lnTo>
                  <a:lnTo>
                    <a:pt x="22" y="42"/>
                  </a:lnTo>
                  <a:lnTo>
                    <a:pt x="28" y="40"/>
                  </a:lnTo>
                  <a:lnTo>
                    <a:pt x="30" y="16"/>
                  </a:lnTo>
                  <a:lnTo>
                    <a:pt x="30" y="0"/>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47" name="Freeform 271">
              <a:extLst>
                <a:ext uri="{FF2B5EF4-FFF2-40B4-BE49-F238E27FC236}">
                  <a16:creationId xmlns:a16="http://schemas.microsoft.com/office/drawing/2014/main" id="{83B42A4B-19CB-4810-8336-F676BB14BEC6}"/>
                </a:ext>
              </a:extLst>
            </p:cNvPr>
            <p:cNvSpPr>
              <a:spLocks/>
            </p:cNvSpPr>
            <p:nvPr/>
          </p:nvSpPr>
          <p:spPr bwMode="gray">
            <a:xfrm>
              <a:off x="7719239" y="3912028"/>
              <a:ext cx="54732" cy="71927"/>
            </a:xfrm>
            <a:custGeom>
              <a:avLst/>
              <a:gdLst>
                <a:gd name="T0" fmla="*/ 4 w 38"/>
                <a:gd name="T1" fmla="*/ 12 h 50"/>
                <a:gd name="T2" fmla="*/ 10 w 38"/>
                <a:gd name="T3" fmla="*/ 8 h 50"/>
                <a:gd name="T4" fmla="*/ 16 w 38"/>
                <a:gd name="T5" fmla="*/ 0 h 50"/>
                <a:gd name="T6" fmla="*/ 24 w 38"/>
                <a:gd name="T7" fmla="*/ 0 h 50"/>
                <a:gd name="T8" fmla="*/ 28 w 38"/>
                <a:gd name="T9" fmla="*/ 6 h 50"/>
                <a:gd name="T10" fmla="*/ 34 w 38"/>
                <a:gd name="T11" fmla="*/ 10 h 50"/>
                <a:gd name="T12" fmla="*/ 38 w 38"/>
                <a:gd name="T13" fmla="*/ 16 h 50"/>
                <a:gd name="T14" fmla="*/ 36 w 38"/>
                <a:gd name="T15" fmla="*/ 24 h 50"/>
                <a:gd name="T16" fmla="*/ 32 w 38"/>
                <a:gd name="T17" fmla="*/ 26 h 50"/>
                <a:gd name="T18" fmla="*/ 30 w 38"/>
                <a:gd name="T19" fmla="*/ 32 h 50"/>
                <a:gd name="T20" fmla="*/ 30 w 38"/>
                <a:gd name="T21" fmla="*/ 40 h 50"/>
                <a:gd name="T22" fmla="*/ 26 w 38"/>
                <a:gd name="T23" fmla="*/ 50 h 50"/>
                <a:gd name="T24" fmla="*/ 18 w 38"/>
                <a:gd name="T25" fmla="*/ 48 h 50"/>
                <a:gd name="T26" fmla="*/ 18 w 38"/>
                <a:gd name="T27" fmla="*/ 44 h 50"/>
                <a:gd name="T28" fmla="*/ 20 w 38"/>
                <a:gd name="T29" fmla="*/ 36 h 50"/>
                <a:gd name="T30" fmla="*/ 12 w 38"/>
                <a:gd name="T31" fmla="*/ 36 h 50"/>
                <a:gd name="T32" fmla="*/ 14 w 38"/>
                <a:gd name="T33" fmla="*/ 30 h 50"/>
                <a:gd name="T34" fmla="*/ 18 w 38"/>
                <a:gd name="T35" fmla="*/ 24 h 50"/>
                <a:gd name="T36" fmla="*/ 18 w 38"/>
                <a:gd name="T37" fmla="*/ 20 h 50"/>
                <a:gd name="T38" fmla="*/ 16 w 38"/>
                <a:gd name="T39" fmla="*/ 14 h 50"/>
                <a:gd name="T40" fmla="*/ 8 w 38"/>
                <a:gd name="T41" fmla="*/ 16 h 50"/>
                <a:gd name="T42" fmla="*/ 0 w 38"/>
                <a:gd name="T43" fmla="*/ 18 h 50"/>
                <a:gd name="T44" fmla="*/ 4 w 38"/>
                <a:gd name="T45"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50">
                  <a:moveTo>
                    <a:pt x="4" y="12"/>
                  </a:moveTo>
                  <a:lnTo>
                    <a:pt x="10" y="8"/>
                  </a:lnTo>
                  <a:lnTo>
                    <a:pt x="16" y="0"/>
                  </a:lnTo>
                  <a:lnTo>
                    <a:pt x="24" y="0"/>
                  </a:lnTo>
                  <a:lnTo>
                    <a:pt x="28" y="6"/>
                  </a:lnTo>
                  <a:lnTo>
                    <a:pt x="34" y="10"/>
                  </a:lnTo>
                  <a:lnTo>
                    <a:pt x="38" y="16"/>
                  </a:lnTo>
                  <a:lnTo>
                    <a:pt x="36" y="24"/>
                  </a:lnTo>
                  <a:lnTo>
                    <a:pt x="32" y="26"/>
                  </a:lnTo>
                  <a:lnTo>
                    <a:pt x="30" y="32"/>
                  </a:lnTo>
                  <a:lnTo>
                    <a:pt x="30" y="40"/>
                  </a:lnTo>
                  <a:lnTo>
                    <a:pt x="26" y="50"/>
                  </a:lnTo>
                  <a:lnTo>
                    <a:pt x="18" y="48"/>
                  </a:lnTo>
                  <a:lnTo>
                    <a:pt x="18" y="44"/>
                  </a:lnTo>
                  <a:lnTo>
                    <a:pt x="20" y="36"/>
                  </a:lnTo>
                  <a:lnTo>
                    <a:pt x="12" y="36"/>
                  </a:lnTo>
                  <a:lnTo>
                    <a:pt x="14" y="30"/>
                  </a:lnTo>
                  <a:lnTo>
                    <a:pt x="18" y="24"/>
                  </a:lnTo>
                  <a:lnTo>
                    <a:pt x="18" y="20"/>
                  </a:lnTo>
                  <a:lnTo>
                    <a:pt x="16" y="14"/>
                  </a:lnTo>
                  <a:lnTo>
                    <a:pt x="8" y="16"/>
                  </a:lnTo>
                  <a:lnTo>
                    <a:pt x="0" y="18"/>
                  </a:lnTo>
                  <a:lnTo>
                    <a:pt x="4" y="12"/>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48" name="Freeform 272">
              <a:extLst>
                <a:ext uri="{FF2B5EF4-FFF2-40B4-BE49-F238E27FC236}">
                  <a16:creationId xmlns:a16="http://schemas.microsoft.com/office/drawing/2014/main" id="{8C2CCEF5-1E90-4C66-B7BD-9677D21E81A2}"/>
                </a:ext>
              </a:extLst>
            </p:cNvPr>
            <p:cNvSpPr>
              <a:spLocks/>
            </p:cNvSpPr>
            <p:nvPr/>
          </p:nvSpPr>
          <p:spPr bwMode="gray">
            <a:xfrm>
              <a:off x="7753806" y="3710633"/>
              <a:ext cx="250614" cy="212902"/>
            </a:xfrm>
            <a:custGeom>
              <a:avLst/>
              <a:gdLst>
                <a:gd name="T0" fmla="*/ 12 w 174"/>
                <a:gd name="T1" fmla="*/ 128 h 148"/>
                <a:gd name="T2" fmla="*/ 32 w 174"/>
                <a:gd name="T3" fmla="*/ 112 h 148"/>
                <a:gd name="T4" fmla="*/ 60 w 174"/>
                <a:gd name="T5" fmla="*/ 110 h 148"/>
                <a:gd name="T6" fmla="*/ 80 w 174"/>
                <a:gd name="T7" fmla="*/ 100 h 148"/>
                <a:gd name="T8" fmla="*/ 92 w 174"/>
                <a:gd name="T9" fmla="*/ 82 h 148"/>
                <a:gd name="T10" fmla="*/ 100 w 174"/>
                <a:gd name="T11" fmla="*/ 80 h 148"/>
                <a:gd name="T12" fmla="*/ 110 w 174"/>
                <a:gd name="T13" fmla="*/ 82 h 148"/>
                <a:gd name="T14" fmla="*/ 140 w 174"/>
                <a:gd name="T15" fmla="*/ 52 h 148"/>
                <a:gd name="T16" fmla="*/ 144 w 174"/>
                <a:gd name="T17" fmla="*/ 30 h 148"/>
                <a:gd name="T18" fmla="*/ 146 w 174"/>
                <a:gd name="T19" fmla="*/ 10 h 148"/>
                <a:gd name="T20" fmla="*/ 160 w 174"/>
                <a:gd name="T21" fmla="*/ 12 h 148"/>
                <a:gd name="T22" fmla="*/ 158 w 174"/>
                <a:gd name="T23" fmla="*/ 2 h 148"/>
                <a:gd name="T24" fmla="*/ 166 w 174"/>
                <a:gd name="T25" fmla="*/ 10 h 148"/>
                <a:gd name="T26" fmla="*/ 172 w 174"/>
                <a:gd name="T27" fmla="*/ 28 h 148"/>
                <a:gd name="T28" fmla="*/ 168 w 174"/>
                <a:gd name="T29" fmla="*/ 48 h 148"/>
                <a:gd name="T30" fmla="*/ 158 w 174"/>
                <a:gd name="T31" fmla="*/ 66 h 148"/>
                <a:gd name="T32" fmla="*/ 154 w 174"/>
                <a:gd name="T33" fmla="*/ 86 h 148"/>
                <a:gd name="T34" fmla="*/ 152 w 174"/>
                <a:gd name="T35" fmla="*/ 98 h 148"/>
                <a:gd name="T36" fmla="*/ 152 w 174"/>
                <a:gd name="T37" fmla="*/ 108 h 148"/>
                <a:gd name="T38" fmla="*/ 148 w 174"/>
                <a:gd name="T39" fmla="*/ 118 h 148"/>
                <a:gd name="T40" fmla="*/ 138 w 174"/>
                <a:gd name="T41" fmla="*/ 116 h 148"/>
                <a:gd name="T42" fmla="*/ 126 w 174"/>
                <a:gd name="T43" fmla="*/ 116 h 148"/>
                <a:gd name="T44" fmla="*/ 126 w 174"/>
                <a:gd name="T45" fmla="*/ 128 h 148"/>
                <a:gd name="T46" fmla="*/ 116 w 174"/>
                <a:gd name="T47" fmla="*/ 126 h 148"/>
                <a:gd name="T48" fmla="*/ 102 w 174"/>
                <a:gd name="T49" fmla="*/ 126 h 148"/>
                <a:gd name="T50" fmla="*/ 90 w 174"/>
                <a:gd name="T51" fmla="*/ 122 h 148"/>
                <a:gd name="T52" fmla="*/ 92 w 174"/>
                <a:gd name="T53" fmla="*/ 132 h 148"/>
                <a:gd name="T54" fmla="*/ 80 w 174"/>
                <a:gd name="T55" fmla="*/ 144 h 148"/>
                <a:gd name="T56" fmla="*/ 68 w 174"/>
                <a:gd name="T57" fmla="*/ 140 h 148"/>
                <a:gd name="T58" fmla="*/ 70 w 174"/>
                <a:gd name="T59" fmla="*/ 130 h 148"/>
                <a:gd name="T60" fmla="*/ 56 w 174"/>
                <a:gd name="T61" fmla="*/ 124 h 148"/>
                <a:gd name="T62" fmla="*/ 38 w 174"/>
                <a:gd name="T63" fmla="*/ 130 h 148"/>
                <a:gd name="T64" fmla="*/ 18 w 174"/>
                <a:gd name="T65" fmla="*/ 134 h 148"/>
                <a:gd name="T66" fmla="*/ 2 w 174"/>
                <a:gd name="T67"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 h="148">
                  <a:moveTo>
                    <a:pt x="0" y="134"/>
                  </a:moveTo>
                  <a:lnTo>
                    <a:pt x="12" y="128"/>
                  </a:lnTo>
                  <a:lnTo>
                    <a:pt x="26" y="118"/>
                  </a:lnTo>
                  <a:lnTo>
                    <a:pt x="32" y="112"/>
                  </a:lnTo>
                  <a:lnTo>
                    <a:pt x="44" y="110"/>
                  </a:lnTo>
                  <a:lnTo>
                    <a:pt x="60" y="110"/>
                  </a:lnTo>
                  <a:lnTo>
                    <a:pt x="76" y="110"/>
                  </a:lnTo>
                  <a:lnTo>
                    <a:pt x="80" y="100"/>
                  </a:lnTo>
                  <a:lnTo>
                    <a:pt x="88" y="90"/>
                  </a:lnTo>
                  <a:lnTo>
                    <a:pt x="92" y="82"/>
                  </a:lnTo>
                  <a:lnTo>
                    <a:pt x="98" y="74"/>
                  </a:lnTo>
                  <a:lnTo>
                    <a:pt x="100" y="80"/>
                  </a:lnTo>
                  <a:lnTo>
                    <a:pt x="100" y="86"/>
                  </a:lnTo>
                  <a:lnTo>
                    <a:pt x="110" y="82"/>
                  </a:lnTo>
                  <a:lnTo>
                    <a:pt x="126" y="72"/>
                  </a:lnTo>
                  <a:lnTo>
                    <a:pt x="140" y="52"/>
                  </a:lnTo>
                  <a:lnTo>
                    <a:pt x="146" y="36"/>
                  </a:lnTo>
                  <a:lnTo>
                    <a:pt x="144" y="30"/>
                  </a:lnTo>
                  <a:lnTo>
                    <a:pt x="142" y="18"/>
                  </a:lnTo>
                  <a:lnTo>
                    <a:pt x="146" y="10"/>
                  </a:lnTo>
                  <a:lnTo>
                    <a:pt x="150" y="8"/>
                  </a:lnTo>
                  <a:lnTo>
                    <a:pt x="160" y="12"/>
                  </a:lnTo>
                  <a:lnTo>
                    <a:pt x="162" y="6"/>
                  </a:lnTo>
                  <a:lnTo>
                    <a:pt x="158" y="2"/>
                  </a:lnTo>
                  <a:lnTo>
                    <a:pt x="164" y="0"/>
                  </a:lnTo>
                  <a:lnTo>
                    <a:pt x="166" y="10"/>
                  </a:lnTo>
                  <a:lnTo>
                    <a:pt x="166" y="18"/>
                  </a:lnTo>
                  <a:lnTo>
                    <a:pt x="172" y="28"/>
                  </a:lnTo>
                  <a:lnTo>
                    <a:pt x="174" y="36"/>
                  </a:lnTo>
                  <a:lnTo>
                    <a:pt x="168" y="48"/>
                  </a:lnTo>
                  <a:lnTo>
                    <a:pt x="160" y="58"/>
                  </a:lnTo>
                  <a:lnTo>
                    <a:pt x="158" y="66"/>
                  </a:lnTo>
                  <a:lnTo>
                    <a:pt x="158" y="80"/>
                  </a:lnTo>
                  <a:lnTo>
                    <a:pt x="154" y="86"/>
                  </a:lnTo>
                  <a:lnTo>
                    <a:pt x="152" y="96"/>
                  </a:lnTo>
                  <a:lnTo>
                    <a:pt x="152" y="98"/>
                  </a:lnTo>
                  <a:lnTo>
                    <a:pt x="152" y="102"/>
                  </a:lnTo>
                  <a:lnTo>
                    <a:pt x="152" y="108"/>
                  </a:lnTo>
                  <a:lnTo>
                    <a:pt x="152" y="110"/>
                  </a:lnTo>
                  <a:lnTo>
                    <a:pt x="148" y="118"/>
                  </a:lnTo>
                  <a:lnTo>
                    <a:pt x="142" y="122"/>
                  </a:lnTo>
                  <a:lnTo>
                    <a:pt x="138" y="116"/>
                  </a:lnTo>
                  <a:lnTo>
                    <a:pt x="132" y="114"/>
                  </a:lnTo>
                  <a:lnTo>
                    <a:pt x="126" y="116"/>
                  </a:lnTo>
                  <a:lnTo>
                    <a:pt x="128" y="124"/>
                  </a:lnTo>
                  <a:lnTo>
                    <a:pt x="126" y="128"/>
                  </a:lnTo>
                  <a:lnTo>
                    <a:pt x="118" y="122"/>
                  </a:lnTo>
                  <a:lnTo>
                    <a:pt x="116" y="126"/>
                  </a:lnTo>
                  <a:lnTo>
                    <a:pt x="110" y="126"/>
                  </a:lnTo>
                  <a:lnTo>
                    <a:pt x="102" y="126"/>
                  </a:lnTo>
                  <a:lnTo>
                    <a:pt x="92" y="126"/>
                  </a:lnTo>
                  <a:lnTo>
                    <a:pt x="90" y="122"/>
                  </a:lnTo>
                  <a:lnTo>
                    <a:pt x="88" y="126"/>
                  </a:lnTo>
                  <a:lnTo>
                    <a:pt x="92" y="132"/>
                  </a:lnTo>
                  <a:lnTo>
                    <a:pt x="84" y="136"/>
                  </a:lnTo>
                  <a:lnTo>
                    <a:pt x="80" y="144"/>
                  </a:lnTo>
                  <a:lnTo>
                    <a:pt x="74" y="148"/>
                  </a:lnTo>
                  <a:lnTo>
                    <a:pt x="68" y="140"/>
                  </a:lnTo>
                  <a:lnTo>
                    <a:pt x="62" y="136"/>
                  </a:lnTo>
                  <a:lnTo>
                    <a:pt x="70" y="130"/>
                  </a:lnTo>
                  <a:lnTo>
                    <a:pt x="72" y="124"/>
                  </a:lnTo>
                  <a:lnTo>
                    <a:pt x="56" y="124"/>
                  </a:lnTo>
                  <a:lnTo>
                    <a:pt x="50" y="128"/>
                  </a:lnTo>
                  <a:lnTo>
                    <a:pt x="38" y="130"/>
                  </a:lnTo>
                  <a:lnTo>
                    <a:pt x="28" y="134"/>
                  </a:lnTo>
                  <a:lnTo>
                    <a:pt x="18" y="134"/>
                  </a:lnTo>
                  <a:lnTo>
                    <a:pt x="10" y="140"/>
                  </a:lnTo>
                  <a:lnTo>
                    <a:pt x="2" y="138"/>
                  </a:lnTo>
                  <a:lnTo>
                    <a:pt x="0" y="134"/>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grpSp>
          <p:nvGrpSpPr>
            <p:cNvPr id="349" name="Group 38">
              <a:extLst>
                <a:ext uri="{FF2B5EF4-FFF2-40B4-BE49-F238E27FC236}">
                  <a16:creationId xmlns:a16="http://schemas.microsoft.com/office/drawing/2014/main" id="{CB670D58-65BD-48BE-8204-5382D7201944}"/>
                </a:ext>
              </a:extLst>
            </p:cNvPr>
            <p:cNvGrpSpPr>
              <a:grpSpLocks/>
            </p:cNvGrpSpPr>
            <p:nvPr/>
          </p:nvGrpSpPr>
          <p:grpSpPr bwMode="auto">
            <a:xfrm>
              <a:off x="931066" y="2726679"/>
              <a:ext cx="855542" cy="667477"/>
              <a:chOff x="44" y="1185"/>
              <a:chExt cx="594" cy="464"/>
            </a:xfrm>
            <a:solidFill>
              <a:schemeClr val="tx1"/>
            </a:solidFill>
          </p:grpSpPr>
          <p:sp>
            <p:nvSpPr>
              <p:cNvPr id="795" name="Freeform 39">
                <a:extLst>
                  <a:ext uri="{FF2B5EF4-FFF2-40B4-BE49-F238E27FC236}">
                    <a16:creationId xmlns:a16="http://schemas.microsoft.com/office/drawing/2014/main" id="{E71FCBB3-762D-41C7-A50D-8DDB063951BA}"/>
                  </a:ext>
                </a:extLst>
              </p:cNvPr>
              <p:cNvSpPr>
                <a:spLocks/>
              </p:cNvSpPr>
              <p:nvPr/>
            </p:nvSpPr>
            <p:spPr bwMode="gray">
              <a:xfrm>
                <a:off x="44" y="1185"/>
                <a:ext cx="594" cy="414"/>
              </a:xfrm>
              <a:custGeom>
                <a:avLst/>
                <a:gdLst>
                  <a:gd name="T0" fmla="*/ 540 w 594"/>
                  <a:gd name="T1" fmla="*/ 354 h 414"/>
                  <a:gd name="T2" fmla="*/ 510 w 594"/>
                  <a:gd name="T3" fmla="*/ 318 h 414"/>
                  <a:gd name="T4" fmla="*/ 500 w 594"/>
                  <a:gd name="T5" fmla="*/ 332 h 414"/>
                  <a:gd name="T6" fmla="*/ 464 w 594"/>
                  <a:gd name="T7" fmla="*/ 324 h 414"/>
                  <a:gd name="T8" fmla="*/ 414 w 594"/>
                  <a:gd name="T9" fmla="*/ 298 h 414"/>
                  <a:gd name="T10" fmla="*/ 362 w 594"/>
                  <a:gd name="T11" fmla="*/ 288 h 414"/>
                  <a:gd name="T12" fmla="*/ 318 w 594"/>
                  <a:gd name="T13" fmla="*/ 272 h 414"/>
                  <a:gd name="T14" fmla="*/ 314 w 594"/>
                  <a:gd name="T15" fmla="*/ 294 h 414"/>
                  <a:gd name="T16" fmla="*/ 278 w 594"/>
                  <a:gd name="T17" fmla="*/ 304 h 414"/>
                  <a:gd name="T18" fmla="*/ 252 w 594"/>
                  <a:gd name="T19" fmla="*/ 298 h 414"/>
                  <a:gd name="T20" fmla="*/ 270 w 594"/>
                  <a:gd name="T21" fmla="*/ 274 h 414"/>
                  <a:gd name="T22" fmla="*/ 274 w 594"/>
                  <a:gd name="T23" fmla="*/ 266 h 414"/>
                  <a:gd name="T24" fmla="*/ 236 w 594"/>
                  <a:gd name="T25" fmla="*/ 298 h 414"/>
                  <a:gd name="T26" fmla="*/ 222 w 594"/>
                  <a:gd name="T27" fmla="*/ 322 h 414"/>
                  <a:gd name="T28" fmla="*/ 196 w 594"/>
                  <a:gd name="T29" fmla="*/ 348 h 414"/>
                  <a:gd name="T30" fmla="*/ 146 w 594"/>
                  <a:gd name="T31" fmla="*/ 384 h 414"/>
                  <a:gd name="T32" fmla="*/ 112 w 594"/>
                  <a:gd name="T33" fmla="*/ 398 h 414"/>
                  <a:gd name="T34" fmla="*/ 90 w 594"/>
                  <a:gd name="T35" fmla="*/ 408 h 414"/>
                  <a:gd name="T36" fmla="*/ 84 w 594"/>
                  <a:gd name="T37" fmla="*/ 394 h 414"/>
                  <a:gd name="T38" fmla="*/ 114 w 594"/>
                  <a:gd name="T39" fmla="*/ 382 h 414"/>
                  <a:gd name="T40" fmla="*/ 156 w 594"/>
                  <a:gd name="T41" fmla="*/ 354 h 414"/>
                  <a:gd name="T42" fmla="*/ 170 w 594"/>
                  <a:gd name="T43" fmla="*/ 320 h 414"/>
                  <a:gd name="T44" fmla="*/ 138 w 594"/>
                  <a:gd name="T45" fmla="*/ 328 h 414"/>
                  <a:gd name="T46" fmla="*/ 100 w 594"/>
                  <a:gd name="T47" fmla="*/ 328 h 414"/>
                  <a:gd name="T48" fmla="*/ 86 w 594"/>
                  <a:gd name="T49" fmla="*/ 286 h 414"/>
                  <a:gd name="T50" fmla="*/ 56 w 594"/>
                  <a:gd name="T51" fmla="*/ 300 h 414"/>
                  <a:gd name="T52" fmla="*/ 48 w 594"/>
                  <a:gd name="T53" fmla="*/ 274 h 414"/>
                  <a:gd name="T54" fmla="*/ 24 w 594"/>
                  <a:gd name="T55" fmla="*/ 258 h 414"/>
                  <a:gd name="T56" fmla="*/ 46 w 594"/>
                  <a:gd name="T57" fmla="*/ 226 h 414"/>
                  <a:gd name="T58" fmla="*/ 80 w 594"/>
                  <a:gd name="T59" fmla="*/ 214 h 414"/>
                  <a:gd name="T60" fmla="*/ 102 w 594"/>
                  <a:gd name="T61" fmla="*/ 184 h 414"/>
                  <a:gd name="T62" fmla="*/ 86 w 594"/>
                  <a:gd name="T63" fmla="*/ 180 h 414"/>
                  <a:gd name="T64" fmla="*/ 20 w 594"/>
                  <a:gd name="T65" fmla="*/ 168 h 414"/>
                  <a:gd name="T66" fmla="*/ 10 w 594"/>
                  <a:gd name="T67" fmla="*/ 150 h 414"/>
                  <a:gd name="T68" fmla="*/ 60 w 594"/>
                  <a:gd name="T69" fmla="*/ 132 h 414"/>
                  <a:gd name="T70" fmla="*/ 100 w 594"/>
                  <a:gd name="T71" fmla="*/ 142 h 414"/>
                  <a:gd name="T72" fmla="*/ 102 w 594"/>
                  <a:gd name="T73" fmla="*/ 132 h 414"/>
                  <a:gd name="T74" fmla="*/ 84 w 594"/>
                  <a:gd name="T75" fmla="*/ 116 h 414"/>
                  <a:gd name="T76" fmla="*/ 44 w 594"/>
                  <a:gd name="T77" fmla="*/ 94 h 414"/>
                  <a:gd name="T78" fmla="*/ 22 w 594"/>
                  <a:gd name="T79" fmla="*/ 68 h 414"/>
                  <a:gd name="T80" fmla="*/ 88 w 594"/>
                  <a:gd name="T81" fmla="*/ 28 h 414"/>
                  <a:gd name="T82" fmla="*/ 132 w 594"/>
                  <a:gd name="T83" fmla="*/ 12 h 414"/>
                  <a:gd name="T84" fmla="*/ 186 w 594"/>
                  <a:gd name="T85" fmla="*/ 8 h 414"/>
                  <a:gd name="T86" fmla="*/ 244 w 594"/>
                  <a:gd name="T87" fmla="*/ 16 h 414"/>
                  <a:gd name="T88" fmla="*/ 318 w 594"/>
                  <a:gd name="T89" fmla="*/ 30 h 414"/>
                  <a:gd name="T90" fmla="*/ 400 w 594"/>
                  <a:gd name="T91" fmla="*/ 40 h 414"/>
                  <a:gd name="T92" fmla="*/ 438 w 594"/>
                  <a:gd name="T93" fmla="*/ 288 h 414"/>
                  <a:gd name="T94" fmla="*/ 478 w 594"/>
                  <a:gd name="T95" fmla="*/ 316 h 414"/>
                  <a:gd name="T96" fmla="*/ 508 w 594"/>
                  <a:gd name="T97" fmla="*/ 300 h 414"/>
                  <a:gd name="T98" fmla="*/ 556 w 594"/>
                  <a:gd name="T99" fmla="*/ 358 h 414"/>
                  <a:gd name="T100" fmla="*/ 594 w 594"/>
                  <a:gd name="T101" fmla="*/ 394 h 414"/>
                  <a:gd name="T102" fmla="*/ 582 w 594"/>
                  <a:gd name="T103" fmla="*/ 39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4" h="414">
                    <a:moveTo>
                      <a:pt x="568" y="384"/>
                    </a:moveTo>
                    <a:lnTo>
                      <a:pt x="552" y="370"/>
                    </a:lnTo>
                    <a:lnTo>
                      <a:pt x="542" y="362"/>
                    </a:lnTo>
                    <a:lnTo>
                      <a:pt x="540" y="354"/>
                    </a:lnTo>
                    <a:lnTo>
                      <a:pt x="530" y="342"/>
                    </a:lnTo>
                    <a:lnTo>
                      <a:pt x="522" y="336"/>
                    </a:lnTo>
                    <a:lnTo>
                      <a:pt x="518" y="330"/>
                    </a:lnTo>
                    <a:lnTo>
                      <a:pt x="510" y="318"/>
                    </a:lnTo>
                    <a:lnTo>
                      <a:pt x="506" y="322"/>
                    </a:lnTo>
                    <a:lnTo>
                      <a:pt x="510" y="334"/>
                    </a:lnTo>
                    <a:lnTo>
                      <a:pt x="506" y="338"/>
                    </a:lnTo>
                    <a:lnTo>
                      <a:pt x="500" y="332"/>
                    </a:lnTo>
                    <a:lnTo>
                      <a:pt x="496" y="328"/>
                    </a:lnTo>
                    <a:lnTo>
                      <a:pt x="492" y="336"/>
                    </a:lnTo>
                    <a:lnTo>
                      <a:pt x="480" y="332"/>
                    </a:lnTo>
                    <a:lnTo>
                      <a:pt x="464" y="324"/>
                    </a:lnTo>
                    <a:lnTo>
                      <a:pt x="440" y="310"/>
                    </a:lnTo>
                    <a:lnTo>
                      <a:pt x="438" y="302"/>
                    </a:lnTo>
                    <a:lnTo>
                      <a:pt x="426" y="304"/>
                    </a:lnTo>
                    <a:lnTo>
                      <a:pt x="414" y="298"/>
                    </a:lnTo>
                    <a:lnTo>
                      <a:pt x="400" y="296"/>
                    </a:lnTo>
                    <a:lnTo>
                      <a:pt x="378" y="296"/>
                    </a:lnTo>
                    <a:lnTo>
                      <a:pt x="368" y="296"/>
                    </a:lnTo>
                    <a:lnTo>
                      <a:pt x="362" y="288"/>
                    </a:lnTo>
                    <a:lnTo>
                      <a:pt x="348" y="286"/>
                    </a:lnTo>
                    <a:lnTo>
                      <a:pt x="344" y="280"/>
                    </a:lnTo>
                    <a:lnTo>
                      <a:pt x="332" y="274"/>
                    </a:lnTo>
                    <a:lnTo>
                      <a:pt x="318" y="272"/>
                    </a:lnTo>
                    <a:lnTo>
                      <a:pt x="306" y="272"/>
                    </a:lnTo>
                    <a:lnTo>
                      <a:pt x="306" y="280"/>
                    </a:lnTo>
                    <a:lnTo>
                      <a:pt x="310" y="286"/>
                    </a:lnTo>
                    <a:lnTo>
                      <a:pt x="314" y="294"/>
                    </a:lnTo>
                    <a:lnTo>
                      <a:pt x="310" y="296"/>
                    </a:lnTo>
                    <a:lnTo>
                      <a:pt x="294" y="296"/>
                    </a:lnTo>
                    <a:lnTo>
                      <a:pt x="286" y="298"/>
                    </a:lnTo>
                    <a:lnTo>
                      <a:pt x="278" y="304"/>
                    </a:lnTo>
                    <a:lnTo>
                      <a:pt x="268" y="312"/>
                    </a:lnTo>
                    <a:lnTo>
                      <a:pt x="256" y="316"/>
                    </a:lnTo>
                    <a:lnTo>
                      <a:pt x="250" y="308"/>
                    </a:lnTo>
                    <a:lnTo>
                      <a:pt x="252" y="298"/>
                    </a:lnTo>
                    <a:lnTo>
                      <a:pt x="256" y="290"/>
                    </a:lnTo>
                    <a:lnTo>
                      <a:pt x="258" y="280"/>
                    </a:lnTo>
                    <a:lnTo>
                      <a:pt x="262" y="276"/>
                    </a:lnTo>
                    <a:lnTo>
                      <a:pt x="270" y="274"/>
                    </a:lnTo>
                    <a:lnTo>
                      <a:pt x="280" y="272"/>
                    </a:lnTo>
                    <a:lnTo>
                      <a:pt x="284" y="264"/>
                    </a:lnTo>
                    <a:lnTo>
                      <a:pt x="286" y="260"/>
                    </a:lnTo>
                    <a:lnTo>
                      <a:pt x="274" y="266"/>
                    </a:lnTo>
                    <a:lnTo>
                      <a:pt x="264" y="268"/>
                    </a:lnTo>
                    <a:lnTo>
                      <a:pt x="244" y="282"/>
                    </a:lnTo>
                    <a:lnTo>
                      <a:pt x="236" y="290"/>
                    </a:lnTo>
                    <a:lnTo>
                      <a:pt x="236" y="298"/>
                    </a:lnTo>
                    <a:lnTo>
                      <a:pt x="230" y="304"/>
                    </a:lnTo>
                    <a:lnTo>
                      <a:pt x="220" y="306"/>
                    </a:lnTo>
                    <a:lnTo>
                      <a:pt x="216" y="314"/>
                    </a:lnTo>
                    <a:lnTo>
                      <a:pt x="222" y="322"/>
                    </a:lnTo>
                    <a:lnTo>
                      <a:pt x="224" y="326"/>
                    </a:lnTo>
                    <a:lnTo>
                      <a:pt x="218" y="332"/>
                    </a:lnTo>
                    <a:lnTo>
                      <a:pt x="208" y="340"/>
                    </a:lnTo>
                    <a:lnTo>
                      <a:pt x="196" y="348"/>
                    </a:lnTo>
                    <a:lnTo>
                      <a:pt x="176" y="360"/>
                    </a:lnTo>
                    <a:lnTo>
                      <a:pt x="154" y="372"/>
                    </a:lnTo>
                    <a:lnTo>
                      <a:pt x="148" y="378"/>
                    </a:lnTo>
                    <a:lnTo>
                      <a:pt x="146" y="384"/>
                    </a:lnTo>
                    <a:lnTo>
                      <a:pt x="134" y="390"/>
                    </a:lnTo>
                    <a:lnTo>
                      <a:pt x="130" y="394"/>
                    </a:lnTo>
                    <a:lnTo>
                      <a:pt x="116" y="394"/>
                    </a:lnTo>
                    <a:lnTo>
                      <a:pt x="112" y="398"/>
                    </a:lnTo>
                    <a:lnTo>
                      <a:pt x="104" y="402"/>
                    </a:lnTo>
                    <a:lnTo>
                      <a:pt x="98" y="398"/>
                    </a:lnTo>
                    <a:lnTo>
                      <a:pt x="94" y="400"/>
                    </a:lnTo>
                    <a:lnTo>
                      <a:pt x="90" y="408"/>
                    </a:lnTo>
                    <a:lnTo>
                      <a:pt x="84" y="412"/>
                    </a:lnTo>
                    <a:lnTo>
                      <a:pt x="76" y="410"/>
                    </a:lnTo>
                    <a:lnTo>
                      <a:pt x="78" y="402"/>
                    </a:lnTo>
                    <a:lnTo>
                      <a:pt x="84" y="394"/>
                    </a:lnTo>
                    <a:lnTo>
                      <a:pt x="90" y="390"/>
                    </a:lnTo>
                    <a:lnTo>
                      <a:pt x="100" y="388"/>
                    </a:lnTo>
                    <a:lnTo>
                      <a:pt x="110" y="388"/>
                    </a:lnTo>
                    <a:lnTo>
                      <a:pt x="114" y="382"/>
                    </a:lnTo>
                    <a:lnTo>
                      <a:pt x="124" y="378"/>
                    </a:lnTo>
                    <a:lnTo>
                      <a:pt x="140" y="366"/>
                    </a:lnTo>
                    <a:lnTo>
                      <a:pt x="150" y="356"/>
                    </a:lnTo>
                    <a:lnTo>
                      <a:pt x="156" y="354"/>
                    </a:lnTo>
                    <a:lnTo>
                      <a:pt x="160" y="342"/>
                    </a:lnTo>
                    <a:lnTo>
                      <a:pt x="160" y="332"/>
                    </a:lnTo>
                    <a:lnTo>
                      <a:pt x="168" y="328"/>
                    </a:lnTo>
                    <a:lnTo>
                      <a:pt x="170" y="320"/>
                    </a:lnTo>
                    <a:lnTo>
                      <a:pt x="160" y="322"/>
                    </a:lnTo>
                    <a:lnTo>
                      <a:pt x="148" y="328"/>
                    </a:lnTo>
                    <a:lnTo>
                      <a:pt x="142" y="322"/>
                    </a:lnTo>
                    <a:lnTo>
                      <a:pt x="138" y="328"/>
                    </a:lnTo>
                    <a:lnTo>
                      <a:pt x="134" y="330"/>
                    </a:lnTo>
                    <a:lnTo>
                      <a:pt x="126" y="322"/>
                    </a:lnTo>
                    <a:lnTo>
                      <a:pt x="110" y="320"/>
                    </a:lnTo>
                    <a:lnTo>
                      <a:pt x="100" y="328"/>
                    </a:lnTo>
                    <a:lnTo>
                      <a:pt x="90" y="330"/>
                    </a:lnTo>
                    <a:lnTo>
                      <a:pt x="88" y="304"/>
                    </a:lnTo>
                    <a:lnTo>
                      <a:pt x="86" y="296"/>
                    </a:lnTo>
                    <a:lnTo>
                      <a:pt x="86" y="286"/>
                    </a:lnTo>
                    <a:lnTo>
                      <a:pt x="80" y="286"/>
                    </a:lnTo>
                    <a:lnTo>
                      <a:pt x="78" y="296"/>
                    </a:lnTo>
                    <a:lnTo>
                      <a:pt x="74" y="300"/>
                    </a:lnTo>
                    <a:lnTo>
                      <a:pt x="56" y="300"/>
                    </a:lnTo>
                    <a:lnTo>
                      <a:pt x="48" y="292"/>
                    </a:lnTo>
                    <a:lnTo>
                      <a:pt x="40" y="280"/>
                    </a:lnTo>
                    <a:lnTo>
                      <a:pt x="42" y="274"/>
                    </a:lnTo>
                    <a:lnTo>
                      <a:pt x="48" y="274"/>
                    </a:lnTo>
                    <a:lnTo>
                      <a:pt x="40" y="268"/>
                    </a:lnTo>
                    <a:lnTo>
                      <a:pt x="40" y="260"/>
                    </a:lnTo>
                    <a:lnTo>
                      <a:pt x="36" y="268"/>
                    </a:lnTo>
                    <a:lnTo>
                      <a:pt x="24" y="258"/>
                    </a:lnTo>
                    <a:lnTo>
                      <a:pt x="30" y="246"/>
                    </a:lnTo>
                    <a:lnTo>
                      <a:pt x="34" y="242"/>
                    </a:lnTo>
                    <a:lnTo>
                      <a:pt x="46" y="234"/>
                    </a:lnTo>
                    <a:lnTo>
                      <a:pt x="46" y="226"/>
                    </a:lnTo>
                    <a:lnTo>
                      <a:pt x="50" y="220"/>
                    </a:lnTo>
                    <a:lnTo>
                      <a:pt x="58" y="220"/>
                    </a:lnTo>
                    <a:lnTo>
                      <a:pt x="72" y="222"/>
                    </a:lnTo>
                    <a:lnTo>
                      <a:pt x="80" y="214"/>
                    </a:lnTo>
                    <a:lnTo>
                      <a:pt x="88" y="210"/>
                    </a:lnTo>
                    <a:lnTo>
                      <a:pt x="110" y="208"/>
                    </a:lnTo>
                    <a:lnTo>
                      <a:pt x="108" y="194"/>
                    </a:lnTo>
                    <a:lnTo>
                      <a:pt x="102" y="184"/>
                    </a:lnTo>
                    <a:lnTo>
                      <a:pt x="108" y="178"/>
                    </a:lnTo>
                    <a:lnTo>
                      <a:pt x="104" y="174"/>
                    </a:lnTo>
                    <a:lnTo>
                      <a:pt x="94" y="174"/>
                    </a:lnTo>
                    <a:lnTo>
                      <a:pt x="86" y="180"/>
                    </a:lnTo>
                    <a:lnTo>
                      <a:pt x="76" y="186"/>
                    </a:lnTo>
                    <a:lnTo>
                      <a:pt x="22" y="184"/>
                    </a:lnTo>
                    <a:lnTo>
                      <a:pt x="14" y="176"/>
                    </a:lnTo>
                    <a:lnTo>
                      <a:pt x="20" y="168"/>
                    </a:lnTo>
                    <a:lnTo>
                      <a:pt x="20" y="164"/>
                    </a:lnTo>
                    <a:lnTo>
                      <a:pt x="4" y="164"/>
                    </a:lnTo>
                    <a:lnTo>
                      <a:pt x="0" y="156"/>
                    </a:lnTo>
                    <a:lnTo>
                      <a:pt x="10" y="150"/>
                    </a:lnTo>
                    <a:lnTo>
                      <a:pt x="22" y="140"/>
                    </a:lnTo>
                    <a:lnTo>
                      <a:pt x="36" y="136"/>
                    </a:lnTo>
                    <a:lnTo>
                      <a:pt x="52" y="130"/>
                    </a:lnTo>
                    <a:lnTo>
                      <a:pt x="60" y="132"/>
                    </a:lnTo>
                    <a:lnTo>
                      <a:pt x="62" y="140"/>
                    </a:lnTo>
                    <a:lnTo>
                      <a:pt x="72" y="146"/>
                    </a:lnTo>
                    <a:lnTo>
                      <a:pt x="88" y="144"/>
                    </a:lnTo>
                    <a:lnTo>
                      <a:pt x="100" y="142"/>
                    </a:lnTo>
                    <a:lnTo>
                      <a:pt x="114" y="136"/>
                    </a:lnTo>
                    <a:lnTo>
                      <a:pt x="118" y="130"/>
                    </a:lnTo>
                    <a:lnTo>
                      <a:pt x="108" y="128"/>
                    </a:lnTo>
                    <a:lnTo>
                      <a:pt x="102" y="132"/>
                    </a:lnTo>
                    <a:lnTo>
                      <a:pt x="88" y="130"/>
                    </a:lnTo>
                    <a:lnTo>
                      <a:pt x="88" y="122"/>
                    </a:lnTo>
                    <a:lnTo>
                      <a:pt x="92" y="118"/>
                    </a:lnTo>
                    <a:lnTo>
                      <a:pt x="84" y="116"/>
                    </a:lnTo>
                    <a:lnTo>
                      <a:pt x="66" y="120"/>
                    </a:lnTo>
                    <a:lnTo>
                      <a:pt x="60" y="108"/>
                    </a:lnTo>
                    <a:lnTo>
                      <a:pt x="50" y="100"/>
                    </a:lnTo>
                    <a:lnTo>
                      <a:pt x="44" y="94"/>
                    </a:lnTo>
                    <a:lnTo>
                      <a:pt x="38" y="90"/>
                    </a:lnTo>
                    <a:lnTo>
                      <a:pt x="26" y="90"/>
                    </a:lnTo>
                    <a:lnTo>
                      <a:pt x="20" y="82"/>
                    </a:lnTo>
                    <a:lnTo>
                      <a:pt x="22" y="68"/>
                    </a:lnTo>
                    <a:lnTo>
                      <a:pt x="58" y="64"/>
                    </a:lnTo>
                    <a:lnTo>
                      <a:pt x="70" y="54"/>
                    </a:lnTo>
                    <a:lnTo>
                      <a:pt x="74" y="42"/>
                    </a:lnTo>
                    <a:lnTo>
                      <a:pt x="88" y="28"/>
                    </a:lnTo>
                    <a:lnTo>
                      <a:pt x="104" y="28"/>
                    </a:lnTo>
                    <a:lnTo>
                      <a:pt x="120" y="20"/>
                    </a:lnTo>
                    <a:lnTo>
                      <a:pt x="128" y="20"/>
                    </a:lnTo>
                    <a:lnTo>
                      <a:pt x="132" y="12"/>
                    </a:lnTo>
                    <a:lnTo>
                      <a:pt x="158" y="10"/>
                    </a:lnTo>
                    <a:lnTo>
                      <a:pt x="176" y="0"/>
                    </a:lnTo>
                    <a:lnTo>
                      <a:pt x="190" y="2"/>
                    </a:lnTo>
                    <a:lnTo>
                      <a:pt x="186" y="8"/>
                    </a:lnTo>
                    <a:lnTo>
                      <a:pt x="190" y="14"/>
                    </a:lnTo>
                    <a:lnTo>
                      <a:pt x="204" y="8"/>
                    </a:lnTo>
                    <a:lnTo>
                      <a:pt x="212" y="12"/>
                    </a:lnTo>
                    <a:lnTo>
                      <a:pt x="244" y="16"/>
                    </a:lnTo>
                    <a:lnTo>
                      <a:pt x="244" y="22"/>
                    </a:lnTo>
                    <a:lnTo>
                      <a:pt x="268" y="24"/>
                    </a:lnTo>
                    <a:lnTo>
                      <a:pt x="296" y="24"/>
                    </a:lnTo>
                    <a:lnTo>
                      <a:pt x="318" y="30"/>
                    </a:lnTo>
                    <a:lnTo>
                      <a:pt x="344" y="36"/>
                    </a:lnTo>
                    <a:lnTo>
                      <a:pt x="364" y="40"/>
                    </a:lnTo>
                    <a:lnTo>
                      <a:pt x="394" y="36"/>
                    </a:lnTo>
                    <a:lnTo>
                      <a:pt x="400" y="40"/>
                    </a:lnTo>
                    <a:lnTo>
                      <a:pt x="420" y="48"/>
                    </a:lnTo>
                    <a:lnTo>
                      <a:pt x="420" y="288"/>
                    </a:lnTo>
                    <a:lnTo>
                      <a:pt x="430" y="292"/>
                    </a:lnTo>
                    <a:lnTo>
                      <a:pt x="438" y="288"/>
                    </a:lnTo>
                    <a:lnTo>
                      <a:pt x="446" y="286"/>
                    </a:lnTo>
                    <a:lnTo>
                      <a:pt x="454" y="296"/>
                    </a:lnTo>
                    <a:lnTo>
                      <a:pt x="470" y="308"/>
                    </a:lnTo>
                    <a:lnTo>
                      <a:pt x="478" y="316"/>
                    </a:lnTo>
                    <a:lnTo>
                      <a:pt x="488" y="314"/>
                    </a:lnTo>
                    <a:lnTo>
                      <a:pt x="490" y="308"/>
                    </a:lnTo>
                    <a:lnTo>
                      <a:pt x="498" y="304"/>
                    </a:lnTo>
                    <a:lnTo>
                      <a:pt x="508" y="300"/>
                    </a:lnTo>
                    <a:lnTo>
                      <a:pt x="520" y="312"/>
                    </a:lnTo>
                    <a:lnTo>
                      <a:pt x="530" y="322"/>
                    </a:lnTo>
                    <a:lnTo>
                      <a:pt x="546" y="338"/>
                    </a:lnTo>
                    <a:lnTo>
                      <a:pt x="556" y="358"/>
                    </a:lnTo>
                    <a:lnTo>
                      <a:pt x="566" y="370"/>
                    </a:lnTo>
                    <a:lnTo>
                      <a:pt x="578" y="378"/>
                    </a:lnTo>
                    <a:lnTo>
                      <a:pt x="592" y="386"/>
                    </a:lnTo>
                    <a:lnTo>
                      <a:pt x="594" y="394"/>
                    </a:lnTo>
                    <a:lnTo>
                      <a:pt x="590" y="410"/>
                    </a:lnTo>
                    <a:lnTo>
                      <a:pt x="576" y="414"/>
                    </a:lnTo>
                    <a:lnTo>
                      <a:pt x="580" y="404"/>
                    </a:lnTo>
                    <a:lnTo>
                      <a:pt x="582" y="394"/>
                    </a:lnTo>
                    <a:lnTo>
                      <a:pt x="576" y="392"/>
                    </a:lnTo>
                    <a:lnTo>
                      <a:pt x="570" y="386"/>
                    </a:lnTo>
                    <a:lnTo>
                      <a:pt x="568" y="384"/>
                    </a:lnTo>
                    <a:close/>
                  </a:path>
                </a:pathLst>
              </a:custGeom>
              <a:solidFill>
                <a:schemeClr val="accent1">
                  <a:lumMod val="40000"/>
                  <a:lumOff val="6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96" name="Freeform 40">
                <a:extLst>
                  <a:ext uri="{FF2B5EF4-FFF2-40B4-BE49-F238E27FC236}">
                    <a16:creationId xmlns:a16="http://schemas.microsoft.com/office/drawing/2014/main" id="{E871A0E6-89B8-4156-8C03-D5A4E3190A9D}"/>
                  </a:ext>
                </a:extLst>
              </p:cNvPr>
              <p:cNvSpPr>
                <a:spLocks/>
              </p:cNvSpPr>
              <p:nvPr/>
            </p:nvSpPr>
            <p:spPr bwMode="gray">
              <a:xfrm>
                <a:off x="250" y="1527"/>
                <a:ext cx="38" cy="26"/>
              </a:xfrm>
              <a:custGeom>
                <a:avLst/>
                <a:gdLst>
                  <a:gd name="T0" fmla="*/ 28 w 38"/>
                  <a:gd name="T1" fmla="*/ 2 h 26"/>
                  <a:gd name="T2" fmla="*/ 20 w 38"/>
                  <a:gd name="T3" fmla="*/ 4 h 26"/>
                  <a:gd name="T4" fmla="*/ 14 w 38"/>
                  <a:gd name="T5" fmla="*/ 6 h 26"/>
                  <a:gd name="T6" fmla="*/ 14 w 38"/>
                  <a:gd name="T7" fmla="*/ 14 h 26"/>
                  <a:gd name="T8" fmla="*/ 8 w 38"/>
                  <a:gd name="T9" fmla="*/ 12 h 26"/>
                  <a:gd name="T10" fmla="*/ 4 w 38"/>
                  <a:gd name="T11" fmla="*/ 8 h 26"/>
                  <a:gd name="T12" fmla="*/ 0 w 38"/>
                  <a:gd name="T13" fmla="*/ 12 h 26"/>
                  <a:gd name="T14" fmla="*/ 2 w 38"/>
                  <a:gd name="T15" fmla="*/ 20 h 26"/>
                  <a:gd name="T16" fmla="*/ 8 w 38"/>
                  <a:gd name="T17" fmla="*/ 26 h 26"/>
                  <a:gd name="T18" fmla="*/ 26 w 38"/>
                  <a:gd name="T19" fmla="*/ 24 h 26"/>
                  <a:gd name="T20" fmla="*/ 32 w 38"/>
                  <a:gd name="T21" fmla="*/ 16 h 26"/>
                  <a:gd name="T22" fmla="*/ 38 w 38"/>
                  <a:gd name="T23" fmla="*/ 10 h 26"/>
                  <a:gd name="T24" fmla="*/ 34 w 38"/>
                  <a:gd name="T25" fmla="*/ 0 h 26"/>
                  <a:gd name="T26" fmla="*/ 28 w 38"/>
                  <a:gd name="T2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28" y="2"/>
                    </a:moveTo>
                    <a:lnTo>
                      <a:pt x="20" y="4"/>
                    </a:lnTo>
                    <a:lnTo>
                      <a:pt x="14" y="6"/>
                    </a:lnTo>
                    <a:lnTo>
                      <a:pt x="14" y="14"/>
                    </a:lnTo>
                    <a:lnTo>
                      <a:pt x="8" y="12"/>
                    </a:lnTo>
                    <a:lnTo>
                      <a:pt x="4" y="8"/>
                    </a:lnTo>
                    <a:lnTo>
                      <a:pt x="0" y="12"/>
                    </a:lnTo>
                    <a:lnTo>
                      <a:pt x="2" y="20"/>
                    </a:lnTo>
                    <a:lnTo>
                      <a:pt x="8" y="26"/>
                    </a:lnTo>
                    <a:lnTo>
                      <a:pt x="26" y="24"/>
                    </a:lnTo>
                    <a:lnTo>
                      <a:pt x="32" y="16"/>
                    </a:lnTo>
                    <a:lnTo>
                      <a:pt x="38" y="10"/>
                    </a:lnTo>
                    <a:lnTo>
                      <a:pt x="34" y="0"/>
                    </a:lnTo>
                    <a:lnTo>
                      <a:pt x="28" y="2"/>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97" name="Freeform 41">
                <a:extLst>
                  <a:ext uri="{FF2B5EF4-FFF2-40B4-BE49-F238E27FC236}">
                    <a16:creationId xmlns:a16="http://schemas.microsoft.com/office/drawing/2014/main" id="{E301A2CC-B0BE-4314-AA47-5F6FA840B4D0}"/>
                  </a:ext>
                </a:extLst>
              </p:cNvPr>
              <p:cNvSpPr>
                <a:spLocks/>
              </p:cNvSpPr>
              <p:nvPr/>
            </p:nvSpPr>
            <p:spPr bwMode="gray">
              <a:xfrm>
                <a:off x="50" y="1473"/>
                <a:ext cx="26" cy="16"/>
              </a:xfrm>
              <a:custGeom>
                <a:avLst/>
                <a:gdLst>
                  <a:gd name="T0" fmla="*/ 22 w 26"/>
                  <a:gd name="T1" fmla="*/ 0 h 16"/>
                  <a:gd name="T2" fmla="*/ 26 w 26"/>
                  <a:gd name="T3" fmla="*/ 4 h 16"/>
                  <a:gd name="T4" fmla="*/ 26 w 26"/>
                  <a:gd name="T5" fmla="*/ 8 h 16"/>
                  <a:gd name="T6" fmla="*/ 22 w 26"/>
                  <a:gd name="T7" fmla="*/ 16 h 16"/>
                  <a:gd name="T8" fmla="*/ 14 w 26"/>
                  <a:gd name="T9" fmla="*/ 14 h 16"/>
                  <a:gd name="T10" fmla="*/ 10 w 26"/>
                  <a:gd name="T11" fmla="*/ 16 h 16"/>
                  <a:gd name="T12" fmla="*/ 4 w 26"/>
                  <a:gd name="T13" fmla="*/ 10 h 16"/>
                  <a:gd name="T14" fmla="*/ 0 w 26"/>
                  <a:gd name="T15" fmla="*/ 6 h 16"/>
                  <a:gd name="T16" fmla="*/ 2 w 26"/>
                  <a:gd name="T17" fmla="*/ 0 h 16"/>
                  <a:gd name="T18" fmla="*/ 8 w 26"/>
                  <a:gd name="T19" fmla="*/ 0 h 16"/>
                  <a:gd name="T20" fmla="*/ 22 w 26"/>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6">
                    <a:moveTo>
                      <a:pt x="22" y="0"/>
                    </a:moveTo>
                    <a:lnTo>
                      <a:pt x="26" y="4"/>
                    </a:lnTo>
                    <a:lnTo>
                      <a:pt x="26" y="8"/>
                    </a:lnTo>
                    <a:lnTo>
                      <a:pt x="22" y="16"/>
                    </a:lnTo>
                    <a:lnTo>
                      <a:pt x="14" y="14"/>
                    </a:lnTo>
                    <a:lnTo>
                      <a:pt x="10" y="16"/>
                    </a:lnTo>
                    <a:lnTo>
                      <a:pt x="4" y="10"/>
                    </a:lnTo>
                    <a:lnTo>
                      <a:pt x="0" y="6"/>
                    </a:lnTo>
                    <a:lnTo>
                      <a:pt x="2" y="0"/>
                    </a:lnTo>
                    <a:lnTo>
                      <a:pt x="8" y="0"/>
                    </a:lnTo>
                    <a:lnTo>
                      <a:pt x="22" y="0"/>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98" name="Freeform 42">
                <a:extLst>
                  <a:ext uri="{FF2B5EF4-FFF2-40B4-BE49-F238E27FC236}">
                    <a16:creationId xmlns:a16="http://schemas.microsoft.com/office/drawing/2014/main" id="{CA401099-93A9-459D-B0D0-CBF7DF6AEDC8}"/>
                  </a:ext>
                </a:extLst>
              </p:cNvPr>
              <p:cNvSpPr>
                <a:spLocks/>
              </p:cNvSpPr>
              <p:nvPr/>
            </p:nvSpPr>
            <p:spPr bwMode="gray">
              <a:xfrm>
                <a:off x="540" y="1525"/>
                <a:ext cx="24" cy="40"/>
              </a:xfrm>
              <a:custGeom>
                <a:avLst/>
                <a:gdLst>
                  <a:gd name="T0" fmla="*/ 0 w 24"/>
                  <a:gd name="T1" fmla="*/ 0 h 40"/>
                  <a:gd name="T2" fmla="*/ 10 w 24"/>
                  <a:gd name="T3" fmla="*/ 2 h 40"/>
                  <a:gd name="T4" fmla="*/ 16 w 24"/>
                  <a:gd name="T5" fmla="*/ 6 h 40"/>
                  <a:gd name="T6" fmla="*/ 18 w 24"/>
                  <a:gd name="T7" fmla="*/ 20 h 40"/>
                  <a:gd name="T8" fmla="*/ 24 w 24"/>
                  <a:gd name="T9" fmla="*/ 30 h 40"/>
                  <a:gd name="T10" fmla="*/ 24 w 24"/>
                  <a:gd name="T11" fmla="*/ 40 h 40"/>
                  <a:gd name="T12" fmla="*/ 16 w 24"/>
                  <a:gd name="T13" fmla="*/ 32 h 40"/>
                  <a:gd name="T14" fmla="*/ 8 w 24"/>
                  <a:gd name="T15" fmla="*/ 22 h 40"/>
                  <a:gd name="T16" fmla="*/ 4 w 24"/>
                  <a:gd name="T17" fmla="*/ 16 h 40"/>
                  <a:gd name="T18" fmla="*/ 0 w 24"/>
                  <a:gd name="T19" fmla="*/ 8 h 40"/>
                  <a:gd name="T20" fmla="*/ 0 w 24"/>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40">
                    <a:moveTo>
                      <a:pt x="0" y="0"/>
                    </a:moveTo>
                    <a:lnTo>
                      <a:pt x="10" y="2"/>
                    </a:lnTo>
                    <a:lnTo>
                      <a:pt x="16" y="6"/>
                    </a:lnTo>
                    <a:lnTo>
                      <a:pt x="18" y="20"/>
                    </a:lnTo>
                    <a:lnTo>
                      <a:pt x="24" y="30"/>
                    </a:lnTo>
                    <a:lnTo>
                      <a:pt x="24" y="40"/>
                    </a:lnTo>
                    <a:lnTo>
                      <a:pt x="16" y="32"/>
                    </a:lnTo>
                    <a:lnTo>
                      <a:pt x="8" y="22"/>
                    </a:lnTo>
                    <a:lnTo>
                      <a:pt x="4" y="16"/>
                    </a:lnTo>
                    <a:lnTo>
                      <a:pt x="0" y="8"/>
                    </a:lnTo>
                    <a:lnTo>
                      <a:pt x="0" y="0"/>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99" name="Freeform 43">
                <a:extLst>
                  <a:ext uri="{FF2B5EF4-FFF2-40B4-BE49-F238E27FC236}">
                    <a16:creationId xmlns:a16="http://schemas.microsoft.com/office/drawing/2014/main" id="{DE822052-09EA-48F5-9558-5B20005795BD}"/>
                  </a:ext>
                </a:extLst>
              </p:cNvPr>
              <p:cNvSpPr>
                <a:spLocks/>
              </p:cNvSpPr>
              <p:nvPr/>
            </p:nvSpPr>
            <p:spPr bwMode="gray">
              <a:xfrm>
                <a:off x="584" y="1565"/>
                <a:ext cx="22" cy="38"/>
              </a:xfrm>
              <a:custGeom>
                <a:avLst/>
                <a:gdLst>
                  <a:gd name="T0" fmla="*/ 0 w 22"/>
                  <a:gd name="T1" fmla="*/ 8 h 38"/>
                  <a:gd name="T2" fmla="*/ 0 w 22"/>
                  <a:gd name="T3" fmla="*/ 0 h 38"/>
                  <a:gd name="T4" fmla="*/ 8 w 22"/>
                  <a:gd name="T5" fmla="*/ 2 h 38"/>
                  <a:gd name="T6" fmla="*/ 14 w 22"/>
                  <a:gd name="T7" fmla="*/ 14 h 38"/>
                  <a:gd name="T8" fmla="*/ 22 w 22"/>
                  <a:gd name="T9" fmla="*/ 24 h 38"/>
                  <a:gd name="T10" fmla="*/ 22 w 22"/>
                  <a:gd name="T11" fmla="*/ 32 h 38"/>
                  <a:gd name="T12" fmla="*/ 18 w 22"/>
                  <a:gd name="T13" fmla="*/ 38 h 38"/>
                  <a:gd name="T14" fmla="*/ 12 w 22"/>
                  <a:gd name="T15" fmla="*/ 30 h 38"/>
                  <a:gd name="T16" fmla="*/ 6 w 22"/>
                  <a:gd name="T17" fmla="*/ 24 h 38"/>
                  <a:gd name="T18" fmla="*/ 4 w 22"/>
                  <a:gd name="T19" fmla="*/ 16 h 38"/>
                  <a:gd name="T20" fmla="*/ 0 w 22"/>
                  <a:gd name="T21"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8">
                    <a:moveTo>
                      <a:pt x="0" y="8"/>
                    </a:moveTo>
                    <a:lnTo>
                      <a:pt x="0" y="0"/>
                    </a:lnTo>
                    <a:lnTo>
                      <a:pt x="8" y="2"/>
                    </a:lnTo>
                    <a:lnTo>
                      <a:pt x="14" y="14"/>
                    </a:lnTo>
                    <a:lnTo>
                      <a:pt x="22" y="24"/>
                    </a:lnTo>
                    <a:lnTo>
                      <a:pt x="22" y="32"/>
                    </a:lnTo>
                    <a:lnTo>
                      <a:pt x="18" y="38"/>
                    </a:lnTo>
                    <a:lnTo>
                      <a:pt x="12" y="30"/>
                    </a:lnTo>
                    <a:lnTo>
                      <a:pt x="6" y="24"/>
                    </a:lnTo>
                    <a:lnTo>
                      <a:pt x="4" y="16"/>
                    </a:lnTo>
                    <a:lnTo>
                      <a:pt x="0" y="8"/>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00" name="Freeform 44">
                <a:extLst>
                  <a:ext uri="{FF2B5EF4-FFF2-40B4-BE49-F238E27FC236}">
                    <a16:creationId xmlns:a16="http://schemas.microsoft.com/office/drawing/2014/main" id="{35314C04-85F0-4CA6-ACC6-B98A54A4EAFF}"/>
                  </a:ext>
                </a:extLst>
              </p:cNvPr>
              <p:cNvSpPr>
                <a:spLocks/>
              </p:cNvSpPr>
              <p:nvPr/>
            </p:nvSpPr>
            <p:spPr bwMode="gray">
              <a:xfrm>
                <a:off x="588" y="1615"/>
                <a:ext cx="26" cy="34"/>
              </a:xfrm>
              <a:custGeom>
                <a:avLst/>
                <a:gdLst>
                  <a:gd name="T0" fmla="*/ 0 w 26"/>
                  <a:gd name="T1" fmla="*/ 0 h 34"/>
                  <a:gd name="T2" fmla="*/ 10 w 26"/>
                  <a:gd name="T3" fmla="*/ 4 h 34"/>
                  <a:gd name="T4" fmla="*/ 18 w 26"/>
                  <a:gd name="T5" fmla="*/ 4 h 34"/>
                  <a:gd name="T6" fmla="*/ 20 w 26"/>
                  <a:gd name="T7" fmla="*/ 8 h 34"/>
                  <a:gd name="T8" fmla="*/ 18 w 26"/>
                  <a:gd name="T9" fmla="*/ 16 h 34"/>
                  <a:gd name="T10" fmla="*/ 22 w 26"/>
                  <a:gd name="T11" fmla="*/ 22 h 34"/>
                  <a:gd name="T12" fmla="*/ 26 w 26"/>
                  <a:gd name="T13" fmla="*/ 34 h 34"/>
                  <a:gd name="T14" fmla="*/ 18 w 26"/>
                  <a:gd name="T15" fmla="*/ 32 h 34"/>
                  <a:gd name="T16" fmla="*/ 8 w 26"/>
                  <a:gd name="T17" fmla="*/ 20 h 34"/>
                  <a:gd name="T18" fmla="*/ 2 w 26"/>
                  <a:gd name="T19" fmla="*/ 12 h 34"/>
                  <a:gd name="T20" fmla="*/ 0 w 26"/>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4">
                    <a:moveTo>
                      <a:pt x="0" y="0"/>
                    </a:moveTo>
                    <a:lnTo>
                      <a:pt x="10" y="4"/>
                    </a:lnTo>
                    <a:lnTo>
                      <a:pt x="18" y="4"/>
                    </a:lnTo>
                    <a:lnTo>
                      <a:pt x="20" y="8"/>
                    </a:lnTo>
                    <a:lnTo>
                      <a:pt x="18" y="16"/>
                    </a:lnTo>
                    <a:lnTo>
                      <a:pt x="22" y="22"/>
                    </a:lnTo>
                    <a:lnTo>
                      <a:pt x="26" y="34"/>
                    </a:lnTo>
                    <a:lnTo>
                      <a:pt x="18" y="32"/>
                    </a:lnTo>
                    <a:lnTo>
                      <a:pt x="8" y="20"/>
                    </a:lnTo>
                    <a:lnTo>
                      <a:pt x="2" y="12"/>
                    </a:lnTo>
                    <a:lnTo>
                      <a:pt x="0" y="0"/>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01" name="Freeform 45">
                <a:extLst>
                  <a:ext uri="{FF2B5EF4-FFF2-40B4-BE49-F238E27FC236}">
                    <a16:creationId xmlns:a16="http://schemas.microsoft.com/office/drawing/2014/main" id="{F760A189-348B-4583-A625-925C951CE3CF}"/>
                  </a:ext>
                </a:extLst>
              </p:cNvPr>
              <p:cNvSpPr>
                <a:spLocks/>
              </p:cNvSpPr>
              <p:nvPr/>
            </p:nvSpPr>
            <p:spPr bwMode="gray">
              <a:xfrm>
                <a:off x="84" y="1591"/>
                <a:ext cx="32" cy="20"/>
              </a:xfrm>
              <a:custGeom>
                <a:avLst/>
                <a:gdLst>
                  <a:gd name="T0" fmla="*/ 32 w 32"/>
                  <a:gd name="T1" fmla="*/ 4 h 20"/>
                  <a:gd name="T2" fmla="*/ 28 w 32"/>
                  <a:gd name="T3" fmla="*/ 10 h 20"/>
                  <a:gd name="T4" fmla="*/ 22 w 32"/>
                  <a:gd name="T5" fmla="*/ 12 h 20"/>
                  <a:gd name="T6" fmla="*/ 12 w 32"/>
                  <a:gd name="T7" fmla="*/ 14 h 20"/>
                  <a:gd name="T8" fmla="*/ 6 w 32"/>
                  <a:gd name="T9" fmla="*/ 20 h 20"/>
                  <a:gd name="T10" fmla="*/ 0 w 32"/>
                  <a:gd name="T11" fmla="*/ 18 h 20"/>
                  <a:gd name="T12" fmla="*/ 6 w 32"/>
                  <a:gd name="T13" fmla="*/ 8 h 20"/>
                  <a:gd name="T14" fmla="*/ 14 w 32"/>
                  <a:gd name="T15" fmla="*/ 4 h 20"/>
                  <a:gd name="T16" fmla="*/ 26 w 32"/>
                  <a:gd name="T17" fmla="*/ 0 h 20"/>
                  <a:gd name="T18" fmla="*/ 32 w 32"/>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0">
                    <a:moveTo>
                      <a:pt x="32" y="4"/>
                    </a:moveTo>
                    <a:lnTo>
                      <a:pt x="28" y="10"/>
                    </a:lnTo>
                    <a:lnTo>
                      <a:pt x="22" y="12"/>
                    </a:lnTo>
                    <a:lnTo>
                      <a:pt x="12" y="14"/>
                    </a:lnTo>
                    <a:lnTo>
                      <a:pt x="6" y="20"/>
                    </a:lnTo>
                    <a:lnTo>
                      <a:pt x="0" y="18"/>
                    </a:lnTo>
                    <a:lnTo>
                      <a:pt x="6" y="8"/>
                    </a:lnTo>
                    <a:lnTo>
                      <a:pt x="14" y="4"/>
                    </a:lnTo>
                    <a:lnTo>
                      <a:pt x="26" y="0"/>
                    </a:lnTo>
                    <a:lnTo>
                      <a:pt x="32" y="4"/>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02" name="Freeform 46">
                <a:extLst>
                  <a:ext uri="{FF2B5EF4-FFF2-40B4-BE49-F238E27FC236}">
                    <a16:creationId xmlns:a16="http://schemas.microsoft.com/office/drawing/2014/main" id="{CE3710DD-BACF-4046-A067-B359FCD508C2}"/>
                  </a:ext>
                </a:extLst>
              </p:cNvPr>
              <p:cNvSpPr>
                <a:spLocks/>
              </p:cNvSpPr>
              <p:nvPr/>
            </p:nvSpPr>
            <p:spPr bwMode="gray">
              <a:xfrm>
                <a:off x="560" y="1523"/>
                <a:ext cx="16" cy="30"/>
              </a:xfrm>
              <a:custGeom>
                <a:avLst/>
                <a:gdLst>
                  <a:gd name="T0" fmla="*/ 0 w 16"/>
                  <a:gd name="T1" fmla="*/ 0 h 30"/>
                  <a:gd name="T2" fmla="*/ 10 w 16"/>
                  <a:gd name="T3" fmla="*/ 4 h 30"/>
                  <a:gd name="T4" fmla="*/ 16 w 16"/>
                  <a:gd name="T5" fmla="*/ 16 h 30"/>
                  <a:gd name="T6" fmla="*/ 14 w 16"/>
                  <a:gd name="T7" fmla="*/ 24 h 30"/>
                  <a:gd name="T8" fmla="*/ 10 w 16"/>
                  <a:gd name="T9" fmla="*/ 30 h 30"/>
                  <a:gd name="T10" fmla="*/ 4 w 16"/>
                  <a:gd name="T11" fmla="*/ 22 h 30"/>
                  <a:gd name="T12" fmla="*/ 4 w 16"/>
                  <a:gd name="T13" fmla="*/ 16 h 30"/>
                  <a:gd name="T14" fmla="*/ 0 w 16"/>
                  <a:gd name="T15" fmla="*/ 8 h 30"/>
                  <a:gd name="T16" fmla="*/ 0 w 1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0">
                    <a:moveTo>
                      <a:pt x="0" y="0"/>
                    </a:moveTo>
                    <a:lnTo>
                      <a:pt x="10" y="4"/>
                    </a:lnTo>
                    <a:lnTo>
                      <a:pt x="16" y="16"/>
                    </a:lnTo>
                    <a:lnTo>
                      <a:pt x="14" y="24"/>
                    </a:lnTo>
                    <a:lnTo>
                      <a:pt x="10" y="30"/>
                    </a:lnTo>
                    <a:lnTo>
                      <a:pt x="4" y="22"/>
                    </a:lnTo>
                    <a:lnTo>
                      <a:pt x="4" y="16"/>
                    </a:lnTo>
                    <a:lnTo>
                      <a:pt x="0" y="8"/>
                    </a:lnTo>
                    <a:lnTo>
                      <a:pt x="0" y="0"/>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03" name="Freeform 47">
                <a:extLst>
                  <a:ext uri="{FF2B5EF4-FFF2-40B4-BE49-F238E27FC236}">
                    <a16:creationId xmlns:a16="http://schemas.microsoft.com/office/drawing/2014/main" id="{4131C04F-83EC-481E-9238-42358C18D486}"/>
                  </a:ext>
                </a:extLst>
              </p:cNvPr>
              <p:cNvSpPr>
                <a:spLocks/>
              </p:cNvSpPr>
              <p:nvPr/>
            </p:nvSpPr>
            <p:spPr bwMode="gray">
              <a:xfrm>
                <a:off x="608" y="1575"/>
                <a:ext cx="14" cy="20"/>
              </a:xfrm>
              <a:custGeom>
                <a:avLst/>
                <a:gdLst>
                  <a:gd name="T0" fmla="*/ 0 w 14"/>
                  <a:gd name="T1" fmla="*/ 0 h 20"/>
                  <a:gd name="T2" fmla="*/ 6 w 14"/>
                  <a:gd name="T3" fmla="*/ 4 h 20"/>
                  <a:gd name="T4" fmla="*/ 14 w 14"/>
                  <a:gd name="T5" fmla="*/ 6 h 20"/>
                  <a:gd name="T6" fmla="*/ 12 w 14"/>
                  <a:gd name="T7" fmla="*/ 16 h 20"/>
                  <a:gd name="T8" fmla="*/ 6 w 14"/>
                  <a:gd name="T9" fmla="*/ 20 h 20"/>
                  <a:gd name="T10" fmla="*/ 0 w 14"/>
                  <a:gd name="T11" fmla="*/ 12 h 20"/>
                  <a:gd name="T12" fmla="*/ 0 w 14"/>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4" h="20">
                    <a:moveTo>
                      <a:pt x="0" y="0"/>
                    </a:moveTo>
                    <a:lnTo>
                      <a:pt x="6" y="4"/>
                    </a:lnTo>
                    <a:lnTo>
                      <a:pt x="14" y="6"/>
                    </a:lnTo>
                    <a:lnTo>
                      <a:pt x="12" y="16"/>
                    </a:lnTo>
                    <a:lnTo>
                      <a:pt x="6" y="20"/>
                    </a:lnTo>
                    <a:lnTo>
                      <a:pt x="0" y="12"/>
                    </a:lnTo>
                    <a:lnTo>
                      <a:pt x="0" y="0"/>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04" name="Freeform 48">
                <a:extLst>
                  <a:ext uri="{FF2B5EF4-FFF2-40B4-BE49-F238E27FC236}">
                    <a16:creationId xmlns:a16="http://schemas.microsoft.com/office/drawing/2014/main" id="{4B77CE78-AF53-4B47-838E-8C09818A0654}"/>
                  </a:ext>
                </a:extLst>
              </p:cNvPr>
              <p:cNvSpPr>
                <a:spLocks/>
              </p:cNvSpPr>
              <p:nvPr/>
            </p:nvSpPr>
            <p:spPr bwMode="gray">
              <a:xfrm>
                <a:off x="560" y="1523"/>
                <a:ext cx="16" cy="30"/>
              </a:xfrm>
              <a:custGeom>
                <a:avLst/>
                <a:gdLst>
                  <a:gd name="T0" fmla="*/ 0 w 16"/>
                  <a:gd name="T1" fmla="*/ 0 h 30"/>
                  <a:gd name="T2" fmla="*/ 10 w 16"/>
                  <a:gd name="T3" fmla="*/ 4 h 30"/>
                  <a:gd name="T4" fmla="*/ 16 w 16"/>
                  <a:gd name="T5" fmla="*/ 16 h 30"/>
                  <a:gd name="T6" fmla="*/ 14 w 16"/>
                  <a:gd name="T7" fmla="*/ 24 h 30"/>
                  <a:gd name="T8" fmla="*/ 10 w 16"/>
                  <a:gd name="T9" fmla="*/ 30 h 30"/>
                  <a:gd name="T10" fmla="*/ 4 w 16"/>
                  <a:gd name="T11" fmla="*/ 22 h 30"/>
                  <a:gd name="T12" fmla="*/ 4 w 16"/>
                  <a:gd name="T13" fmla="*/ 16 h 30"/>
                  <a:gd name="T14" fmla="*/ 0 w 16"/>
                  <a:gd name="T15" fmla="*/ 8 h 30"/>
                  <a:gd name="T16" fmla="*/ 0 w 1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0">
                    <a:moveTo>
                      <a:pt x="0" y="0"/>
                    </a:moveTo>
                    <a:lnTo>
                      <a:pt x="10" y="4"/>
                    </a:lnTo>
                    <a:lnTo>
                      <a:pt x="16" y="16"/>
                    </a:lnTo>
                    <a:lnTo>
                      <a:pt x="14" y="24"/>
                    </a:lnTo>
                    <a:lnTo>
                      <a:pt x="10" y="30"/>
                    </a:lnTo>
                    <a:lnTo>
                      <a:pt x="4" y="22"/>
                    </a:lnTo>
                    <a:lnTo>
                      <a:pt x="4" y="16"/>
                    </a:lnTo>
                    <a:lnTo>
                      <a:pt x="0" y="8"/>
                    </a:lnTo>
                    <a:lnTo>
                      <a:pt x="0" y="0"/>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05" name="Freeform 49">
                <a:extLst>
                  <a:ext uri="{FF2B5EF4-FFF2-40B4-BE49-F238E27FC236}">
                    <a16:creationId xmlns:a16="http://schemas.microsoft.com/office/drawing/2014/main" id="{C679DF22-5723-4D8E-A8DB-728A80BD17FD}"/>
                  </a:ext>
                </a:extLst>
              </p:cNvPr>
              <p:cNvSpPr>
                <a:spLocks/>
              </p:cNvSpPr>
              <p:nvPr/>
            </p:nvSpPr>
            <p:spPr bwMode="gray">
              <a:xfrm>
                <a:off x="608" y="1575"/>
                <a:ext cx="14" cy="20"/>
              </a:xfrm>
              <a:custGeom>
                <a:avLst/>
                <a:gdLst>
                  <a:gd name="T0" fmla="*/ 0 w 14"/>
                  <a:gd name="T1" fmla="*/ 0 h 20"/>
                  <a:gd name="T2" fmla="*/ 6 w 14"/>
                  <a:gd name="T3" fmla="*/ 4 h 20"/>
                  <a:gd name="T4" fmla="*/ 14 w 14"/>
                  <a:gd name="T5" fmla="*/ 6 h 20"/>
                  <a:gd name="T6" fmla="*/ 12 w 14"/>
                  <a:gd name="T7" fmla="*/ 16 h 20"/>
                  <a:gd name="T8" fmla="*/ 6 w 14"/>
                  <a:gd name="T9" fmla="*/ 20 h 20"/>
                  <a:gd name="T10" fmla="*/ 0 w 14"/>
                  <a:gd name="T11" fmla="*/ 12 h 20"/>
                  <a:gd name="T12" fmla="*/ 0 w 14"/>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4" h="20">
                    <a:moveTo>
                      <a:pt x="0" y="0"/>
                    </a:moveTo>
                    <a:lnTo>
                      <a:pt x="6" y="4"/>
                    </a:lnTo>
                    <a:lnTo>
                      <a:pt x="14" y="6"/>
                    </a:lnTo>
                    <a:lnTo>
                      <a:pt x="12" y="16"/>
                    </a:lnTo>
                    <a:lnTo>
                      <a:pt x="6" y="20"/>
                    </a:lnTo>
                    <a:lnTo>
                      <a:pt x="0" y="12"/>
                    </a:lnTo>
                    <a:lnTo>
                      <a:pt x="0" y="0"/>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806" name="Freeform 50">
                <a:extLst>
                  <a:ext uri="{FF2B5EF4-FFF2-40B4-BE49-F238E27FC236}">
                    <a16:creationId xmlns:a16="http://schemas.microsoft.com/office/drawing/2014/main" id="{921B80D8-829F-4B40-A62C-31253C19FAA8}"/>
                  </a:ext>
                </a:extLst>
              </p:cNvPr>
              <p:cNvSpPr>
                <a:spLocks/>
              </p:cNvSpPr>
              <p:nvPr/>
            </p:nvSpPr>
            <p:spPr bwMode="gray">
              <a:xfrm>
                <a:off x="576" y="1551"/>
                <a:ext cx="14" cy="14"/>
              </a:xfrm>
              <a:custGeom>
                <a:avLst/>
                <a:gdLst>
                  <a:gd name="T0" fmla="*/ 4 w 14"/>
                  <a:gd name="T1" fmla="*/ 0 h 14"/>
                  <a:gd name="T2" fmla="*/ 8 w 14"/>
                  <a:gd name="T3" fmla="*/ 0 h 14"/>
                  <a:gd name="T4" fmla="*/ 14 w 14"/>
                  <a:gd name="T5" fmla="*/ 6 h 14"/>
                  <a:gd name="T6" fmla="*/ 8 w 14"/>
                  <a:gd name="T7" fmla="*/ 10 h 14"/>
                  <a:gd name="T8" fmla="*/ 2 w 14"/>
                  <a:gd name="T9" fmla="*/ 14 h 14"/>
                  <a:gd name="T10" fmla="*/ 0 w 14"/>
                  <a:gd name="T11" fmla="*/ 6 h 14"/>
                  <a:gd name="T12" fmla="*/ 4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4" y="0"/>
                    </a:moveTo>
                    <a:lnTo>
                      <a:pt x="8" y="0"/>
                    </a:lnTo>
                    <a:lnTo>
                      <a:pt x="14" y="6"/>
                    </a:lnTo>
                    <a:lnTo>
                      <a:pt x="8" y="10"/>
                    </a:lnTo>
                    <a:lnTo>
                      <a:pt x="2" y="14"/>
                    </a:lnTo>
                    <a:lnTo>
                      <a:pt x="0" y="6"/>
                    </a:lnTo>
                    <a:lnTo>
                      <a:pt x="4" y="0"/>
                    </a:lnTo>
                    <a:close/>
                  </a:path>
                </a:pathLst>
              </a:custGeom>
              <a:grp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grpSp>
        <p:sp>
          <p:nvSpPr>
            <p:cNvPr id="350" name="Freeform 51">
              <a:extLst>
                <a:ext uri="{FF2B5EF4-FFF2-40B4-BE49-F238E27FC236}">
                  <a16:creationId xmlns:a16="http://schemas.microsoft.com/office/drawing/2014/main" id="{4390863A-4F5B-40A3-8C60-21F5123C99D9}"/>
                </a:ext>
              </a:extLst>
            </p:cNvPr>
            <p:cNvSpPr>
              <a:spLocks/>
            </p:cNvSpPr>
            <p:nvPr/>
          </p:nvSpPr>
          <p:spPr bwMode="gray">
            <a:xfrm>
              <a:off x="1910475" y="3489099"/>
              <a:ext cx="1313561" cy="644461"/>
            </a:xfrm>
            <a:custGeom>
              <a:avLst/>
              <a:gdLst>
                <a:gd name="T0" fmla="*/ 24 w 912"/>
                <a:gd name="T1" fmla="*/ 30 h 448"/>
                <a:gd name="T2" fmla="*/ 30 w 912"/>
                <a:gd name="T3" fmla="*/ 20 h 448"/>
                <a:gd name="T4" fmla="*/ 472 w 912"/>
                <a:gd name="T5" fmla="*/ 8 h 448"/>
                <a:gd name="T6" fmla="*/ 550 w 912"/>
                <a:gd name="T7" fmla="*/ 28 h 448"/>
                <a:gd name="T8" fmla="*/ 516 w 912"/>
                <a:gd name="T9" fmla="*/ 52 h 448"/>
                <a:gd name="T10" fmla="*/ 562 w 912"/>
                <a:gd name="T11" fmla="*/ 48 h 448"/>
                <a:gd name="T12" fmla="*/ 604 w 912"/>
                <a:gd name="T13" fmla="*/ 56 h 448"/>
                <a:gd name="T14" fmla="*/ 636 w 912"/>
                <a:gd name="T15" fmla="*/ 68 h 448"/>
                <a:gd name="T16" fmla="*/ 600 w 912"/>
                <a:gd name="T17" fmla="*/ 68 h 448"/>
                <a:gd name="T18" fmla="*/ 588 w 912"/>
                <a:gd name="T19" fmla="*/ 94 h 448"/>
                <a:gd name="T20" fmla="*/ 584 w 912"/>
                <a:gd name="T21" fmla="*/ 154 h 448"/>
                <a:gd name="T22" fmla="*/ 608 w 912"/>
                <a:gd name="T23" fmla="*/ 112 h 448"/>
                <a:gd name="T24" fmla="*/ 620 w 912"/>
                <a:gd name="T25" fmla="*/ 84 h 448"/>
                <a:gd name="T26" fmla="*/ 654 w 912"/>
                <a:gd name="T27" fmla="*/ 90 h 448"/>
                <a:gd name="T28" fmla="*/ 652 w 912"/>
                <a:gd name="T29" fmla="*/ 112 h 448"/>
                <a:gd name="T30" fmla="*/ 662 w 912"/>
                <a:gd name="T31" fmla="*/ 134 h 448"/>
                <a:gd name="T32" fmla="*/ 690 w 912"/>
                <a:gd name="T33" fmla="*/ 148 h 448"/>
                <a:gd name="T34" fmla="*/ 720 w 912"/>
                <a:gd name="T35" fmla="*/ 124 h 448"/>
                <a:gd name="T36" fmla="*/ 766 w 912"/>
                <a:gd name="T37" fmla="*/ 100 h 448"/>
                <a:gd name="T38" fmla="*/ 858 w 912"/>
                <a:gd name="T39" fmla="*/ 74 h 448"/>
                <a:gd name="T40" fmla="*/ 900 w 912"/>
                <a:gd name="T41" fmla="*/ 44 h 448"/>
                <a:gd name="T42" fmla="*/ 912 w 912"/>
                <a:gd name="T43" fmla="*/ 90 h 448"/>
                <a:gd name="T44" fmla="*/ 864 w 912"/>
                <a:gd name="T45" fmla="*/ 110 h 448"/>
                <a:gd name="T46" fmla="*/ 862 w 912"/>
                <a:gd name="T47" fmla="*/ 148 h 448"/>
                <a:gd name="T48" fmla="*/ 804 w 912"/>
                <a:gd name="T49" fmla="*/ 166 h 448"/>
                <a:gd name="T50" fmla="*/ 782 w 912"/>
                <a:gd name="T51" fmla="*/ 198 h 448"/>
                <a:gd name="T52" fmla="*/ 770 w 912"/>
                <a:gd name="T53" fmla="*/ 220 h 448"/>
                <a:gd name="T54" fmla="*/ 760 w 912"/>
                <a:gd name="T55" fmla="*/ 214 h 448"/>
                <a:gd name="T56" fmla="*/ 762 w 912"/>
                <a:gd name="T57" fmla="*/ 234 h 448"/>
                <a:gd name="T58" fmla="*/ 762 w 912"/>
                <a:gd name="T59" fmla="*/ 270 h 448"/>
                <a:gd name="T60" fmla="*/ 724 w 912"/>
                <a:gd name="T61" fmla="*/ 298 h 448"/>
                <a:gd name="T62" fmla="*/ 682 w 912"/>
                <a:gd name="T63" fmla="*/ 350 h 448"/>
                <a:gd name="T64" fmla="*/ 704 w 912"/>
                <a:gd name="T65" fmla="*/ 424 h 448"/>
                <a:gd name="T66" fmla="*/ 680 w 912"/>
                <a:gd name="T67" fmla="*/ 428 h 448"/>
                <a:gd name="T68" fmla="*/ 664 w 912"/>
                <a:gd name="T69" fmla="*/ 382 h 448"/>
                <a:gd name="T70" fmla="*/ 626 w 912"/>
                <a:gd name="T71" fmla="*/ 372 h 448"/>
                <a:gd name="T72" fmla="*/ 566 w 912"/>
                <a:gd name="T73" fmla="*/ 354 h 448"/>
                <a:gd name="T74" fmla="*/ 560 w 912"/>
                <a:gd name="T75" fmla="*/ 374 h 448"/>
                <a:gd name="T76" fmla="*/ 516 w 912"/>
                <a:gd name="T77" fmla="*/ 368 h 448"/>
                <a:gd name="T78" fmla="*/ 484 w 912"/>
                <a:gd name="T79" fmla="*/ 372 h 448"/>
                <a:gd name="T80" fmla="*/ 454 w 912"/>
                <a:gd name="T81" fmla="*/ 388 h 448"/>
                <a:gd name="T82" fmla="*/ 430 w 912"/>
                <a:gd name="T83" fmla="*/ 420 h 448"/>
                <a:gd name="T84" fmla="*/ 390 w 912"/>
                <a:gd name="T85" fmla="*/ 400 h 448"/>
                <a:gd name="T86" fmla="*/ 344 w 912"/>
                <a:gd name="T87" fmla="*/ 368 h 448"/>
                <a:gd name="T88" fmla="*/ 302 w 912"/>
                <a:gd name="T89" fmla="*/ 346 h 448"/>
                <a:gd name="T90" fmla="*/ 192 w 912"/>
                <a:gd name="T91" fmla="*/ 334 h 448"/>
                <a:gd name="T92" fmla="*/ 104 w 912"/>
                <a:gd name="T93" fmla="*/ 298 h 448"/>
                <a:gd name="T94" fmla="*/ 58 w 912"/>
                <a:gd name="T95" fmla="*/ 272 h 448"/>
                <a:gd name="T96" fmla="*/ 32 w 912"/>
                <a:gd name="T97" fmla="*/ 228 h 448"/>
                <a:gd name="T98" fmla="*/ 10 w 912"/>
                <a:gd name="T99" fmla="*/ 186 h 448"/>
                <a:gd name="T100" fmla="*/ 6 w 912"/>
                <a:gd name="T101" fmla="*/ 112 h 448"/>
                <a:gd name="T102" fmla="*/ 8 w 912"/>
                <a:gd name="T103" fmla="*/ 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2" h="448">
                  <a:moveTo>
                    <a:pt x="4" y="38"/>
                  </a:moveTo>
                  <a:lnTo>
                    <a:pt x="0" y="28"/>
                  </a:lnTo>
                  <a:lnTo>
                    <a:pt x="8" y="24"/>
                  </a:lnTo>
                  <a:lnTo>
                    <a:pt x="18" y="28"/>
                  </a:lnTo>
                  <a:lnTo>
                    <a:pt x="24" y="30"/>
                  </a:lnTo>
                  <a:lnTo>
                    <a:pt x="26" y="38"/>
                  </a:lnTo>
                  <a:lnTo>
                    <a:pt x="28" y="44"/>
                  </a:lnTo>
                  <a:lnTo>
                    <a:pt x="34" y="38"/>
                  </a:lnTo>
                  <a:lnTo>
                    <a:pt x="36" y="28"/>
                  </a:lnTo>
                  <a:lnTo>
                    <a:pt x="30" y="20"/>
                  </a:lnTo>
                  <a:lnTo>
                    <a:pt x="30" y="8"/>
                  </a:lnTo>
                  <a:lnTo>
                    <a:pt x="460" y="8"/>
                  </a:lnTo>
                  <a:lnTo>
                    <a:pt x="462" y="0"/>
                  </a:lnTo>
                  <a:lnTo>
                    <a:pt x="470" y="0"/>
                  </a:lnTo>
                  <a:lnTo>
                    <a:pt x="472" y="8"/>
                  </a:lnTo>
                  <a:lnTo>
                    <a:pt x="476" y="12"/>
                  </a:lnTo>
                  <a:lnTo>
                    <a:pt x="488" y="16"/>
                  </a:lnTo>
                  <a:lnTo>
                    <a:pt x="512" y="20"/>
                  </a:lnTo>
                  <a:lnTo>
                    <a:pt x="526" y="24"/>
                  </a:lnTo>
                  <a:lnTo>
                    <a:pt x="550" y="28"/>
                  </a:lnTo>
                  <a:lnTo>
                    <a:pt x="548" y="32"/>
                  </a:lnTo>
                  <a:lnTo>
                    <a:pt x="536" y="36"/>
                  </a:lnTo>
                  <a:lnTo>
                    <a:pt x="528" y="40"/>
                  </a:lnTo>
                  <a:lnTo>
                    <a:pt x="520" y="48"/>
                  </a:lnTo>
                  <a:lnTo>
                    <a:pt x="516" y="52"/>
                  </a:lnTo>
                  <a:lnTo>
                    <a:pt x="526" y="56"/>
                  </a:lnTo>
                  <a:lnTo>
                    <a:pt x="540" y="56"/>
                  </a:lnTo>
                  <a:lnTo>
                    <a:pt x="552" y="56"/>
                  </a:lnTo>
                  <a:lnTo>
                    <a:pt x="558" y="52"/>
                  </a:lnTo>
                  <a:lnTo>
                    <a:pt x="562" y="48"/>
                  </a:lnTo>
                  <a:lnTo>
                    <a:pt x="570" y="42"/>
                  </a:lnTo>
                  <a:lnTo>
                    <a:pt x="574" y="48"/>
                  </a:lnTo>
                  <a:lnTo>
                    <a:pt x="584" y="54"/>
                  </a:lnTo>
                  <a:lnTo>
                    <a:pt x="594" y="58"/>
                  </a:lnTo>
                  <a:lnTo>
                    <a:pt x="604" y="56"/>
                  </a:lnTo>
                  <a:lnTo>
                    <a:pt x="612" y="56"/>
                  </a:lnTo>
                  <a:lnTo>
                    <a:pt x="622" y="54"/>
                  </a:lnTo>
                  <a:lnTo>
                    <a:pt x="628" y="58"/>
                  </a:lnTo>
                  <a:lnTo>
                    <a:pt x="636" y="64"/>
                  </a:lnTo>
                  <a:lnTo>
                    <a:pt x="636" y="68"/>
                  </a:lnTo>
                  <a:lnTo>
                    <a:pt x="628" y="64"/>
                  </a:lnTo>
                  <a:lnTo>
                    <a:pt x="618" y="64"/>
                  </a:lnTo>
                  <a:lnTo>
                    <a:pt x="610" y="70"/>
                  </a:lnTo>
                  <a:lnTo>
                    <a:pt x="604" y="72"/>
                  </a:lnTo>
                  <a:lnTo>
                    <a:pt x="600" y="68"/>
                  </a:lnTo>
                  <a:lnTo>
                    <a:pt x="596" y="72"/>
                  </a:lnTo>
                  <a:lnTo>
                    <a:pt x="588" y="80"/>
                  </a:lnTo>
                  <a:lnTo>
                    <a:pt x="578" y="88"/>
                  </a:lnTo>
                  <a:lnTo>
                    <a:pt x="580" y="96"/>
                  </a:lnTo>
                  <a:lnTo>
                    <a:pt x="588" y="94"/>
                  </a:lnTo>
                  <a:lnTo>
                    <a:pt x="592" y="86"/>
                  </a:lnTo>
                  <a:lnTo>
                    <a:pt x="584" y="104"/>
                  </a:lnTo>
                  <a:lnTo>
                    <a:pt x="580" y="128"/>
                  </a:lnTo>
                  <a:lnTo>
                    <a:pt x="580" y="140"/>
                  </a:lnTo>
                  <a:lnTo>
                    <a:pt x="584" y="154"/>
                  </a:lnTo>
                  <a:lnTo>
                    <a:pt x="594" y="152"/>
                  </a:lnTo>
                  <a:lnTo>
                    <a:pt x="604" y="144"/>
                  </a:lnTo>
                  <a:lnTo>
                    <a:pt x="608" y="134"/>
                  </a:lnTo>
                  <a:lnTo>
                    <a:pt x="608" y="122"/>
                  </a:lnTo>
                  <a:lnTo>
                    <a:pt x="608" y="112"/>
                  </a:lnTo>
                  <a:lnTo>
                    <a:pt x="608" y="100"/>
                  </a:lnTo>
                  <a:lnTo>
                    <a:pt x="608" y="92"/>
                  </a:lnTo>
                  <a:lnTo>
                    <a:pt x="610" y="88"/>
                  </a:lnTo>
                  <a:lnTo>
                    <a:pt x="616" y="88"/>
                  </a:lnTo>
                  <a:lnTo>
                    <a:pt x="620" y="84"/>
                  </a:lnTo>
                  <a:lnTo>
                    <a:pt x="624" y="78"/>
                  </a:lnTo>
                  <a:lnTo>
                    <a:pt x="632" y="76"/>
                  </a:lnTo>
                  <a:lnTo>
                    <a:pt x="640" y="80"/>
                  </a:lnTo>
                  <a:lnTo>
                    <a:pt x="650" y="82"/>
                  </a:lnTo>
                  <a:lnTo>
                    <a:pt x="654" y="90"/>
                  </a:lnTo>
                  <a:lnTo>
                    <a:pt x="652" y="100"/>
                  </a:lnTo>
                  <a:lnTo>
                    <a:pt x="648" y="108"/>
                  </a:lnTo>
                  <a:lnTo>
                    <a:pt x="644" y="112"/>
                  </a:lnTo>
                  <a:lnTo>
                    <a:pt x="646" y="116"/>
                  </a:lnTo>
                  <a:lnTo>
                    <a:pt x="652" y="112"/>
                  </a:lnTo>
                  <a:lnTo>
                    <a:pt x="658" y="108"/>
                  </a:lnTo>
                  <a:lnTo>
                    <a:pt x="664" y="110"/>
                  </a:lnTo>
                  <a:lnTo>
                    <a:pt x="664" y="120"/>
                  </a:lnTo>
                  <a:lnTo>
                    <a:pt x="662" y="126"/>
                  </a:lnTo>
                  <a:lnTo>
                    <a:pt x="662" y="134"/>
                  </a:lnTo>
                  <a:lnTo>
                    <a:pt x="656" y="140"/>
                  </a:lnTo>
                  <a:lnTo>
                    <a:pt x="652" y="148"/>
                  </a:lnTo>
                  <a:lnTo>
                    <a:pt x="660" y="154"/>
                  </a:lnTo>
                  <a:lnTo>
                    <a:pt x="678" y="154"/>
                  </a:lnTo>
                  <a:lnTo>
                    <a:pt x="690" y="148"/>
                  </a:lnTo>
                  <a:lnTo>
                    <a:pt x="702" y="144"/>
                  </a:lnTo>
                  <a:lnTo>
                    <a:pt x="714" y="138"/>
                  </a:lnTo>
                  <a:lnTo>
                    <a:pt x="720" y="136"/>
                  </a:lnTo>
                  <a:lnTo>
                    <a:pt x="722" y="130"/>
                  </a:lnTo>
                  <a:lnTo>
                    <a:pt x="720" y="124"/>
                  </a:lnTo>
                  <a:lnTo>
                    <a:pt x="722" y="120"/>
                  </a:lnTo>
                  <a:lnTo>
                    <a:pt x="744" y="122"/>
                  </a:lnTo>
                  <a:lnTo>
                    <a:pt x="756" y="120"/>
                  </a:lnTo>
                  <a:lnTo>
                    <a:pt x="766" y="112"/>
                  </a:lnTo>
                  <a:lnTo>
                    <a:pt x="766" y="100"/>
                  </a:lnTo>
                  <a:lnTo>
                    <a:pt x="774" y="94"/>
                  </a:lnTo>
                  <a:lnTo>
                    <a:pt x="782" y="88"/>
                  </a:lnTo>
                  <a:lnTo>
                    <a:pt x="840" y="88"/>
                  </a:lnTo>
                  <a:lnTo>
                    <a:pt x="852" y="82"/>
                  </a:lnTo>
                  <a:lnTo>
                    <a:pt x="858" y="74"/>
                  </a:lnTo>
                  <a:lnTo>
                    <a:pt x="862" y="58"/>
                  </a:lnTo>
                  <a:lnTo>
                    <a:pt x="870" y="44"/>
                  </a:lnTo>
                  <a:lnTo>
                    <a:pt x="878" y="36"/>
                  </a:lnTo>
                  <a:lnTo>
                    <a:pt x="886" y="40"/>
                  </a:lnTo>
                  <a:lnTo>
                    <a:pt x="900" y="44"/>
                  </a:lnTo>
                  <a:lnTo>
                    <a:pt x="902" y="52"/>
                  </a:lnTo>
                  <a:lnTo>
                    <a:pt x="900" y="68"/>
                  </a:lnTo>
                  <a:lnTo>
                    <a:pt x="902" y="76"/>
                  </a:lnTo>
                  <a:lnTo>
                    <a:pt x="908" y="82"/>
                  </a:lnTo>
                  <a:lnTo>
                    <a:pt x="912" y="90"/>
                  </a:lnTo>
                  <a:lnTo>
                    <a:pt x="908" y="96"/>
                  </a:lnTo>
                  <a:lnTo>
                    <a:pt x="896" y="96"/>
                  </a:lnTo>
                  <a:lnTo>
                    <a:pt x="884" y="98"/>
                  </a:lnTo>
                  <a:lnTo>
                    <a:pt x="874" y="104"/>
                  </a:lnTo>
                  <a:lnTo>
                    <a:pt x="864" y="110"/>
                  </a:lnTo>
                  <a:lnTo>
                    <a:pt x="858" y="124"/>
                  </a:lnTo>
                  <a:lnTo>
                    <a:pt x="850" y="134"/>
                  </a:lnTo>
                  <a:lnTo>
                    <a:pt x="850" y="142"/>
                  </a:lnTo>
                  <a:lnTo>
                    <a:pt x="854" y="146"/>
                  </a:lnTo>
                  <a:lnTo>
                    <a:pt x="862" y="148"/>
                  </a:lnTo>
                  <a:lnTo>
                    <a:pt x="854" y="154"/>
                  </a:lnTo>
                  <a:lnTo>
                    <a:pt x="848" y="154"/>
                  </a:lnTo>
                  <a:lnTo>
                    <a:pt x="838" y="158"/>
                  </a:lnTo>
                  <a:lnTo>
                    <a:pt x="822" y="162"/>
                  </a:lnTo>
                  <a:lnTo>
                    <a:pt x="804" y="166"/>
                  </a:lnTo>
                  <a:lnTo>
                    <a:pt x="800" y="170"/>
                  </a:lnTo>
                  <a:lnTo>
                    <a:pt x="802" y="182"/>
                  </a:lnTo>
                  <a:lnTo>
                    <a:pt x="796" y="190"/>
                  </a:lnTo>
                  <a:lnTo>
                    <a:pt x="790" y="200"/>
                  </a:lnTo>
                  <a:lnTo>
                    <a:pt x="782" y="198"/>
                  </a:lnTo>
                  <a:lnTo>
                    <a:pt x="786" y="210"/>
                  </a:lnTo>
                  <a:lnTo>
                    <a:pt x="782" y="218"/>
                  </a:lnTo>
                  <a:lnTo>
                    <a:pt x="774" y="228"/>
                  </a:lnTo>
                  <a:lnTo>
                    <a:pt x="770" y="234"/>
                  </a:lnTo>
                  <a:lnTo>
                    <a:pt x="770" y="220"/>
                  </a:lnTo>
                  <a:lnTo>
                    <a:pt x="766" y="208"/>
                  </a:lnTo>
                  <a:lnTo>
                    <a:pt x="768" y="198"/>
                  </a:lnTo>
                  <a:lnTo>
                    <a:pt x="764" y="194"/>
                  </a:lnTo>
                  <a:lnTo>
                    <a:pt x="762" y="202"/>
                  </a:lnTo>
                  <a:lnTo>
                    <a:pt x="760" y="214"/>
                  </a:lnTo>
                  <a:lnTo>
                    <a:pt x="754" y="212"/>
                  </a:lnTo>
                  <a:lnTo>
                    <a:pt x="750" y="214"/>
                  </a:lnTo>
                  <a:lnTo>
                    <a:pt x="758" y="222"/>
                  </a:lnTo>
                  <a:lnTo>
                    <a:pt x="764" y="228"/>
                  </a:lnTo>
                  <a:lnTo>
                    <a:pt x="762" y="234"/>
                  </a:lnTo>
                  <a:lnTo>
                    <a:pt x="764" y="244"/>
                  </a:lnTo>
                  <a:lnTo>
                    <a:pt x="770" y="246"/>
                  </a:lnTo>
                  <a:lnTo>
                    <a:pt x="774" y="256"/>
                  </a:lnTo>
                  <a:lnTo>
                    <a:pt x="770" y="264"/>
                  </a:lnTo>
                  <a:lnTo>
                    <a:pt x="762" y="270"/>
                  </a:lnTo>
                  <a:lnTo>
                    <a:pt x="762" y="278"/>
                  </a:lnTo>
                  <a:lnTo>
                    <a:pt x="752" y="280"/>
                  </a:lnTo>
                  <a:lnTo>
                    <a:pt x="738" y="292"/>
                  </a:lnTo>
                  <a:lnTo>
                    <a:pt x="734" y="296"/>
                  </a:lnTo>
                  <a:lnTo>
                    <a:pt x="724" y="298"/>
                  </a:lnTo>
                  <a:lnTo>
                    <a:pt x="714" y="314"/>
                  </a:lnTo>
                  <a:lnTo>
                    <a:pt x="702" y="318"/>
                  </a:lnTo>
                  <a:lnTo>
                    <a:pt x="696" y="326"/>
                  </a:lnTo>
                  <a:lnTo>
                    <a:pt x="686" y="338"/>
                  </a:lnTo>
                  <a:lnTo>
                    <a:pt x="682" y="350"/>
                  </a:lnTo>
                  <a:lnTo>
                    <a:pt x="686" y="364"/>
                  </a:lnTo>
                  <a:lnTo>
                    <a:pt x="692" y="378"/>
                  </a:lnTo>
                  <a:lnTo>
                    <a:pt x="696" y="392"/>
                  </a:lnTo>
                  <a:lnTo>
                    <a:pt x="702" y="406"/>
                  </a:lnTo>
                  <a:lnTo>
                    <a:pt x="704" y="424"/>
                  </a:lnTo>
                  <a:lnTo>
                    <a:pt x="704" y="440"/>
                  </a:lnTo>
                  <a:lnTo>
                    <a:pt x="702" y="448"/>
                  </a:lnTo>
                  <a:lnTo>
                    <a:pt x="694" y="448"/>
                  </a:lnTo>
                  <a:lnTo>
                    <a:pt x="686" y="440"/>
                  </a:lnTo>
                  <a:lnTo>
                    <a:pt x="680" y="428"/>
                  </a:lnTo>
                  <a:lnTo>
                    <a:pt x="672" y="422"/>
                  </a:lnTo>
                  <a:lnTo>
                    <a:pt x="664" y="416"/>
                  </a:lnTo>
                  <a:lnTo>
                    <a:pt x="662" y="404"/>
                  </a:lnTo>
                  <a:lnTo>
                    <a:pt x="662" y="392"/>
                  </a:lnTo>
                  <a:lnTo>
                    <a:pt x="664" y="382"/>
                  </a:lnTo>
                  <a:lnTo>
                    <a:pt x="656" y="374"/>
                  </a:lnTo>
                  <a:lnTo>
                    <a:pt x="650" y="366"/>
                  </a:lnTo>
                  <a:lnTo>
                    <a:pt x="640" y="362"/>
                  </a:lnTo>
                  <a:lnTo>
                    <a:pt x="634" y="364"/>
                  </a:lnTo>
                  <a:lnTo>
                    <a:pt x="626" y="372"/>
                  </a:lnTo>
                  <a:lnTo>
                    <a:pt x="618" y="362"/>
                  </a:lnTo>
                  <a:lnTo>
                    <a:pt x="606" y="360"/>
                  </a:lnTo>
                  <a:lnTo>
                    <a:pt x="592" y="358"/>
                  </a:lnTo>
                  <a:lnTo>
                    <a:pt x="582" y="354"/>
                  </a:lnTo>
                  <a:lnTo>
                    <a:pt x="566" y="354"/>
                  </a:lnTo>
                  <a:lnTo>
                    <a:pt x="552" y="356"/>
                  </a:lnTo>
                  <a:lnTo>
                    <a:pt x="542" y="358"/>
                  </a:lnTo>
                  <a:lnTo>
                    <a:pt x="548" y="364"/>
                  </a:lnTo>
                  <a:lnTo>
                    <a:pt x="554" y="368"/>
                  </a:lnTo>
                  <a:lnTo>
                    <a:pt x="560" y="374"/>
                  </a:lnTo>
                  <a:lnTo>
                    <a:pt x="552" y="376"/>
                  </a:lnTo>
                  <a:lnTo>
                    <a:pt x="544" y="376"/>
                  </a:lnTo>
                  <a:lnTo>
                    <a:pt x="534" y="378"/>
                  </a:lnTo>
                  <a:lnTo>
                    <a:pt x="526" y="372"/>
                  </a:lnTo>
                  <a:lnTo>
                    <a:pt x="516" y="368"/>
                  </a:lnTo>
                  <a:lnTo>
                    <a:pt x="512" y="370"/>
                  </a:lnTo>
                  <a:lnTo>
                    <a:pt x="508" y="372"/>
                  </a:lnTo>
                  <a:lnTo>
                    <a:pt x="498" y="366"/>
                  </a:lnTo>
                  <a:lnTo>
                    <a:pt x="488" y="366"/>
                  </a:lnTo>
                  <a:lnTo>
                    <a:pt x="484" y="372"/>
                  </a:lnTo>
                  <a:lnTo>
                    <a:pt x="476" y="374"/>
                  </a:lnTo>
                  <a:lnTo>
                    <a:pt x="470" y="370"/>
                  </a:lnTo>
                  <a:lnTo>
                    <a:pt x="466" y="378"/>
                  </a:lnTo>
                  <a:lnTo>
                    <a:pt x="460" y="384"/>
                  </a:lnTo>
                  <a:lnTo>
                    <a:pt x="454" y="388"/>
                  </a:lnTo>
                  <a:lnTo>
                    <a:pt x="442" y="388"/>
                  </a:lnTo>
                  <a:lnTo>
                    <a:pt x="438" y="394"/>
                  </a:lnTo>
                  <a:lnTo>
                    <a:pt x="432" y="400"/>
                  </a:lnTo>
                  <a:lnTo>
                    <a:pt x="428" y="408"/>
                  </a:lnTo>
                  <a:lnTo>
                    <a:pt x="430" y="420"/>
                  </a:lnTo>
                  <a:lnTo>
                    <a:pt x="434" y="432"/>
                  </a:lnTo>
                  <a:lnTo>
                    <a:pt x="422" y="430"/>
                  </a:lnTo>
                  <a:lnTo>
                    <a:pt x="406" y="424"/>
                  </a:lnTo>
                  <a:lnTo>
                    <a:pt x="398" y="412"/>
                  </a:lnTo>
                  <a:lnTo>
                    <a:pt x="390" y="400"/>
                  </a:lnTo>
                  <a:lnTo>
                    <a:pt x="380" y="388"/>
                  </a:lnTo>
                  <a:lnTo>
                    <a:pt x="374" y="374"/>
                  </a:lnTo>
                  <a:lnTo>
                    <a:pt x="360" y="368"/>
                  </a:lnTo>
                  <a:lnTo>
                    <a:pt x="352" y="364"/>
                  </a:lnTo>
                  <a:lnTo>
                    <a:pt x="344" y="368"/>
                  </a:lnTo>
                  <a:lnTo>
                    <a:pt x="342" y="378"/>
                  </a:lnTo>
                  <a:lnTo>
                    <a:pt x="330" y="380"/>
                  </a:lnTo>
                  <a:lnTo>
                    <a:pt x="314" y="370"/>
                  </a:lnTo>
                  <a:lnTo>
                    <a:pt x="312" y="354"/>
                  </a:lnTo>
                  <a:lnTo>
                    <a:pt x="302" y="346"/>
                  </a:lnTo>
                  <a:lnTo>
                    <a:pt x="282" y="330"/>
                  </a:lnTo>
                  <a:lnTo>
                    <a:pt x="262" y="334"/>
                  </a:lnTo>
                  <a:lnTo>
                    <a:pt x="254" y="340"/>
                  </a:lnTo>
                  <a:lnTo>
                    <a:pt x="208" y="340"/>
                  </a:lnTo>
                  <a:lnTo>
                    <a:pt x="192" y="334"/>
                  </a:lnTo>
                  <a:lnTo>
                    <a:pt x="166" y="322"/>
                  </a:lnTo>
                  <a:lnTo>
                    <a:pt x="148" y="316"/>
                  </a:lnTo>
                  <a:lnTo>
                    <a:pt x="116" y="318"/>
                  </a:lnTo>
                  <a:lnTo>
                    <a:pt x="112" y="306"/>
                  </a:lnTo>
                  <a:lnTo>
                    <a:pt x="104" y="298"/>
                  </a:lnTo>
                  <a:lnTo>
                    <a:pt x="98" y="294"/>
                  </a:lnTo>
                  <a:lnTo>
                    <a:pt x="84" y="290"/>
                  </a:lnTo>
                  <a:lnTo>
                    <a:pt x="74" y="282"/>
                  </a:lnTo>
                  <a:lnTo>
                    <a:pt x="60" y="286"/>
                  </a:lnTo>
                  <a:lnTo>
                    <a:pt x="58" y="272"/>
                  </a:lnTo>
                  <a:lnTo>
                    <a:pt x="48" y="258"/>
                  </a:lnTo>
                  <a:lnTo>
                    <a:pt x="38" y="248"/>
                  </a:lnTo>
                  <a:lnTo>
                    <a:pt x="42" y="242"/>
                  </a:lnTo>
                  <a:lnTo>
                    <a:pt x="36" y="238"/>
                  </a:lnTo>
                  <a:lnTo>
                    <a:pt x="32" y="228"/>
                  </a:lnTo>
                  <a:lnTo>
                    <a:pt x="38" y="218"/>
                  </a:lnTo>
                  <a:lnTo>
                    <a:pt x="26" y="218"/>
                  </a:lnTo>
                  <a:lnTo>
                    <a:pt x="18" y="210"/>
                  </a:lnTo>
                  <a:lnTo>
                    <a:pt x="10" y="198"/>
                  </a:lnTo>
                  <a:lnTo>
                    <a:pt x="10" y="186"/>
                  </a:lnTo>
                  <a:lnTo>
                    <a:pt x="2" y="178"/>
                  </a:lnTo>
                  <a:lnTo>
                    <a:pt x="2" y="170"/>
                  </a:lnTo>
                  <a:lnTo>
                    <a:pt x="6" y="148"/>
                  </a:lnTo>
                  <a:lnTo>
                    <a:pt x="2" y="122"/>
                  </a:lnTo>
                  <a:lnTo>
                    <a:pt x="6" y="112"/>
                  </a:lnTo>
                  <a:lnTo>
                    <a:pt x="10" y="64"/>
                  </a:lnTo>
                  <a:lnTo>
                    <a:pt x="16" y="64"/>
                  </a:lnTo>
                  <a:lnTo>
                    <a:pt x="10" y="54"/>
                  </a:lnTo>
                  <a:lnTo>
                    <a:pt x="6" y="48"/>
                  </a:lnTo>
                  <a:lnTo>
                    <a:pt x="8" y="42"/>
                  </a:lnTo>
                  <a:lnTo>
                    <a:pt x="4" y="38"/>
                  </a:lnTo>
                  <a:close/>
                </a:path>
              </a:pathLst>
            </a:custGeom>
            <a:solidFill>
              <a:schemeClr val="accent1">
                <a:lumMod val="40000"/>
                <a:lumOff val="6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51" name="Freeform 3">
              <a:extLst>
                <a:ext uri="{FF2B5EF4-FFF2-40B4-BE49-F238E27FC236}">
                  <a16:creationId xmlns:a16="http://schemas.microsoft.com/office/drawing/2014/main" id="{C506B84A-6269-4861-8A48-F2474A4CC6E6}"/>
                </a:ext>
              </a:extLst>
            </p:cNvPr>
            <p:cNvSpPr>
              <a:spLocks/>
            </p:cNvSpPr>
            <p:nvPr/>
          </p:nvSpPr>
          <p:spPr bwMode="gray">
            <a:xfrm>
              <a:off x="4206327" y="2916566"/>
              <a:ext cx="239090" cy="117960"/>
            </a:xfrm>
            <a:custGeom>
              <a:avLst/>
              <a:gdLst>
                <a:gd name="T0" fmla="*/ 14 w 166"/>
                <a:gd name="T1" fmla="*/ 28 h 82"/>
                <a:gd name="T2" fmla="*/ 0 w 166"/>
                <a:gd name="T3" fmla="*/ 28 h 82"/>
                <a:gd name="T4" fmla="*/ 6 w 166"/>
                <a:gd name="T5" fmla="*/ 18 h 82"/>
                <a:gd name="T6" fmla="*/ 10 w 166"/>
                <a:gd name="T7" fmla="*/ 10 h 82"/>
                <a:gd name="T8" fmla="*/ 20 w 166"/>
                <a:gd name="T9" fmla="*/ 2 h 82"/>
                <a:gd name="T10" fmla="*/ 30 w 166"/>
                <a:gd name="T11" fmla="*/ 6 h 82"/>
                <a:gd name="T12" fmla="*/ 42 w 166"/>
                <a:gd name="T13" fmla="*/ 14 h 82"/>
                <a:gd name="T14" fmla="*/ 44 w 166"/>
                <a:gd name="T15" fmla="*/ 24 h 82"/>
                <a:gd name="T16" fmla="*/ 48 w 166"/>
                <a:gd name="T17" fmla="*/ 28 h 82"/>
                <a:gd name="T18" fmla="*/ 54 w 166"/>
                <a:gd name="T19" fmla="*/ 24 h 82"/>
                <a:gd name="T20" fmla="*/ 58 w 166"/>
                <a:gd name="T21" fmla="*/ 18 h 82"/>
                <a:gd name="T22" fmla="*/ 64 w 166"/>
                <a:gd name="T23" fmla="*/ 12 h 82"/>
                <a:gd name="T24" fmla="*/ 68 w 166"/>
                <a:gd name="T25" fmla="*/ 16 h 82"/>
                <a:gd name="T26" fmla="*/ 72 w 166"/>
                <a:gd name="T27" fmla="*/ 22 h 82"/>
                <a:gd name="T28" fmla="*/ 80 w 166"/>
                <a:gd name="T29" fmla="*/ 14 h 82"/>
                <a:gd name="T30" fmla="*/ 86 w 166"/>
                <a:gd name="T31" fmla="*/ 8 h 82"/>
                <a:gd name="T32" fmla="*/ 92 w 166"/>
                <a:gd name="T33" fmla="*/ 12 h 82"/>
                <a:gd name="T34" fmla="*/ 104 w 166"/>
                <a:gd name="T35" fmla="*/ 14 h 82"/>
                <a:gd name="T36" fmla="*/ 118 w 166"/>
                <a:gd name="T37" fmla="*/ 8 h 82"/>
                <a:gd name="T38" fmla="*/ 128 w 166"/>
                <a:gd name="T39" fmla="*/ 0 h 82"/>
                <a:gd name="T40" fmla="*/ 140 w 166"/>
                <a:gd name="T41" fmla="*/ 12 h 82"/>
                <a:gd name="T42" fmla="*/ 150 w 166"/>
                <a:gd name="T43" fmla="*/ 16 h 82"/>
                <a:gd name="T44" fmla="*/ 158 w 166"/>
                <a:gd name="T45" fmla="*/ 24 h 82"/>
                <a:gd name="T46" fmla="*/ 166 w 166"/>
                <a:gd name="T47" fmla="*/ 34 h 82"/>
                <a:gd name="T48" fmla="*/ 166 w 166"/>
                <a:gd name="T49" fmla="*/ 42 h 82"/>
                <a:gd name="T50" fmla="*/ 156 w 166"/>
                <a:gd name="T51" fmla="*/ 50 h 82"/>
                <a:gd name="T52" fmla="*/ 140 w 166"/>
                <a:gd name="T53" fmla="*/ 60 h 82"/>
                <a:gd name="T54" fmla="*/ 120 w 166"/>
                <a:gd name="T55" fmla="*/ 68 h 82"/>
                <a:gd name="T56" fmla="*/ 102 w 166"/>
                <a:gd name="T57" fmla="*/ 74 h 82"/>
                <a:gd name="T58" fmla="*/ 88 w 166"/>
                <a:gd name="T59" fmla="*/ 82 h 82"/>
                <a:gd name="T60" fmla="*/ 74 w 166"/>
                <a:gd name="T61" fmla="*/ 82 h 82"/>
                <a:gd name="T62" fmla="*/ 58 w 166"/>
                <a:gd name="T63" fmla="*/ 76 h 82"/>
                <a:gd name="T64" fmla="*/ 48 w 166"/>
                <a:gd name="T65" fmla="*/ 70 h 82"/>
                <a:gd name="T66" fmla="*/ 18 w 166"/>
                <a:gd name="T67" fmla="*/ 70 h 82"/>
                <a:gd name="T68" fmla="*/ 32 w 166"/>
                <a:gd name="T69" fmla="*/ 62 h 82"/>
                <a:gd name="T70" fmla="*/ 34 w 166"/>
                <a:gd name="T71" fmla="*/ 52 h 82"/>
                <a:gd name="T72" fmla="*/ 26 w 166"/>
                <a:gd name="T73" fmla="*/ 48 h 82"/>
                <a:gd name="T74" fmla="*/ 14 w 166"/>
                <a:gd name="T75" fmla="*/ 46 h 82"/>
                <a:gd name="T76" fmla="*/ 2 w 166"/>
                <a:gd name="T77" fmla="*/ 44 h 82"/>
                <a:gd name="T78" fmla="*/ 18 w 166"/>
                <a:gd name="T79" fmla="*/ 38 h 82"/>
                <a:gd name="T80" fmla="*/ 30 w 166"/>
                <a:gd name="T81" fmla="*/ 32 h 82"/>
                <a:gd name="T82" fmla="*/ 24 w 166"/>
                <a:gd name="T83" fmla="*/ 28 h 82"/>
                <a:gd name="T84" fmla="*/ 14 w 166"/>
                <a:gd name="T85" fmla="*/ 2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 h="82">
                  <a:moveTo>
                    <a:pt x="14" y="28"/>
                  </a:moveTo>
                  <a:lnTo>
                    <a:pt x="0" y="28"/>
                  </a:lnTo>
                  <a:lnTo>
                    <a:pt x="6" y="18"/>
                  </a:lnTo>
                  <a:lnTo>
                    <a:pt x="10" y="10"/>
                  </a:lnTo>
                  <a:lnTo>
                    <a:pt x="20" y="2"/>
                  </a:lnTo>
                  <a:lnTo>
                    <a:pt x="30" y="6"/>
                  </a:lnTo>
                  <a:lnTo>
                    <a:pt x="42" y="14"/>
                  </a:lnTo>
                  <a:lnTo>
                    <a:pt x="44" y="24"/>
                  </a:lnTo>
                  <a:lnTo>
                    <a:pt x="48" y="28"/>
                  </a:lnTo>
                  <a:lnTo>
                    <a:pt x="54" y="24"/>
                  </a:lnTo>
                  <a:lnTo>
                    <a:pt x="58" y="18"/>
                  </a:lnTo>
                  <a:lnTo>
                    <a:pt x="64" y="12"/>
                  </a:lnTo>
                  <a:lnTo>
                    <a:pt x="68" y="16"/>
                  </a:lnTo>
                  <a:lnTo>
                    <a:pt x="72" y="22"/>
                  </a:lnTo>
                  <a:lnTo>
                    <a:pt x="80" y="14"/>
                  </a:lnTo>
                  <a:lnTo>
                    <a:pt x="86" y="8"/>
                  </a:lnTo>
                  <a:lnTo>
                    <a:pt x="92" y="12"/>
                  </a:lnTo>
                  <a:lnTo>
                    <a:pt x="104" y="14"/>
                  </a:lnTo>
                  <a:lnTo>
                    <a:pt x="118" y="8"/>
                  </a:lnTo>
                  <a:lnTo>
                    <a:pt x="128" y="0"/>
                  </a:lnTo>
                  <a:lnTo>
                    <a:pt x="140" y="12"/>
                  </a:lnTo>
                  <a:lnTo>
                    <a:pt x="150" y="16"/>
                  </a:lnTo>
                  <a:lnTo>
                    <a:pt x="158" y="24"/>
                  </a:lnTo>
                  <a:lnTo>
                    <a:pt x="166" y="34"/>
                  </a:lnTo>
                  <a:lnTo>
                    <a:pt x="166" y="42"/>
                  </a:lnTo>
                  <a:lnTo>
                    <a:pt x="156" y="50"/>
                  </a:lnTo>
                  <a:lnTo>
                    <a:pt x="140" y="60"/>
                  </a:lnTo>
                  <a:lnTo>
                    <a:pt x="120" y="68"/>
                  </a:lnTo>
                  <a:lnTo>
                    <a:pt x="102" y="74"/>
                  </a:lnTo>
                  <a:lnTo>
                    <a:pt x="88" y="82"/>
                  </a:lnTo>
                  <a:lnTo>
                    <a:pt x="74" y="82"/>
                  </a:lnTo>
                  <a:lnTo>
                    <a:pt x="58" y="76"/>
                  </a:lnTo>
                  <a:lnTo>
                    <a:pt x="48" y="70"/>
                  </a:lnTo>
                  <a:lnTo>
                    <a:pt x="18" y="70"/>
                  </a:lnTo>
                  <a:lnTo>
                    <a:pt x="32" y="62"/>
                  </a:lnTo>
                  <a:lnTo>
                    <a:pt x="34" y="52"/>
                  </a:lnTo>
                  <a:lnTo>
                    <a:pt x="26" y="48"/>
                  </a:lnTo>
                  <a:lnTo>
                    <a:pt x="14" y="46"/>
                  </a:lnTo>
                  <a:lnTo>
                    <a:pt x="2" y="44"/>
                  </a:lnTo>
                  <a:lnTo>
                    <a:pt x="18" y="38"/>
                  </a:lnTo>
                  <a:lnTo>
                    <a:pt x="30" y="32"/>
                  </a:lnTo>
                  <a:lnTo>
                    <a:pt x="24" y="28"/>
                  </a:lnTo>
                  <a:lnTo>
                    <a:pt x="14" y="28"/>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52" name="Freeform 4">
              <a:extLst>
                <a:ext uri="{FF2B5EF4-FFF2-40B4-BE49-F238E27FC236}">
                  <a16:creationId xmlns:a16="http://schemas.microsoft.com/office/drawing/2014/main" id="{77DF3648-5835-4B16-BAC9-774F4C5BE2A4}"/>
                </a:ext>
              </a:extLst>
            </p:cNvPr>
            <p:cNvSpPr>
              <a:spLocks/>
            </p:cNvSpPr>
            <p:nvPr/>
          </p:nvSpPr>
          <p:spPr bwMode="gray">
            <a:xfrm>
              <a:off x="3094409" y="2122498"/>
              <a:ext cx="1385576" cy="1029987"/>
            </a:xfrm>
            <a:custGeom>
              <a:avLst/>
              <a:gdLst>
                <a:gd name="T0" fmla="*/ 676 w 962"/>
                <a:gd name="T1" fmla="*/ 508 h 716"/>
                <a:gd name="T2" fmla="*/ 628 w 962"/>
                <a:gd name="T3" fmla="*/ 526 h 716"/>
                <a:gd name="T4" fmla="*/ 546 w 962"/>
                <a:gd name="T5" fmla="*/ 572 h 716"/>
                <a:gd name="T6" fmla="*/ 510 w 962"/>
                <a:gd name="T7" fmla="*/ 592 h 716"/>
                <a:gd name="T8" fmla="*/ 502 w 962"/>
                <a:gd name="T9" fmla="*/ 636 h 716"/>
                <a:gd name="T10" fmla="*/ 482 w 962"/>
                <a:gd name="T11" fmla="*/ 664 h 716"/>
                <a:gd name="T12" fmla="*/ 428 w 962"/>
                <a:gd name="T13" fmla="*/ 702 h 716"/>
                <a:gd name="T14" fmla="*/ 390 w 962"/>
                <a:gd name="T15" fmla="*/ 700 h 716"/>
                <a:gd name="T16" fmla="*/ 348 w 962"/>
                <a:gd name="T17" fmla="*/ 634 h 716"/>
                <a:gd name="T18" fmla="*/ 340 w 962"/>
                <a:gd name="T19" fmla="*/ 600 h 716"/>
                <a:gd name="T20" fmla="*/ 312 w 962"/>
                <a:gd name="T21" fmla="*/ 546 h 716"/>
                <a:gd name="T22" fmla="*/ 312 w 962"/>
                <a:gd name="T23" fmla="*/ 516 h 716"/>
                <a:gd name="T24" fmla="*/ 346 w 962"/>
                <a:gd name="T25" fmla="*/ 522 h 716"/>
                <a:gd name="T26" fmla="*/ 356 w 962"/>
                <a:gd name="T27" fmla="*/ 466 h 716"/>
                <a:gd name="T28" fmla="*/ 296 w 962"/>
                <a:gd name="T29" fmla="*/ 436 h 716"/>
                <a:gd name="T30" fmla="*/ 330 w 962"/>
                <a:gd name="T31" fmla="*/ 414 h 716"/>
                <a:gd name="T32" fmla="*/ 274 w 962"/>
                <a:gd name="T33" fmla="*/ 414 h 716"/>
                <a:gd name="T34" fmla="*/ 238 w 962"/>
                <a:gd name="T35" fmla="*/ 306 h 716"/>
                <a:gd name="T36" fmla="*/ 148 w 962"/>
                <a:gd name="T37" fmla="*/ 262 h 716"/>
                <a:gd name="T38" fmla="*/ 100 w 962"/>
                <a:gd name="T39" fmla="*/ 272 h 716"/>
                <a:gd name="T40" fmla="*/ 68 w 962"/>
                <a:gd name="T41" fmla="*/ 256 h 716"/>
                <a:gd name="T42" fmla="*/ 24 w 962"/>
                <a:gd name="T43" fmla="*/ 240 h 716"/>
                <a:gd name="T44" fmla="*/ 102 w 962"/>
                <a:gd name="T45" fmla="*/ 222 h 716"/>
                <a:gd name="T46" fmla="*/ 8 w 962"/>
                <a:gd name="T47" fmla="*/ 206 h 716"/>
                <a:gd name="T48" fmla="*/ 58 w 962"/>
                <a:gd name="T49" fmla="*/ 180 h 716"/>
                <a:gd name="T50" fmla="*/ 124 w 962"/>
                <a:gd name="T51" fmla="*/ 134 h 716"/>
                <a:gd name="T52" fmla="*/ 128 w 962"/>
                <a:gd name="T53" fmla="*/ 102 h 716"/>
                <a:gd name="T54" fmla="*/ 182 w 962"/>
                <a:gd name="T55" fmla="*/ 70 h 716"/>
                <a:gd name="T56" fmla="*/ 230 w 962"/>
                <a:gd name="T57" fmla="*/ 68 h 716"/>
                <a:gd name="T58" fmla="*/ 296 w 962"/>
                <a:gd name="T59" fmla="*/ 50 h 716"/>
                <a:gd name="T60" fmla="*/ 344 w 962"/>
                <a:gd name="T61" fmla="*/ 66 h 716"/>
                <a:gd name="T62" fmla="*/ 374 w 962"/>
                <a:gd name="T63" fmla="*/ 44 h 716"/>
                <a:gd name="T64" fmla="*/ 400 w 962"/>
                <a:gd name="T65" fmla="*/ 40 h 716"/>
                <a:gd name="T66" fmla="*/ 478 w 962"/>
                <a:gd name="T67" fmla="*/ 14 h 716"/>
                <a:gd name="T68" fmla="*/ 618 w 962"/>
                <a:gd name="T69" fmla="*/ 0 h 716"/>
                <a:gd name="T70" fmla="*/ 756 w 962"/>
                <a:gd name="T71" fmla="*/ 18 h 716"/>
                <a:gd name="T72" fmla="*/ 738 w 962"/>
                <a:gd name="T73" fmla="*/ 56 h 716"/>
                <a:gd name="T74" fmla="*/ 754 w 962"/>
                <a:gd name="T75" fmla="*/ 66 h 716"/>
                <a:gd name="T76" fmla="*/ 760 w 962"/>
                <a:gd name="T77" fmla="*/ 76 h 716"/>
                <a:gd name="T78" fmla="*/ 806 w 962"/>
                <a:gd name="T79" fmla="*/ 66 h 716"/>
                <a:gd name="T80" fmla="*/ 792 w 962"/>
                <a:gd name="T81" fmla="*/ 102 h 716"/>
                <a:gd name="T82" fmla="*/ 884 w 962"/>
                <a:gd name="T83" fmla="*/ 68 h 716"/>
                <a:gd name="T84" fmla="*/ 948 w 962"/>
                <a:gd name="T85" fmla="*/ 90 h 716"/>
                <a:gd name="T86" fmla="*/ 872 w 962"/>
                <a:gd name="T87" fmla="*/ 110 h 716"/>
                <a:gd name="T88" fmla="*/ 888 w 962"/>
                <a:gd name="T89" fmla="*/ 130 h 716"/>
                <a:gd name="T90" fmla="*/ 866 w 962"/>
                <a:gd name="T91" fmla="*/ 138 h 716"/>
                <a:gd name="T92" fmla="*/ 842 w 962"/>
                <a:gd name="T93" fmla="*/ 170 h 716"/>
                <a:gd name="T94" fmla="*/ 848 w 962"/>
                <a:gd name="T95" fmla="*/ 212 h 716"/>
                <a:gd name="T96" fmla="*/ 840 w 962"/>
                <a:gd name="T97" fmla="*/ 228 h 716"/>
                <a:gd name="T98" fmla="*/ 860 w 962"/>
                <a:gd name="T99" fmla="*/ 258 h 716"/>
                <a:gd name="T100" fmla="*/ 814 w 962"/>
                <a:gd name="T101" fmla="*/ 248 h 716"/>
                <a:gd name="T102" fmla="*/ 848 w 962"/>
                <a:gd name="T103" fmla="*/ 296 h 716"/>
                <a:gd name="T104" fmla="*/ 850 w 962"/>
                <a:gd name="T105" fmla="*/ 324 h 716"/>
                <a:gd name="T106" fmla="*/ 830 w 962"/>
                <a:gd name="T107" fmla="*/ 350 h 716"/>
                <a:gd name="T108" fmla="*/ 756 w 962"/>
                <a:gd name="T109" fmla="*/ 360 h 716"/>
                <a:gd name="T110" fmla="*/ 800 w 962"/>
                <a:gd name="T111" fmla="*/ 400 h 716"/>
                <a:gd name="T112" fmla="*/ 804 w 962"/>
                <a:gd name="T113" fmla="*/ 410 h 716"/>
                <a:gd name="T114" fmla="*/ 756 w 962"/>
                <a:gd name="T115" fmla="*/ 416 h 716"/>
                <a:gd name="T116" fmla="*/ 778 w 962"/>
                <a:gd name="T117" fmla="*/ 45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2" h="716">
                  <a:moveTo>
                    <a:pt x="790" y="462"/>
                  </a:moveTo>
                  <a:lnTo>
                    <a:pt x="752" y="484"/>
                  </a:lnTo>
                  <a:lnTo>
                    <a:pt x="736" y="496"/>
                  </a:lnTo>
                  <a:lnTo>
                    <a:pt x="676" y="508"/>
                  </a:lnTo>
                  <a:lnTo>
                    <a:pt x="658" y="512"/>
                  </a:lnTo>
                  <a:lnTo>
                    <a:pt x="646" y="506"/>
                  </a:lnTo>
                  <a:lnTo>
                    <a:pt x="642" y="514"/>
                  </a:lnTo>
                  <a:lnTo>
                    <a:pt x="628" y="526"/>
                  </a:lnTo>
                  <a:lnTo>
                    <a:pt x="608" y="552"/>
                  </a:lnTo>
                  <a:lnTo>
                    <a:pt x="582" y="564"/>
                  </a:lnTo>
                  <a:lnTo>
                    <a:pt x="560" y="572"/>
                  </a:lnTo>
                  <a:lnTo>
                    <a:pt x="546" y="572"/>
                  </a:lnTo>
                  <a:lnTo>
                    <a:pt x="524" y="576"/>
                  </a:lnTo>
                  <a:lnTo>
                    <a:pt x="518" y="582"/>
                  </a:lnTo>
                  <a:lnTo>
                    <a:pt x="518" y="588"/>
                  </a:lnTo>
                  <a:lnTo>
                    <a:pt x="510" y="592"/>
                  </a:lnTo>
                  <a:lnTo>
                    <a:pt x="512" y="606"/>
                  </a:lnTo>
                  <a:lnTo>
                    <a:pt x="504" y="612"/>
                  </a:lnTo>
                  <a:lnTo>
                    <a:pt x="508" y="620"/>
                  </a:lnTo>
                  <a:lnTo>
                    <a:pt x="502" y="636"/>
                  </a:lnTo>
                  <a:lnTo>
                    <a:pt x="486" y="648"/>
                  </a:lnTo>
                  <a:lnTo>
                    <a:pt x="474" y="650"/>
                  </a:lnTo>
                  <a:lnTo>
                    <a:pt x="480" y="658"/>
                  </a:lnTo>
                  <a:lnTo>
                    <a:pt x="482" y="664"/>
                  </a:lnTo>
                  <a:lnTo>
                    <a:pt x="476" y="686"/>
                  </a:lnTo>
                  <a:lnTo>
                    <a:pt x="462" y="716"/>
                  </a:lnTo>
                  <a:lnTo>
                    <a:pt x="444" y="714"/>
                  </a:lnTo>
                  <a:lnTo>
                    <a:pt x="428" y="702"/>
                  </a:lnTo>
                  <a:lnTo>
                    <a:pt x="426" y="690"/>
                  </a:lnTo>
                  <a:lnTo>
                    <a:pt x="416" y="694"/>
                  </a:lnTo>
                  <a:lnTo>
                    <a:pt x="406" y="694"/>
                  </a:lnTo>
                  <a:lnTo>
                    <a:pt x="390" y="700"/>
                  </a:lnTo>
                  <a:lnTo>
                    <a:pt x="374" y="672"/>
                  </a:lnTo>
                  <a:lnTo>
                    <a:pt x="356" y="654"/>
                  </a:lnTo>
                  <a:lnTo>
                    <a:pt x="362" y="644"/>
                  </a:lnTo>
                  <a:lnTo>
                    <a:pt x="348" y="634"/>
                  </a:lnTo>
                  <a:lnTo>
                    <a:pt x="348" y="618"/>
                  </a:lnTo>
                  <a:lnTo>
                    <a:pt x="360" y="604"/>
                  </a:lnTo>
                  <a:lnTo>
                    <a:pt x="354" y="594"/>
                  </a:lnTo>
                  <a:lnTo>
                    <a:pt x="340" y="600"/>
                  </a:lnTo>
                  <a:lnTo>
                    <a:pt x="324" y="588"/>
                  </a:lnTo>
                  <a:lnTo>
                    <a:pt x="312" y="572"/>
                  </a:lnTo>
                  <a:lnTo>
                    <a:pt x="304" y="560"/>
                  </a:lnTo>
                  <a:lnTo>
                    <a:pt x="312" y="546"/>
                  </a:lnTo>
                  <a:lnTo>
                    <a:pt x="316" y="540"/>
                  </a:lnTo>
                  <a:lnTo>
                    <a:pt x="304" y="540"/>
                  </a:lnTo>
                  <a:lnTo>
                    <a:pt x="302" y="528"/>
                  </a:lnTo>
                  <a:lnTo>
                    <a:pt x="312" y="516"/>
                  </a:lnTo>
                  <a:lnTo>
                    <a:pt x="318" y="516"/>
                  </a:lnTo>
                  <a:lnTo>
                    <a:pt x="336" y="520"/>
                  </a:lnTo>
                  <a:lnTo>
                    <a:pt x="342" y="522"/>
                  </a:lnTo>
                  <a:lnTo>
                    <a:pt x="346" y="522"/>
                  </a:lnTo>
                  <a:lnTo>
                    <a:pt x="348" y="520"/>
                  </a:lnTo>
                  <a:lnTo>
                    <a:pt x="344" y="500"/>
                  </a:lnTo>
                  <a:lnTo>
                    <a:pt x="344" y="478"/>
                  </a:lnTo>
                  <a:lnTo>
                    <a:pt x="356" y="466"/>
                  </a:lnTo>
                  <a:lnTo>
                    <a:pt x="352" y="456"/>
                  </a:lnTo>
                  <a:lnTo>
                    <a:pt x="330" y="456"/>
                  </a:lnTo>
                  <a:lnTo>
                    <a:pt x="310" y="444"/>
                  </a:lnTo>
                  <a:lnTo>
                    <a:pt x="296" y="436"/>
                  </a:lnTo>
                  <a:lnTo>
                    <a:pt x="318" y="434"/>
                  </a:lnTo>
                  <a:lnTo>
                    <a:pt x="342" y="442"/>
                  </a:lnTo>
                  <a:lnTo>
                    <a:pt x="344" y="430"/>
                  </a:lnTo>
                  <a:lnTo>
                    <a:pt x="330" y="414"/>
                  </a:lnTo>
                  <a:lnTo>
                    <a:pt x="320" y="410"/>
                  </a:lnTo>
                  <a:lnTo>
                    <a:pt x="304" y="400"/>
                  </a:lnTo>
                  <a:lnTo>
                    <a:pt x="296" y="412"/>
                  </a:lnTo>
                  <a:lnTo>
                    <a:pt x="274" y="414"/>
                  </a:lnTo>
                  <a:lnTo>
                    <a:pt x="274" y="398"/>
                  </a:lnTo>
                  <a:lnTo>
                    <a:pt x="288" y="378"/>
                  </a:lnTo>
                  <a:lnTo>
                    <a:pt x="264" y="332"/>
                  </a:lnTo>
                  <a:lnTo>
                    <a:pt x="238" y="306"/>
                  </a:lnTo>
                  <a:lnTo>
                    <a:pt x="228" y="294"/>
                  </a:lnTo>
                  <a:lnTo>
                    <a:pt x="226" y="284"/>
                  </a:lnTo>
                  <a:lnTo>
                    <a:pt x="196" y="274"/>
                  </a:lnTo>
                  <a:lnTo>
                    <a:pt x="148" y="262"/>
                  </a:lnTo>
                  <a:lnTo>
                    <a:pt x="138" y="266"/>
                  </a:lnTo>
                  <a:lnTo>
                    <a:pt x="118" y="274"/>
                  </a:lnTo>
                  <a:lnTo>
                    <a:pt x="106" y="264"/>
                  </a:lnTo>
                  <a:lnTo>
                    <a:pt x="100" y="272"/>
                  </a:lnTo>
                  <a:lnTo>
                    <a:pt x="94" y="276"/>
                  </a:lnTo>
                  <a:lnTo>
                    <a:pt x="76" y="272"/>
                  </a:lnTo>
                  <a:lnTo>
                    <a:pt x="52" y="262"/>
                  </a:lnTo>
                  <a:lnTo>
                    <a:pt x="68" y="256"/>
                  </a:lnTo>
                  <a:lnTo>
                    <a:pt x="76" y="252"/>
                  </a:lnTo>
                  <a:lnTo>
                    <a:pt x="62" y="250"/>
                  </a:lnTo>
                  <a:lnTo>
                    <a:pt x="42" y="250"/>
                  </a:lnTo>
                  <a:lnTo>
                    <a:pt x="24" y="240"/>
                  </a:lnTo>
                  <a:lnTo>
                    <a:pt x="30" y="234"/>
                  </a:lnTo>
                  <a:lnTo>
                    <a:pt x="60" y="234"/>
                  </a:lnTo>
                  <a:lnTo>
                    <a:pt x="100" y="230"/>
                  </a:lnTo>
                  <a:lnTo>
                    <a:pt x="102" y="222"/>
                  </a:lnTo>
                  <a:lnTo>
                    <a:pt x="84" y="222"/>
                  </a:lnTo>
                  <a:lnTo>
                    <a:pt x="62" y="224"/>
                  </a:lnTo>
                  <a:lnTo>
                    <a:pt x="40" y="220"/>
                  </a:lnTo>
                  <a:lnTo>
                    <a:pt x="8" y="206"/>
                  </a:lnTo>
                  <a:lnTo>
                    <a:pt x="0" y="196"/>
                  </a:lnTo>
                  <a:lnTo>
                    <a:pt x="8" y="188"/>
                  </a:lnTo>
                  <a:lnTo>
                    <a:pt x="32" y="184"/>
                  </a:lnTo>
                  <a:lnTo>
                    <a:pt x="58" y="180"/>
                  </a:lnTo>
                  <a:lnTo>
                    <a:pt x="76" y="170"/>
                  </a:lnTo>
                  <a:lnTo>
                    <a:pt x="106" y="170"/>
                  </a:lnTo>
                  <a:lnTo>
                    <a:pt x="122" y="156"/>
                  </a:lnTo>
                  <a:lnTo>
                    <a:pt x="124" y="134"/>
                  </a:lnTo>
                  <a:lnTo>
                    <a:pt x="112" y="140"/>
                  </a:lnTo>
                  <a:lnTo>
                    <a:pt x="82" y="128"/>
                  </a:lnTo>
                  <a:lnTo>
                    <a:pt x="102" y="114"/>
                  </a:lnTo>
                  <a:lnTo>
                    <a:pt x="128" y="102"/>
                  </a:lnTo>
                  <a:lnTo>
                    <a:pt x="160" y="92"/>
                  </a:lnTo>
                  <a:lnTo>
                    <a:pt x="184" y="100"/>
                  </a:lnTo>
                  <a:lnTo>
                    <a:pt x="190" y="80"/>
                  </a:lnTo>
                  <a:lnTo>
                    <a:pt x="182" y="70"/>
                  </a:lnTo>
                  <a:lnTo>
                    <a:pt x="212" y="66"/>
                  </a:lnTo>
                  <a:lnTo>
                    <a:pt x="222" y="76"/>
                  </a:lnTo>
                  <a:lnTo>
                    <a:pt x="238" y="80"/>
                  </a:lnTo>
                  <a:lnTo>
                    <a:pt x="230" y="68"/>
                  </a:lnTo>
                  <a:lnTo>
                    <a:pt x="226" y="62"/>
                  </a:lnTo>
                  <a:lnTo>
                    <a:pt x="224" y="60"/>
                  </a:lnTo>
                  <a:lnTo>
                    <a:pt x="224" y="58"/>
                  </a:lnTo>
                  <a:lnTo>
                    <a:pt x="296" y="50"/>
                  </a:lnTo>
                  <a:lnTo>
                    <a:pt x="304" y="70"/>
                  </a:lnTo>
                  <a:lnTo>
                    <a:pt x="316" y="66"/>
                  </a:lnTo>
                  <a:lnTo>
                    <a:pt x="312" y="48"/>
                  </a:lnTo>
                  <a:lnTo>
                    <a:pt x="344" y="66"/>
                  </a:lnTo>
                  <a:lnTo>
                    <a:pt x="366" y="66"/>
                  </a:lnTo>
                  <a:lnTo>
                    <a:pt x="350" y="56"/>
                  </a:lnTo>
                  <a:lnTo>
                    <a:pt x="358" y="44"/>
                  </a:lnTo>
                  <a:lnTo>
                    <a:pt x="374" y="44"/>
                  </a:lnTo>
                  <a:lnTo>
                    <a:pt x="404" y="56"/>
                  </a:lnTo>
                  <a:lnTo>
                    <a:pt x="442" y="74"/>
                  </a:lnTo>
                  <a:lnTo>
                    <a:pt x="450" y="68"/>
                  </a:lnTo>
                  <a:lnTo>
                    <a:pt x="400" y="40"/>
                  </a:lnTo>
                  <a:lnTo>
                    <a:pt x="422" y="34"/>
                  </a:lnTo>
                  <a:lnTo>
                    <a:pt x="424" y="24"/>
                  </a:lnTo>
                  <a:lnTo>
                    <a:pt x="450" y="16"/>
                  </a:lnTo>
                  <a:lnTo>
                    <a:pt x="478" y="14"/>
                  </a:lnTo>
                  <a:lnTo>
                    <a:pt x="510" y="18"/>
                  </a:lnTo>
                  <a:lnTo>
                    <a:pt x="534" y="16"/>
                  </a:lnTo>
                  <a:lnTo>
                    <a:pt x="562" y="4"/>
                  </a:lnTo>
                  <a:lnTo>
                    <a:pt x="618" y="0"/>
                  </a:lnTo>
                  <a:lnTo>
                    <a:pt x="680" y="0"/>
                  </a:lnTo>
                  <a:lnTo>
                    <a:pt x="716" y="4"/>
                  </a:lnTo>
                  <a:lnTo>
                    <a:pt x="746" y="12"/>
                  </a:lnTo>
                  <a:lnTo>
                    <a:pt x="756" y="18"/>
                  </a:lnTo>
                  <a:lnTo>
                    <a:pt x="760" y="24"/>
                  </a:lnTo>
                  <a:lnTo>
                    <a:pt x="814" y="38"/>
                  </a:lnTo>
                  <a:lnTo>
                    <a:pt x="800" y="48"/>
                  </a:lnTo>
                  <a:lnTo>
                    <a:pt x="738" y="56"/>
                  </a:lnTo>
                  <a:lnTo>
                    <a:pt x="676" y="58"/>
                  </a:lnTo>
                  <a:lnTo>
                    <a:pt x="668" y="70"/>
                  </a:lnTo>
                  <a:lnTo>
                    <a:pt x="694" y="64"/>
                  </a:lnTo>
                  <a:lnTo>
                    <a:pt x="754" y="66"/>
                  </a:lnTo>
                  <a:lnTo>
                    <a:pt x="740" y="76"/>
                  </a:lnTo>
                  <a:lnTo>
                    <a:pt x="726" y="80"/>
                  </a:lnTo>
                  <a:lnTo>
                    <a:pt x="734" y="82"/>
                  </a:lnTo>
                  <a:lnTo>
                    <a:pt x="760" y="76"/>
                  </a:lnTo>
                  <a:lnTo>
                    <a:pt x="774" y="68"/>
                  </a:lnTo>
                  <a:lnTo>
                    <a:pt x="782" y="58"/>
                  </a:lnTo>
                  <a:lnTo>
                    <a:pt x="800" y="58"/>
                  </a:lnTo>
                  <a:lnTo>
                    <a:pt x="806" y="66"/>
                  </a:lnTo>
                  <a:lnTo>
                    <a:pt x="806" y="82"/>
                  </a:lnTo>
                  <a:lnTo>
                    <a:pt x="774" y="104"/>
                  </a:lnTo>
                  <a:lnTo>
                    <a:pt x="770" y="114"/>
                  </a:lnTo>
                  <a:lnTo>
                    <a:pt x="792" y="102"/>
                  </a:lnTo>
                  <a:lnTo>
                    <a:pt x="820" y="86"/>
                  </a:lnTo>
                  <a:lnTo>
                    <a:pt x="836" y="74"/>
                  </a:lnTo>
                  <a:lnTo>
                    <a:pt x="868" y="84"/>
                  </a:lnTo>
                  <a:lnTo>
                    <a:pt x="884" y="68"/>
                  </a:lnTo>
                  <a:lnTo>
                    <a:pt x="914" y="66"/>
                  </a:lnTo>
                  <a:lnTo>
                    <a:pt x="946" y="70"/>
                  </a:lnTo>
                  <a:lnTo>
                    <a:pt x="962" y="80"/>
                  </a:lnTo>
                  <a:lnTo>
                    <a:pt x="948" y="90"/>
                  </a:lnTo>
                  <a:lnTo>
                    <a:pt x="922" y="98"/>
                  </a:lnTo>
                  <a:lnTo>
                    <a:pt x="916" y="106"/>
                  </a:lnTo>
                  <a:lnTo>
                    <a:pt x="906" y="110"/>
                  </a:lnTo>
                  <a:lnTo>
                    <a:pt x="872" y="110"/>
                  </a:lnTo>
                  <a:lnTo>
                    <a:pt x="852" y="116"/>
                  </a:lnTo>
                  <a:lnTo>
                    <a:pt x="870" y="120"/>
                  </a:lnTo>
                  <a:lnTo>
                    <a:pt x="896" y="122"/>
                  </a:lnTo>
                  <a:lnTo>
                    <a:pt x="888" y="130"/>
                  </a:lnTo>
                  <a:lnTo>
                    <a:pt x="850" y="128"/>
                  </a:lnTo>
                  <a:lnTo>
                    <a:pt x="832" y="132"/>
                  </a:lnTo>
                  <a:lnTo>
                    <a:pt x="840" y="140"/>
                  </a:lnTo>
                  <a:lnTo>
                    <a:pt x="866" y="138"/>
                  </a:lnTo>
                  <a:lnTo>
                    <a:pt x="876" y="138"/>
                  </a:lnTo>
                  <a:lnTo>
                    <a:pt x="868" y="146"/>
                  </a:lnTo>
                  <a:lnTo>
                    <a:pt x="844" y="152"/>
                  </a:lnTo>
                  <a:lnTo>
                    <a:pt x="842" y="170"/>
                  </a:lnTo>
                  <a:lnTo>
                    <a:pt x="822" y="180"/>
                  </a:lnTo>
                  <a:lnTo>
                    <a:pt x="812" y="208"/>
                  </a:lnTo>
                  <a:lnTo>
                    <a:pt x="822" y="210"/>
                  </a:lnTo>
                  <a:lnTo>
                    <a:pt x="848" y="212"/>
                  </a:lnTo>
                  <a:lnTo>
                    <a:pt x="836" y="220"/>
                  </a:lnTo>
                  <a:lnTo>
                    <a:pt x="836" y="224"/>
                  </a:lnTo>
                  <a:lnTo>
                    <a:pt x="838" y="226"/>
                  </a:lnTo>
                  <a:lnTo>
                    <a:pt x="840" y="228"/>
                  </a:lnTo>
                  <a:lnTo>
                    <a:pt x="854" y="234"/>
                  </a:lnTo>
                  <a:lnTo>
                    <a:pt x="868" y="238"/>
                  </a:lnTo>
                  <a:lnTo>
                    <a:pt x="864" y="250"/>
                  </a:lnTo>
                  <a:lnTo>
                    <a:pt x="860" y="258"/>
                  </a:lnTo>
                  <a:lnTo>
                    <a:pt x="858" y="260"/>
                  </a:lnTo>
                  <a:lnTo>
                    <a:pt x="846" y="252"/>
                  </a:lnTo>
                  <a:lnTo>
                    <a:pt x="836" y="244"/>
                  </a:lnTo>
                  <a:lnTo>
                    <a:pt x="814" y="248"/>
                  </a:lnTo>
                  <a:lnTo>
                    <a:pt x="814" y="262"/>
                  </a:lnTo>
                  <a:lnTo>
                    <a:pt x="834" y="268"/>
                  </a:lnTo>
                  <a:lnTo>
                    <a:pt x="850" y="280"/>
                  </a:lnTo>
                  <a:lnTo>
                    <a:pt x="848" y="296"/>
                  </a:lnTo>
                  <a:lnTo>
                    <a:pt x="828" y="298"/>
                  </a:lnTo>
                  <a:lnTo>
                    <a:pt x="840" y="312"/>
                  </a:lnTo>
                  <a:lnTo>
                    <a:pt x="846" y="320"/>
                  </a:lnTo>
                  <a:lnTo>
                    <a:pt x="850" y="324"/>
                  </a:lnTo>
                  <a:lnTo>
                    <a:pt x="850" y="328"/>
                  </a:lnTo>
                  <a:lnTo>
                    <a:pt x="838" y="334"/>
                  </a:lnTo>
                  <a:lnTo>
                    <a:pt x="826" y="336"/>
                  </a:lnTo>
                  <a:lnTo>
                    <a:pt x="830" y="350"/>
                  </a:lnTo>
                  <a:lnTo>
                    <a:pt x="812" y="356"/>
                  </a:lnTo>
                  <a:lnTo>
                    <a:pt x="790" y="356"/>
                  </a:lnTo>
                  <a:lnTo>
                    <a:pt x="768" y="354"/>
                  </a:lnTo>
                  <a:lnTo>
                    <a:pt x="756" y="360"/>
                  </a:lnTo>
                  <a:lnTo>
                    <a:pt x="768" y="372"/>
                  </a:lnTo>
                  <a:lnTo>
                    <a:pt x="800" y="372"/>
                  </a:lnTo>
                  <a:lnTo>
                    <a:pt x="804" y="382"/>
                  </a:lnTo>
                  <a:lnTo>
                    <a:pt x="800" y="400"/>
                  </a:lnTo>
                  <a:lnTo>
                    <a:pt x="782" y="386"/>
                  </a:lnTo>
                  <a:lnTo>
                    <a:pt x="774" y="386"/>
                  </a:lnTo>
                  <a:lnTo>
                    <a:pt x="776" y="392"/>
                  </a:lnTo>
                  <a:lnTo>
                    <a:pt x="804" y="410"/>
                  </a:lnTo>
                  <a:lnTo>
                    <a:pt x="810" y="446"/>
                  </a:lnTo>
                  <a:lnTo>
                    <a:pt x="790" y="444"/>
                  </a:lnTo>
                  <a:lnTo>
                    <a:pt x="770" y="430"/>
                  </a:lnTo>
                  <a:lnTo>
                    <a:pt x="756" y="416"/>
                  </a:lnTo>
                  <a:lnTo>
                    <a:pt x="750" y="414"/>
                  </a:lnTo>
                  <a:lnTo>
                    <a:pt x="750" y="432"/>
                  </a:lnTo>
                  <a:lnTo>
                    <a:pt x="756" y="446"/>
                  </a:lnTo>
                  <a:lnTo>
                    <a:pt x="778" y="452"/>
                  </a:lnTo>
                  <a:lnTo>
                    <a:pt x="804" y="454"/>
                  </a:lnTo>
                  <a:lnTo>
                    <a:pt x="790" y="462"/>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53" name="Freeform 6">
              <a:extLst>
                <a:ext uri="{FF2B5EF4-FFF2-40B4-BE49-F238E27FC236}">
                  <a16:creationId xmlns:a16="http://schemas.microsoft.com/office/drawing/2014/main" id="{3062DF9A-4EFD-438E-A828-21EC959E7559}"/>
                </a:ext>
              </a:extLst>
            </p:cNvPr>
            <p:cNvSpPr>
              <a:spLocks/>
            </p:cNvSpPr>
            <p:nvPr/>
          </p:nvSpPr>
          <p:spPr bwMode="gray">
            <a:xfrm>
              <a:off x="3393993" y="3425805"/>
              <a:ext cx="158434" cy="143853"/>
            </a:xfrm>
            <a:custGeom>
              <a:avLst/>
              <a:gdLst>
                <a:gd name="T0" fmla="*/ 30 w 110"/>
                <a:gd name="T1" fmla="*/ 36 h 100"/>
                <a:gd name="T2" fmla="*/ 40 w 110"/>
                <a:gd name="T3" fmla="*/ 20 h 100"/>
                <a:gd name="T4" fmla="*/ 54 w 110"/>
                <a:gd name="T5" fmla="*/ 6 h 100"/>
                <a:gd name="T6" fmla="*/ 66 w 110"/>
                <a:gd name="T7" fmla="*/ 0 h 100"/>
                <a:gd name="T8" fmla="*/ 62 w 110"/>
                <a:gd name="T9" fmla="*/ 8 h 100"/>
                <a:gd name="T10" fmla="*/ 58 w 110"/>
                <a:gd name="T11" fmla="*/ 20 h 100"/>
                <a:gd name="T12" fmla="*/ 62 w 110"/>
                <a:gd name="T13" fmla="*/ 34 h 100"/>
                <a:gd name="T14" fmla="*/ 72 w 110"/>
                <a:gd name="T15" fmla="*/ 44 h 100"/>
                <a:gd name="T16" fmla="*/ 82 w 110"/>
                <a:gd name="T17" fmla="*/ 38 h 100"/>
                <a:gd name="T18" fmla="*/ 86 w 110"/>
                <a:gd name="T19" fmla="*/ 44 h 100"/>
                <a:gd name="T20" fmla="*/ 94 w 110"/>
                <a:gd name="T21" fmla="*/ 46 h 100"/>
                <a:gd name="T22" fmla="*/ 90 w 110"/>
                <a:gd name="T23" fmla="*/ 54 h 100"/>
                <a:gd name="T24" fmla="*/ 100 w 110"/>
                <a:gd name="T25" fmla="*/ 64 h 100"/>
                <a:gd name="T26" fmla="*/ 106 w 110"/>
                <a:gd name="T27" fmla="*/ 66 h 100"/>
                <a:gd name="T28" fmla="*/ 108 w 110"/>
                <a:gd name="T29" fmla="*/ 74 h 100"/>
                <a:gd name="T30" fmla="*/ 110 w 110"/>
                <a:gd name="T31" fmla="*/ 86 h 100"/>
                <a:gd name="T32" fmla="*/ 106 w 110"/>
                <a:gd name="T33" fmla="*/ 96 h 100"/>
                <a:gd name="T34" fmla="*/ 92 w 110"/>
                <a:gd name="T35" fmla="*/ 100 h 100"/>
                <a:gd name="T36" fmla="*/ 86 w 110"/>
                <a:gd name="T37" fmla="*/ 90 h 100"/>
                <a:gd name="T38" fmla="*/ 78 w 110"/>
                <a:gd name="T39" fmla="*/ 82 h 100"/>
                <a:gd name="T40" fmla="*/ 72 w 110"/>
                <a:gd name="T41" fmla="*/ 88 h 100"/>
                <a:gd name="T42" fmla="*/ 70 w 110"/>
                <a:gd name="T43" fmla="*/ 94 h 100"/>
                <a:gd name="T44" fmla="*/ 60 w 110"/>
                <a:gd name="T45" fmla="*/ 90 h 100"/>
                <a:gd name="T46" fmla="*/ 58 w 110"/>
                <a:gd name="T47" fmla="*/ 78 h 100"/>
                <a:gd name="T48" fmla="*/ 30 w 110"/>
                <a:gd name="T49" fmla="*/ 82 h 100"/>
                <a:gd name="T50" fmla="*/ 0 w 110"/>
                <a:gd name="T51" fmla="*/ 80 h 100"/>
                <a:gd name="T52" fmla="*/ 2 w 110"/>
                <a:gd name="T53" fmla="*/ 66 h 100"/>
                <a:gd name="T54" fmla="*/ 16 w 110"/>
                <a:gd name="T55" fmla="*/ 52 h 100"/>
                <a:gd name="T56" fmla="*/ 22 w 110"/>
                <a:gd name="T57" fmla="*/ 44 h 100"/>
                <a:gd name="T58" fmla="*/ 30 w 110"/>
                <a:gd name="T59" fmla="*/ 3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 h="100">
                  <a:moveTo>
                    <a:pt x="30" y="36"/>
                  </a:moveTo>
                  <a:lnTo>
                    <a:pt x="40" y="20"/>
                  </a:lnTo>
                  <a:lnTo>
                    <a:pt x="54" y="6"/>
                  </a:lnTo>
                  <a:lnTo>
                    <a:pt x="66" y="0"/>
                  </a:lnTo>
                  <a:lnTo>
                    <a:pt x="62" y="8"/>
                  </a:lnTo>
                  <a:lnTo>
                    <a:pt x="58" y="20"/>
                  </a:lnTo>
                  <a:lnTo>
                    <a:pt x="62" y="34"/>
                  </a:lnTo>
                  <a:lnTo>
                    <a:pt x="72" y="44"/>
                  </a:lnTo>
                  <a:lnTo>
                    <a:pt x="82" y="38"/>
                  </a:lnTo>
                  <a:lnTo>
                    <a:pt x="86" y="44"/>
                  </a:lnTo>
                  <a:lnTo>
                    <a:pt x="94" y="46"/>
                  </a:lnTo>
                  <a:lnTo>
                    <a:pt x="90" y="54"/>
                  </a:lnTo>
                  <a:lnTo>
                    <a:pt x="100" y="64"/>
                  </a:lnTo>
                  <a:lnTo>
                    <a:pt x="106" y="66"/>
                  </a:lnTo>
                  <a:lnTo>
                    <a:pt x="108" y="74"/>
                  </a:lnTo>
                  <a:lnTo>
                    <a:pt x="110" y="86"/>
                  </a:lnTo>
                  <a:lnTo>
                    <a:pt x="106" y="96"/>
                  </a:lnTo>
                  <a:lnTo>
                    <a:pt x="92" y="100"/>
                  </a:lnTo>
                  <a:lnTo>
                    <a:pt x="86" y="90"/>
                  </a:lnTo>
                  <a:lnTo>
                    <a:pt x="78" y="82"/>
                  </a:lnTo>
                  <a:lnTo>
                    <a:pt x="72" y="88"/>
                  </a:lnTo>
                  <a:lnTo>
                    <a:pt x="70" y="94"/>
                  </a:lnTo>
                  <a:lnTo>
                    <a:pt x="60" y="90"/>
                  </a:lnTo>
                  <a:lnTo>
                    <a:pt x="58" y="78"/>
                  </a:lnTo>
                  <a:lnTo>
                    <a:pt x="30" y="82"/>
                  </a:lnTo>
                  <a:lnTo>
                    <a:pt x="0" y="80"/>
                  </a:lnTo>
                  <a:lnTo>
                    <a:pt x="2" y="66"/>
                  </a:lnTo>
                  <a:lnTo>
                    <a:pt x="16" y="52"/>
                  </a:lnTo>
                  <a:lnTo>
                    <a:pt x="22" y="44"/>
                  </a:lnTo>
                  <a:lnTo>
                    <a:pt x="30" y="36"/>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54" name="Freeform 36">
              <a:extLst>
                <a:ext uri="{FF2B5EF4-FFF2-40B4-BE49-F238E27FC236}">
                  <a16:creationId xmlns:a16="http://schemas.microsoft.com/office/drawing/2014/main" id="{E78B6A9B-2C52-4E66-B496-166284A59B6E}"/>
                </a:ext>
              </a:extLst>
            </p:cNvPr>
            <p:cNvSpPr>
              <a:spLocks/>
            </p:cNvSpPr>
            <p:nvPr/>
          </p:nvSpPr>
          <p:spPr bwMode="gray">
            <a:xfrm>
              <a:off x="3290291" y="3474715"/>
              <a:ext cx="54732" cy="25894"/>
            </a:xfrm>
            <a:custGeom>
              <a:avLst/>
              <a:gdLst>
                <a:gd name="T0" fmla="*/ 0 w 38"/>
                <a:gd name="T1" fmla="*/ 2 h 18"/>
                <a:gd name="T2" fmla="*/ 8 w 38"/>
                <a:gd name="T3" fmla="*/ 8 h 18"/>
                <a:gd name="T4" fmla="*/ 18 w 38"/>
                <a:gd name="T5" fmla="*/ 14 h 18"/>
                <a:gd name="T6" fmla="*/ 34 w 38"/>
                <a:gd name="T7" fmla="*/ 18 h 18"/>
                <a:gd name="T8" fmla="*/ 38 w 38"/>
                <a:gd name="T9" fmla="*/ 12 h 18"/>
                <a:gd name="T10" fmla="*/ 30 w 38"/>
                <a:gd name="T11" fmla="*/ 6 h 18"/>
                <a:gd name="T12" fmla="*/ 22 w 38"/>
                <a:gd name="T13" fmla="*/ 2 h 18"/>
                <a:gd name="T14" fmla="*/ 14 w 38"/>
                <a:gd name="T15" fmla="*/ 0 h 18"/>
                <a:gd name="T16" fmla="*/ 8 w 38"/>
                <a:gd name="T17" fmla="*/ 0 h 18"/>
                <a:gd name="T18" fmla="*/ 0 w 38"/>
                <a:gd name="T1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8">
                  <a:moveTo>
                    <a:pt x="0" y="2"/>
                  </a:moveTo>
                  <a:lnTo>
                    <a:pt x="8" y="8"/>
                  </a:lnTo>
                  <a:lnTo>
                    <a:pt x="18" y="14"/>
                  </a:lnTo>
                  <a:lnTo>
                    <a:pt x="34" y="18"/>
                  </a:lnTo>
                  <a:lnTo>
                    <a:pt x="38" y="12"/>
                  </a:lnTo>
                  <a:lnTo>
                    <a:pt x="30" y="6"/>
                  </a:lnTo>
                  <a:lnTo>
                    <a:pt x="22" y="2"/>
                  </a:lnTo>
                  <a:lnTo>
                    <a:pt x="14" y="0"/>
                  </a:lnTo>
                  <a:lnTo>
                    <a:pt x="8" y="0"/>
                  </a:lnTo>
                  <a:lnTo>
                    <a:pt x="0" y="2"/>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55" name="Freeform 37">
              <a:extLst>
                <a:ext uri="{FF2B5EF4-FFF2-40B4-BE49-F238E27FC236}">
                  <a16:creationId xmlns:a16="http://schemas.microsoft.com/office/drawing/2014/main" id="{F078F2EE-BF1C-4A77-872B-000171654C3C}"/>
                </a:ext>
              </a:extLst>
            </p:cNvPr>
            <p:cNvSpPr>
              <a:spLocks/>
            </p:cNvSpPr>
            <p:nvPr/>
          </p:nvSpPr>
          <p:spPr bwMode="gray">
            <a:xfrm>
              <a:off x="1829818" y="3445944"/>
              <a:ext cx="103702" cy="71927"/>
            </a:xfrm>
            <a:custGeom>
              <a:avLst/>
              <a:gdLst>
                <a:gd name="T0" fmla="*/ 0 w 72"/>
                <a:gd name="T1" fmla="*/ 0 h 50"/>
                <a:gd name="T2" fmla="*/ 12 w 72"/>
                <a:gd name="T3" fmla="*/ 2 h 50"/>
                <a:gd name="T4" fmla="*/ 24 w 72"/>
                <a:gd name="T5" fmla="*/ 6 h 50"/>
                <a:gd name="T6" fmla="*/ 32 w 72"/>
                <a:gd name="T7" fmla="*/ 10 h 50"/>
                <a:gd name="T8" fmla="*/ 42 w 72"/>
                <a:gd name="T9" fmla="*/ 16 h 50"/>
                <a:gd name="T10" fmla="*/ 50 w 72"/>
                <a:gd name="T11" fmla="*/ 26 h 50"/>
                <a:gd name="T12" fmla="*/ 56 w 72"/>
                <a:gd name="T13" fmla="*/ 30 h 50"/>
                <a:gd name="T14" fmla="*/ 66 w 72"/>
                <a:gd name="T15" fmla="*/ 36 h 50"/>
                <a:gd name="T16" fmla="*/ 70 w 72"/>
                <a:gd name="T17" fmla="*/ 42 h 50"/>
                <a:gd name="T18" fmla="*/ 72 w 72"/>
                <a:gd name="T19" fmla="*/ 46 h 50"/>
                <a:gd name="T20" fmla="*/ 66 w 72"/>
                <a:gd name="T21" fmla="*/ 48 h 50"/>
                <a:gd name="T22" fmla="*/ 56 w 72"/>
                <a:gd name="T23" fmla="*/ 50 h 50"/>
                <a:gd name="T24" fmla="*/ 46 w 72"/>
                <a:gd name="T25" fmla="*/ 46 h 50"/>
                <a:gd name="T26" fmla="*/ 46 w 72"/>
                <a:gd name="T27" fmla="*/ 38 h 50"/>
                <a:gd name="T28" fmla="*/ 40 w 72"/>
                <a:gd name="T29" fmla="*/ 38 h 50"/>
                <a:gd name="T30" fmla="*/ 34 w 72"/>
                <a:gd name="T31" fmla="*/ 32 h 50"/>
                <a:gd name="T32" fmla="*/ 28 w 72"/>
                <a:gd name="T33" fmla="*/ 24 h 50"/>
                <a:gd name="T34" fmla="*/ 22 w 72"/>
                <a:gd name="T35" fmla="*/ 24 h 50"/>
                <a:gd name="T36" fmla="*/ 20 w 72"/>
                <a:gd name="T37" fmla="*/ 18 h 50"/>
                <a:gd name="T38" fmla="*/ 14 w 72"/>
                <a:gd name="T39" fmla="*/ 18 h 50"/>
                <a:gd name="T40" fmla="*/ 6 w 72"/>
                <a:gd name="T41" fmla="*/ 14 h 50"/>
                <a:gd name="T42" fmla="*/ 0 w 72"/>
                <a:gd name="T43" fmla="*/ 10 h 50"/>
                <a:gd name="T44" fmla="*/ 0 w 72"/>
                <a:gd name="T4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 h="50">
                  <a:moveTo>
                    <a:pt x="0" y="0"/>
                  </a:moveTo>
                  <a:lnTo>
                    <a:pt x="12" y="2"/>
                  </a:lnTo>
                  <a:lnTo>
                    <a:pt x="24" y="6"/>
                  </a:lnTo>
                  <a:lnTo>
                    <a:pt x="32" y="10"/>
                  </a:lnTo>
                  <a:lnTo>
                    <a:pt x="42" y="16"/>
                  </a:lnTo>
                  <a:lnTo>
                    <a:pt x="50" y="26"/>
                  </a:lnTo>
                  <a:lnTo>
                    <a:pt x="56" y="30"/>
                  </a:lnTo>
                  <a:lnTo>
                    <a:pt x="66" y="36"/>
                  </a:lnTo>
                  <a:lnTo>
                    <a:pt x="70" y="42"/>
                  </a:lnTo>
                  <a:lnTo>
                    <a:pt x="72" y="46"/>
                  </a:lnTo>
                  <a:lnTo>
                    <a:pt x="66" y="48"/>
                  </a:lnTo>
                  <a:lnTo>
                    <a:pt x="56" y="50"/>
                  </a:lnTo>
                  <a:lnTo>
                    <a:pt x="46" y="46"/>
                  </a:lnTo>
                  <a:lnTo>
                    <a:pt x="46" y="38"/>
                  </a:lnTo>
                  <a:lnTo>
                    <a:pt x="40" y="38"/>
                  </a:lnTo>
                  <a:lnTo>
                    <a:pt x="34" y="32"/>
                  </a:lnTo>
                  <a:lnTo>
                    <a:pt x="28" y="24"/>
                  </a:lnTo>
                  <a:lnTo>
                    <a:pt x="22" y="24"/>
                  </a:lnTo>
                  <a:lnTo>
                    <a:pt x="20" y="18"/>
                  </a:lnTo>
                  <a:lnTo>
                    <a:pt x="14" y="18"/>
                  </a:lnTo>
                  <a:lnTo>
                    <a:pt x="6" y="14"/>
                  </a:lnTo>
                  <a:lnTo>
                    <a:pt x="0" y="10"/>
                  </a:lnTo>
                  <a:lnTo>
                    <a:pt x="0"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56" name="Freeform 59">
              <a:extLst>
                <a:ext uri="{FF2B5EF4-FFF2-40B4-BE49-F238E27FC236}">
                  <a16:creationId xmlns:a16="http://schemas.microsoft.com/office/drawing/2014/main" id="{CB20BDEF-2144-4033-8084-16F6121A15B9}"/>
                </a:ext>
              </a:extLst>
            </p:cNvPr>
            <p:cNvSpPr>
              <a:spLocks/>
            </p:cNvSpPr>
            <p:nvPr/>
          </p:nvSpPr>
          <p:spPr bwMode="gray">
            <a:xfrm>
              <a:off x="2650794" y="4306184"/>
              <a:ext cx="83539" cy="92065"/>
            </a:xfrm>
            <a:custGeom>
              <a:avLst/>
              <a:gdLst>
                <a:gd name="T0" fmla="*/ 34 w 58"/>
                <a:gd name="T1" fmla="*/ 64 h 64"/>
                <a:gd name="T2" fmla="*/ 42 w 58"/>
                <a:gd name="T3" fmla="*/ 56 h 64"/>
                <a:gd name="T4" fmla="*/ 48 w 58"/>
                <a:gd name="T5" fmla="*/ 50 h 64"/>
                <a:gd name="T6" fmla="*/ 52 w 58"/>
                <a:gd name="T7" fmla="*/ 46 h 64"/>
                <a:gd name="T8" fmla="*/ 58 w 58"/>
                <a:gd name="T9" fmla="*/ 38 h 64"/>
                <a:gd name="T10" fmla="*/ 54 w 58"/>
                <a:gd name="T11" fmla="*/ 34 h 64"/>
                <a:gd name="T12" fmla="*/ 48 w 58"/>
                <a:gd name="T13" fmla="*/ 34 h 64"/>
                <a:gd name="T14" fmla="*/ 48 w 58"/>
                <a:gd name="T15" fmla="*/ 0 h 64"/>
                <a:gd name="T16" fmla="*/ 18 w 58"/>
                <a:gd name="T17" fmla="*/ 2 h 64"/>
                <a:gd name="T18" fmla="*/ 16 w 58"/>
                <a:gd name="T19" fmla="*/ 6 h 64"/>
                <a:gd name="T20" fmla="*/ 18 w 58"/>
                <a:gd name="T21" fmla="*/ 14 h 64"/>
                <a:gd name="T22" fmla="*/ 26 w 58"/>
                <a:gd name="T23" fmla="*/ 20 h 64"/>
                <a:gd name="T24" fmla="*/ 30 w 58"/>
                <a:gd name="T25" fmla="*/ 26 h 64"/>
                <a:gd name="T26" fmla="*/ 26 w 58"/>
                <a:gd name="T27" fmla="*/ 28 h 64"/>
                <a:gd name="T28" fmla="*/ 14 w 58"/>
                <a:gd name="T29" fmla="*/ 30 h 64"/>
                <a:gd name="T30" fmla="*/ 10 w 58"/>
                <a:gd name="T31" fmla="*/ 28 h 64"/>
                <a:gd name="T32" fmla="*/ 4 w 58"/>
                <a:gd name="T33" fmla="*/ 36 h 64"/>
                <a:gd name="T34" fmla="*/ 2 w 58"/>
                <a:gd name="T35" fmla="*/ 42 h 64"/>
                <a:gd name="T36" fmla="*/ 0 w 58"/>
                <a:gd name="T37" fmla="*/ 54 h 64"/>
                <a:gd name="T38" fmla="*/ 6 w 58"/>
                <a:gd name="T39" fmla="*/ 58 h 64"/>
                <a:gd name="T40" fmla="*/ 12 w 58"/>
                <a:gd name="T41" fmla="*/ 62 h 64"/>
                <a:gd name="T42" fmla="*/ 22 w 58"/>
                <a:gd name="T43" fmla="*/ 64 h 64"/>
                <a:gd name="T44" fmla="*/ 34 w 58"/>
                <a:gd name="T4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64">
                  <a:moveTo>
                    <a:pt x="34" y="64"/>
                  </a:moveTo>
                  <a:lnTo>
                    <a:pt x="42" y="56"/>
                  </a:lnTo>
                  <a:lnTo>
                    <a:pt x="48" y="50"/>
                  </a:lnTo>
                  <a:lnTo>
                    <a:pt x="52" y="46"/>
                  </a:lnTo>
                  <a:lnTo>
                    <a:pt x="58" y="38"/>
                  </a:lnTo>
                  <a:lnTo>
                    <a:pt x="54" y="34"/>
                  </a:lnTo>
                  <a:lnTo>
                    <a:pt x="48" y="34"/>
                  </a:lnTo>
                  <a:lnTo>
                    <a:pt x="48" y="0"/>
                  </a:lnTo>
                  <a:lnTo>
                    <a:pt x="18" y="2"/>
                  </a:lnTo>
                  <a:lnTo>
                    <a:pt x="16" y="6"/>
                  </a:lnTo>
                  <a:lnTo>
                    <a:pt x="18" y="14"/>
                  </a:lnTo>
                  <a:lnTo>
                    <a:pt x="26" y="20"/>
                  </a:lnTo>
                  <a:lnTo>
                    <a:pt x="30" y="26"/>
                  </a:lnTo>
                  <a:lnTo>
                    <a:pt x="26" y="28"/>
                  </a:lnTo>
                  <a:lnTo>
                    <a:pt x="14" y="30"/>
                  </a:lnTo>
                  <a:lnTo>
                    <a:pt x="10" y="28"/>
                  </a:lnTo>
                  <a:lnTo>
                    <a:pt x="4" y="36"/>
                  </a:lnTo>
                  <a:lnTo>
                    <a:pt x="2" y="42"/>
                  </a:lnTo>
                  <a:lnTo>
                    <a:pt x="0" y="54"/>
                  </a:lnTo>
                  <a:lnTo>
                    <a:pt x="6" y="58"/>
                  </a:lnTo>
                  <a:lnTo>
                    <a:pt x="12" y="62"/>
                  </a:lnTo>
                  <a:lnTo>
                    <a:pt x="22" y="64"/>
                  </a:lnTo>
                  <a:lnTo>
                    <a:pt x="34" y="64"/>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57" name="Freeform 60">
              <a:extLst>
                <a:ext uri="{FF2B5EF4-FFF2-40B4-BE49-F238E27FC236}">
                  <a16:creationId xmlns:a16="http://schemas.microsoft.com/office/drawing/2014/main" id="{AD84536A-DF2A-4D69-B511-22D010BECA53}"/>
                </a:ext>
              </a:extLst>
            </p:cNvPr>
            <p:cNvSpPr>
              <a:spLocks/>
            </p:cNvSpPr>
            <p:nvPr/>
          </p:nvSpPr>
          <p:spPr bwMode="gray">
            <a:xfrm>
              <a:off x="2719929" y="4291799"/>
              <a:ext cx="17284" cy="63295"/>
            </a:xfrm>
            <a:custGeom>
              <a:avLst/>
              <a:gdLst>
                <a:gd name="T0" fmla="*/ 10 w 12"/>
                <a:gd name="T1" fmla="*/ 0 h 44"/>
                <a:gd name="T2" fmla="*/ 12 w 12"/>
                <a:gd name="T3" fmla="*/ 6 h 44"/>
                <a:gd name="T4" fmla="*/ 10 w 12"/>
                <a:gd name="T5" fmla="*/ 12 h 44"/>
                <a:gd name="T6" fmla="*/ 10 w 12"/>
                <a:gd name="T7" fmla="*/ 26 h 44"/>
                <a:gd name="T8" fmla="*/ 10 w 12"/>
                <a:gd name="T9" fmla="*/ 34 h 44"/>
                <a:gd name="T10" fmla="*/ 6 w 12"/>
                <a:gd name="T11" fmla="*/ 38 h 44"/>
                <a:gd name="T12" fmla="*/ 0 w 12"/>
                <a:gd name="T13" fmla="*/ 44 h 44"/>
                <a:gd name="T14" fmla="*/ 0 w 12"/>
                <a:gd name="T15" fmla="*/ 10 h 44"/>
                <a:gd name="T16" fmla="*/ 6 w 12"/>
                <a:gd name="T17" fmla="*/ 4 h 44"/>
                <a:gd name="T18" fmla="*/ 10 w 12"/>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44">
                  <a:moveTo>
                    <a:pt x="10" y="0"/>
                  </a:moveTo>
                  <a:lnTo>
                    <a:pt x="12" y="6"/>
                  </a:lnTo>
                  <a:lnTo>
                    <a:pt x="10" y="12"/>
                  </a:lnTo>
                  <a:lnTo>
                    <a:pt x="10" y="26"/>
                  </a:lnTo>
                  <a:lnTo>
                    <a:pt x="10" y="34"/>
                  </a:lnTo>
                  <a:lnTo>
                    <a:pt x="6" y="38"/>
                  </a:lnTo>
                  <a:lnTo>
                    <a:pt x="0" y="44"/>
                  </a:lnTo>
                  <a:lnTo>
                    <a:pt x="0" y="10"/>
                  </a:lnTo>
                  <a:lnTo>
                    <a:pt x="6" y="4"/>
                  </a:lnTo>
                  <a:lnTo>
                    <a:pt x="10" y="0"/>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58" name="Freeform 61">
              <a:extLst>
                <a:ext uri="{FF2B5EF4-FFF2-40B4-BE49-F238E27FC236}">
                  <a16:creationId xmlns:a16="http://schemas.microsoft.com/office/drawing/2014/main" id="{9EE8F35F-CA4D-45C9-8F52-4666E0FB3C6C}"/>
                </a:ext>
              </a:extLst>
            </p:cNvPr>
            <p:cNvSpPr>
              <a:spLocks/>
            </p:cNvSpPr>
            <p:nvPr/>
          </p:nvSpPr>
          <p:spPr bwMode="gray">
            <a:xfrm>
              <a:off x="2699765" y="4383865"/>
              <a:ext cx="48970" cy="31648"/>
            </a:xfrm>
            <a:custGeom>
              <a:avLst/>
              <a:gdLst>
                <a:gd name="T0" fmla="*/ 0 w 34"/>
                <a:gd name="T1" fmla="*/ 10 h 22"/>
                <a:gd name="T2" fmla="*/ 12 w 34"/>
                <a:gd name="T3" fmla="*/ 0 h 22"/>
                <a:gd name="T4" fmla="*/ 18 w 34"/>
                <a:gd name="T5" fmla="*/ 4 h 22"/>
                <a:gd name="T6" fmla="*/ 24 w 34"/>
                <a:gd name="T7" fmla="*/ 8 h 22"/>
                <a:gd name="T8" fmla="*/ 32 w 34"/>
                <a:gd name="T9" fmla="*/ 10 h 22"/>
                <a:gd name="T10" fmla="*/ 34 w 34"/>
                <a:gd name="T11" fmla="*/ 14 h 22"/>
                <a:gd name="T12" fmla="*/ 30 w 34"/>
                <a:gd name="T13" fmla="*/ 20 h 22"/>
                <a:gd name="T14" fmla="*/ 26 w 34"/>
                <a:gd name="T15" fmla="*/ 22 h 22"/>
                <a:gd name="T16" fmla="*/ 16 w 34"/>
                <a:gd name="T17" fmla="*/ 18 h 22"/>
                <a:gd name="T18" fmla="*/ 8 w 34"/>
                <a:gd name="T19" fmla="*/ 14 h 22"/>
                <a:gd name="T20" fmla="*/ 0 w 34"/>
                <a:gd name="T21"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2">
                  <a:moveTo>
                    <a:pt x="0" y="10"/>
                  </a:moveTo>
                  <a:lnTo>
                    <a:pt x="12" y="0"/>
                  </a:lnTo>
                  <a:lnTo>
                    <a:pt x="18" y="4"/>
                  </a:lnTo>
                  <a:lnTo>
                    <a:pt x="24" y="8"/>
                  </a:lnTo>
                  <a:lnTo>
                    <a:pt x="32" y="10"/>
                  </a:lnTo>
                  <a:lnTo>
                    <a:pt x="34" y="14"/>
                  </a:lnTo>
                  <a:lnTo>
                    <a:pt x="30" y="20"/>
                  </a:lnTo>
                  <a:lnTo>
                    <a:pt x="26" y="22"/>
                  </a:lnTo>
                  <a:lnTo>
                    <a:pt x="16" y="18"/>
                  </a:lnTo>
                  <a:lnTo>
                    <a:pt x="8" y="14"/>
                  </a:lnTo>
                  <a:lnTo>
                    <a:pt x="0" y="1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59" name="Freeform 62">
              <a:extLst>
                <a:ext uri="{FF2B5EF4-FFF2-40B4-BE49-F238E27FC236}">
                  <a16:creationId xmlns:a16="http://schemas.microsoft.com/office/drawing/2014/main" id="{FCAFF12F-4C44-4820-886D-82D1090866A5}"/>
                </a:ext>
              </a:extLst>
            </p:cNvPr>
            <p:cNvSpPr>
              <a:spLocks/>
            </p:cNvSpPr>
            <p:nvPr/>
          </p:nvSpPr>
          <p:spPr bwMode="gray">
            <a:xfrm>
              <a:off x="2717048" y="4352217"/>
              <a:ext cx="138270" cy="69050"/>
            </a:xfrm>
            <a:custGeom>
              <a:avLst/>
              <a:gdLst>
                <a:gd name="T0" fmla="*/ 12 w 96"/>
                <a:gd name="T1" fmla="*/ 6 h 48"/>
                <a:gd name="T2" fmla="*/ 26 w 96"/>
                <a:gd name="T3" fmla="*/ 2 h 48"/>
                <a:gd name="T4" fmla="*/ 34 w 96"/>
                <a:gd name="T5" fmla="*/ 2 h 48"/>
                <a:gd name="T6" fmla="*/ 42 w 96"/>
                <a:gd name="T7" fmla="*/ 4 h 48"/>
                <a:gd name="T8" fmla="*/ 52 w 96"/>
                <a:gd name="T9" fmla="*/ 2 h 48"/>
                <a:gd name="T10" fmla="*/ 64 w 96"/>
                <a:gd name="T11" fmla="*/ 0 h 48"/>
                <a:gd name="T12" fmla="*/ 74 w 96"/>
                <a:gd name="T13" fmla="*/ 0 h 48"/>
                <a:gd name="T14" fmla="*/ 80 w 96"/>
                <a:gd name="T15" fmla="*/ 0 h 48"/>
                <a:gd name="T16" fmla="*/ 84 w 96"/>
                <a:gd name="T17" fmla="*/ 4 h 48"/>
                <a:gd name="T18" fmla="*/ 96 w 96"/>
                <a:gd name="T19" fmla="*/ 12 h 48"/>
                <a:gd name="T20" fmla="*/ 94 w 96"/>
                <a:gd name="T21" fmla="*/ 16 h 48"/>
                <a:gd name="T22" fmla="*/ 88 w 96"/>
                <a:gd name="T23" fmla="*/ 18 h 48"/>
                <a:gd name="T24" fmla="*/ 80 w 96"/>
                <a:gd name="T25" fmla="*/ 18 h 48"/>
                <a:gd name="T26" fmla="*/ 70 w 96"/>
                <a:gd name="T27" fmla="*/ 18 h 48"/>
                <a:gd name="T28" fmla="*/ 64 w 96"/>
                <a:gd name="T29" fmla="*/ 22 h 48"/>
                <a:gd name="T30" fmla="*/ 56 w 96"/>
                <a:gd name="T31" fmla="*/ 30 h 48"/>
                <a:gd name="T32" fmla="*/ 48 w 96"/>
                <a:gd name="T33" fmla="*/ 32 h 48"/>
                <a:gd name="T34" fmla="*/ 42 w 96"/>
                <a:gd name="T35" fmla="*/ 34 h 48"/>
                <a:gd name="T36" fmla="*/ 40 w 96"/>
                <a:gd name="T37" fmla="*/ 42 h 48"/>
                <a:gd name="T38" fmla="*/ 36 w 96"/>
                <a:gd name="T39" fmla="*/ 46 h 48"/>
                <a:gd name="T40" fmla="*/ 30 w 96"/>
                <a:gd name="T41" fmla="*/ 48 h 48"/>
                <a:gd name="T42" fmla="*/ 30 w 96"/>
                <a:gd name="T43" fmla="*/ 42 h 48"/>
                <a:gd name="T44" fmla="*/ 28 w 96"/>
                <a:gd name="T45" fmla="*/ 36 h 48"/>
                <a:gd name="T46" fmla="*/ 22 w 96"/>
                <a:gd name="T47" fmla="*/ 36 h 48"/>
                <a:gd name="T48" fmla="*/ 20 w 96"/>
                <a:gd name="T49" fmla="*/ 32 h 48"/>
                <a:gd name="T50" fmla="*/ 6 w 96"/>
                <a:gd name="T51" fmla="*/ 26 h 48"/>
                <a:gd name="T52" fmla="*/ 0 w 96"/>
                <a:gd name="T53" fmla="*/ 22 h 48"/>
                <a:gd name="T54" fmla="*/ 12 w 96"/>
                <a:gd name="T55"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48">
                  <a:moveTo>
                    <a:pt x="12" y="6"/>
                  </a:moveTo>
                  <a:lnTo>
                    <a:pt x="26" y="2"/>
                  </a:lnTo>
                  <a:lnTo>
                    <a:pt x="34" y="2"/>
                  </a:lnTo>
                  <a:lnTo>
                    <a:pt x="42" y="4"/>
                  </a:lnTo>
                  <a:lnTo>
                    <a:pt x="52" y="2"/>
                  </a:lnTo>
                  <a:lnTo>
                    <a:pt x="64" y="0"/>
                  </a:lnTo>
                  <a:lnTo>
                    <a:pt x="74" y="0"/>
                  </a:lnTo>
                  <a:lnTo>
                    <a:pt x="80" y="0"/>
                  </a:lnTo>
                  <a:lnTo>
                    <a:pt x="84" y="4"/>
                  </a:lnTo>
                  <a:lnTo>
                    <a:pt x="96" y="12"/>
                  </a:lnTo>
                  <a:lnTo>
                    <a:pt x="94" y="16"/>
                  </a:lnTo>
                  <a:lnTo>
                    <a:pt x="88" y="18"/>
                  </a:lnTo>
                  <a:lnTo>
                    <a:pt x="80" y="18"/>
                  </a:lnTo>
                  <a:lnTo>
                    <a:pt x="70" y="18"/>
                  </a:lnTo>
                  <a:lnTo>
                    <a:pt x="64" y="22"/>
                  </a:lnTo>
                  <a:lnTo>
                    <a:pt x="56" y="30"/>
                  </a:lnTo>
                  <a:lnTo>
                    <a:pt x="48" y="32"/>
                  </a:lnTo>
                  <a:lnTo>
                    <a:pt x="42" y="34"/>
                  </a:lnTo>
                  <a:lnTo>
                    <a:pt x="40" y="42"/>
                  </a:lnTo>
                  <a:lnTo>
                    <a:pt x="36" y="46"/>
                  </a:lnTo>
                  <a:lnTo>
                    <a:pt x="30" y="48"/>
                  </a:lnTo>
                  <a:lnTo>
                    <a:pt x="30" y="42"/>
                  </a:lnTo>
                  <a:lnTo>
                    <a:pt x="28" y="36"/>
                  </a:lnTo>
                  <a:lnTo>
                    <a:pt x="22" y="36"/>
                  </a:lnTo>
                  <a:lnTo>
                    <a:pt x="20" y="32"/>
                  </a:lnTo>
                  <a:lnTo>
                    <a:pt x="6" y="26"/>
                  </a:lnTo>
                  <a:lnTo>
                    <a:pt x="0" y="22"/>
                  </a:lnTo>
                  <a:lnTo>
                    <a:pt x="12" y="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60" name="Freeform 63">
              <a:extLst>
                <a:ext uri="{FF2B5EF4-FFF2-40B4-BE49-F238E27FC236}">
                  <a16:creationId xmlns:a16="http://schemas.microsoft.com/office/drawing/2014/main" id="{845E4738-CE09-4AB2-85E0-2696F09421BD}"/>
                </a:ext>
              </a:extLst>
            </p:cNvPr>
            <p:cNvSpPr>
              <a:spLocks/>
            </p:cNvSpPr>
            <p:nvPr/>
          </p:nvSpPr>
          <p:spPr bwMode="gray">
            <a:xfrm>
              <a:off x="2760258" y="4375234"/>
              <a:ext cx="92179" cy="94943"/>
            </a:xfrm>
            <a:custGeom>
              <a:avLst/>
              <a:gdLst>
                <a:gd name="T0" fmla="*/ 54 w 64"/>
                <a:gd name="T1" fmla="*/ 66 h 66"/>
                <a:gd name="T2" fmla="*/ 44 w 64"/>
                <a:gd name="T3" fmla="*/ 62 h 66"/>
                <a:gd name="T4" fmla="*/ 26 w 64"/>
                <a:gd name="T5" fmla="*/ 60 h 66"/>
                <a:gd name="T6" fmla="*/ 14 w 64"/>
                <a:gd name="T7" fmla="*/ 50 h 66"/>
                <a:gd name="T8" fmla="*/ 6 w 64"/>
                <a:gd name="T9" fmla="*/ 42 h 66"/>
                <a:gd name="T10" fmla="*/ 0 w 64"/>
                <a:gd name="T11" fmla="*/ 32 h 66"/>
                <a:gd name="T12" fmla="*/ 10 w 64"/>
                <a:gd name="T13" fmla="*/ 26 h 66"/>
                <a:gd name="T14" fmla="*/ 12 w 64"/>
                <a:gd name="T15" fmla="*/ 18 h 66"/>
                <a:gd name="T16" fmla="*/ 26 w 64"/>
                <a:gd name="T17" fmla="*/ 14 h 66"/>
                <a:gd name="T18" fmla="*/ 34 w 64"/>
                <a:gd name="T19" fmla="*/ 6 h 66"/>
                <a:gd name="T20" fmla="*/ 40 w 64"/>
                <a:gd name="T21" fmla="*/ 2 h 66"/>
                <a:gd name="T22" fmla="*/ 50 w 64"/>
                <a:gd name="T23" fmla="*/ 2 h 66"/>
                <a:gd name="T24" fmla="*/ 58 w 64"/>
                <a:gd name="T25" fmla="*/ 2 h 66"/>
                <a:gd name="T26" fmla="*/ 64 w 64"/>
                <a:gd name="T27" fmla="*/ 0 h 66"/>
                <a:gd name="T28" fmla="*/ 64 w 64"/>
                <a:gd name="T29" fmla="*/ 6 h 66"/>
                <a:gd name="T30" fmla="*/ 62 w 64"/>
                <a:gd name="T31" fmla="*/ 18 h 66"/>
                <a:gd name="T32" fmla="*/ 58 w 64"/>
                <a:gd name="T33" fmla="*/ 30 h 66"/>
                <a:gd name="T34" fmla="*/ 56 w 64"/>
                <a:gd name="T35" fmla="*/ 42 h 66"/>
                <a:gd name="T36" fmla="*/ 56 w 64"/>
                <a:gd name="T37" fmla="*/ 52 h 66"/>
                <a:gd name="T38" fmla="*/ 54 w 64"/>
                <a:gd name="T3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66">
                  <a:moveTo>
                    <a:pt x="54" y="66"/>
                  </a:moveTo>
                  <a:lnTo>
                    <a:pt x="44" y="62"/>
                  </a:lnTo>
                  <a:lnTo>
                    <a:pt x="26" y="60"/>
                  </a:lnTo>
                  <a:lnTo>
                    <a:pt x="14" y="50"/>
                  </a:lnTo>
                  <a:lnTo>
                    <a:pt x="6" y="42"/>
                  </a:lnTo>
                  <a:lnTo>
                    <a:pt x="0" y="32"/>
                  </a:lnTo>
                  <a:lnTo>
                    <a:pt x="10" y="26"/>
                  </a:lnTo>
                  <a:lnTo>
                    <a:pt x="12" y="18"/>
                  </a:lnTo>
                  <a:lnTo>
                    <a:pt x="26" y="14"/>
                  </a:lnTo>
                  <a:lnTo>
                    <a:pt x="34" y="6"/>
                  </a:lnTo>
                  <a:lnTo>
                    <a:pt x="40" y="2"/>
                  </a:lnTo>
                  <a:lnTo>
                    <a:pt x="50" y="2"/>
                  </a:lnTo>
                  <a:lnTo>
                    <a:pt x="58" y="2"/>
                  </a:lnTo>
                  <a:lnTo>
                    <a:pt x="64" y="0"/>
                  </a:lnTo>
                  <a:lnTo>
                    <a:pt x="64" y="6"/>
                  </a:lnTo>
                  <a:lnTo>
                    <a:pt x="62" y="18"/>
                  </a:lnTo>
                  <a:lnTo>
                    <a:pt x="58" y="30"/>
                  </a:lnTo>
                  <a:lnTo>
                    <a:pt x="56" y="42"/>
                  </a:lnTo>
                  <a:lnTo>
                    <a:pt x="56" y="52"/>
                  </a:lnTo>
                  <a:lnTo>
                    <a:pt x="54" y="6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61" name="Freeform 64">
              <a:extLst>
                <a:ext uri="{FF2B5EF4-FFF2-40B4-BE49-F238E27FC236}">
                  <a16:creationId xmlns:a16="http://schemas.microsoft.com/office/drawing/2014/main" id="{3A903FAA-26F9-45AD-8710-AF561248AFD8}"/>
                </a:ext>
              </a:extLst>
            </p:cNvPr>
            <p:cNvSpPr>
              <a:spLocks/>
            </p:cNvSpPr>
            <p:nvPr/>
          </p:nvSpPr>
          <p:spPr bwMode="gray">
            <a:xfrm>
              <a:off x="2794825" y="4461546"/>
              <a:ext cx="72015" cy="63295"/>
            </a:xfrm>
            <a:custGeom>
              <a:avLst/>
              <a:gdLst>
                <a:gd name="T0" fmla="*/ 18 w 50"/>
                <a:gd name="T1" fmla="*/ 20 h 44"/>
                <a:gd name="T2" fmla="*/ 12 w 50"/>
                <a:gd name="T3" fmla="*/ 16 h 44"/>
                <a:gd name="T4" fmla="*/ 10 w 50"/>
                <a:gd name="T5" fmla="*/ 22 h 44"/>
                <a:gd name="T6" fmla="*/ 8 w 50"/>
                <a:gd name="T7" fmla="*/ 24 h 44"/>
                <a:gd name="T8" fmla="*/ 2 w 50"/>
                <a:gd name="T9" fmla="*/ 20 h 44"/>
                <a:gd name="T10" fmla="*/ 0 w 50"/>
                <a:gd name="T11" fmla="*/ 16 h 44"/>
                <a:gd name="T12" fmla="*/ 0 w 50"/>
                <a:gd name="T13" fmla="*/ 10 h 44"/>
                <a:gd name="T14" fmla="*/ 2 w 50"/>
                <a:gd name="T15" fmla="*/ 6 h 44"/>
                <a:gd name="T16" fmla="*/ 2 w 50"/>
                <a:gd name="T17" fmla="*/ 0 h 44"/>
                <a:gd name="T18" fmla="*/ 18 w 50"/>
                <a:gd name="T19" fmla="*/ 2 h 44"/>
                <a:gd name="T20" fmla="*/ 30 w 50"/>
                <a:gd name="T21" fmla="*/ 6 h 44"/>
                <a:gd name="T22" fmla="*/ 34 w 50"/>
                <a:gd name="T23" fmla="*/ 10 h 44"/>
                <a:gd name="T24" fmla="*/ 42 w 50"/>
                <a:gd name="T25" fmla="*/ 18 h 44"/>
                <a:gd name="T26" fmla="*/ 48 w 50"/>
                <a:gd name="T27" fmla="*/ 24 h 44"/>
                <a:gd name="T28" fmla="*/ 50 w 50"/>
                <a:gd name="T29" fmla="*/ 28 h 44"/>
                <a:gd name="T30" fmla="*/ 46 w 50"/>
                <a:gd name="T31" fmla="*/ 30 h 44"/>
                <a:gd name="T32" fmla="*/ 44 w 50"/>
                <a:gd name="T33" fmla="*/ 36 h 44"/>
                <a:gd name="T34" fmla="*/ 42 w 50"/>
                <a:gd name="T35" fmla="*/ 42 h 44"/>
                <a:gd name="T36" fmla="*/ 38 w 50"/>
                <a:gd name="T37" fmla="*/ 44 h 44"/>
                <a:gd name="T38" fmla="*/ 34 w 50"/>
                <a:gd name="T39" fmla="*/ 32 h 44"/>
                <a:gd name="T40" fmla="*/ 28 w 50"/>
                <a:gd name="T41" fmla="*/ 26 h 44"/>
                <a:gd name="T42" fmla="*/ 24 w 50"/>
                <a:gd name="T43" fmla="*/ 24 h 44"/>
                <a:gd name="T44" fmla="*/ 18 w 50"/>
                <a:gd name="T45"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44">
                  <a:moveTo>
                    <a:pt x="18" y="20"/>
                  </a:moveTo>
                  <a:lnTo>
                    <a:pt x="12" y="16"/>
                  </a:lnTo>
                  <a:lnTo>
                    <a:pt x="10" y="22"/>
                  </a:lnTo>
                  <a:lnTo>
                    <a:pt x="8" y="24"/>
                  </a:lnTo>
                  <a:lnTo>
                    <a:pt x="2" y="20"/>
                  </a:lnTo>
                  <a:lnTo>
                    <a:pt x="0" y="16"/>
                  </a:lnTo>
                  <a:lnTo>
                    <a:pt x="0" y="10"/>
                  </a:lnTo>
                  <a:lnTo>
                    <a:pt x="2" y="6"/>
                  </a:lnTo>
                  <a:lnTo>
                    <a:pt x="2" y="0"/>
                  </a:lnTo>
                  <a:lnTo>
                    <a:pt x="18" y="2"/>
                  </a:lnTo>
                  <a:lnTo>
                    <a:pt x="30" y="6"/>
                  </a:lnTo>
                  <a:lnTo>
                    <a:pt x="34" y="10"/>
                  </a:lnTo>
                  <a:lnTo>
                    <a:pt x="42" y="18"/>
                  </a:lnTo>
                  <a:lnTo>
                    <a:pt x="48" y="24"/>
                  </a:lnTo>
                  <a:lnTo>
                    <a:pt x="50" y="28"/>
                  </a:lnTo>
                  <a:lnTo>
                    <a:pt x="46" y="30"/>
                  </a:lnTo>
                  <a:lnTo>
                    <a:pt x="44" y="36"/>
                  </a:lnTo>
                  <a:lnTo>
                    <a:pt x="42" y="42"/>
                  </a:lnTo>
                  <a:lnTo>
                    <a:pt x="38" y="44"/>
                  </a:lnTo>
                  <a:lnTo>
                    <a:pt x="34" y="32"/>
                  </a:lnTo>
                  <a:lnTo>
                    <a:pt x="28" y="26"/>
                  </a:lnTo>
                  <a:lnTo>
                    <a:pt x="24" y="24"/>
                  </a:lnTo>
                  <a:lnTo>
                    <a:pt x="18" y="2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62" name="Freeform 65">
              <a:extLst>
                <a:ext uri="{FF2B5EF4-FFF2-40B4-BE49-F238E27FC236}">
                  <a16:creationId xmlns:a16="http://schemas.microsoft.com/office/drawing/2014/main" id="{B9087B12-1423-4070-B196-F1A077333355}"/>
                </a:ext>
              </a:extLst>
            </p:cNvPr>
            <p:cNvSpPr>
              <a:spLocks/>
            </p:cNvSpPr>
            <p:nvPr/>
          </p:nvSpPr>
          <p:spPr bwMode="gray">
            <a:xfrm>
              <a:off x="2849557" y="4498948"/>
              <a:ext cx="146911" cy="54663"/>
            </a:xfrm>
            <a:custGeom>
              <a:avLst/>
              <a:gdLst>
                <a:gd name="T0" fmla="*/ 88 w 102"/>
                <a:gd name="T1" fmla="*/ 34 h 38"/>
                <a:gd name="T2" fmla="*/ 82 w 102"/>
                <a:gd name="T3" fmla="*/ 32 h 38"/>
                <a:gd name="T4" fmla="*/ 80 w 102"/>
                <a:gd name="T5" fmla="*/ 28 h 38"/>
                <a:gd name="T6" fmla="*/ 80 w 102"/>
                <a:gd name="T7" fmla="*/ 22 h 38"/>
                <a:gd name="T8" fmla="*/ 80 w 102"/>
                <a:gd name="T9" fmla="*/ 16 h 38"/>
                <a:gd name="T10" fmla="*/ 78 w 102"/>
                <a:gd name="T11" fmla="*/ 12 h 38"/>
                <a:gd name="T12" fmla="*/ 72 w 102"/>
                <a:gd name="T13" fmla="*/ 10 h 38"/>
                <a:gd name="T14" fmla="*/ 66 w 102"/>
                <a:gd name="T15" fmla="*/ 10 h 38"/>
                <a:gd name="T16" fmla="*/ 62 w 102"/>
                <a:gd name="T17" fmla="*/ 12 h 38"/>
                <a:gd name="T18" fmla="*/ 60 w 102"/>
                <a:gd name="T19" fmla="*/ 16 h 38"/>
                <a:gd name="T20" fmla="*/ 52 w 102"/>
                <a:gd name="T21" fmla="*/ 18 h 38"/>
                <a:gd name="T22" fmla="*/ 48 w 102"/>
                <a:gd name="T23" fmla="*/ 22 h 38"/>
                <a:gd name="T24" fmla="*/ 50 w 102"/>
                <a:gd name="T25" fmla="*/ 26 h 38"/>
                <a:gd name="T26" fmla="*/ 52 w 102"/>
                <a:gd name="T27" fmla="*/ 30 h 38"/>
                <a:gd name="T28" fmla="*/ 52 w 102"/>
                <a:gd name="T29" fmla="*/ 36 h 38"/>
                <a:gd name="T30" fmla="*/ 44 w 102"/>
                <a:gd name="T31" fmla="*/ 38 h 38"/>
                <a:gd name="T32" fmla="*/ 38 w 102"/>
                <a:gd name="T33" fmla="*/ 32 h 38"/>
                <a:gd name="T34" fmla="*/ 32 w 102"/>
                <a:gd name="T35" fmla="*/ 26 h 38"/>
                <a:gd name="T36" fmla="*/ 26 w 102"/>
                <a:gd name="T37" fmla="*/ 22 h 38"/>
                <a:gd name="T38" fmla="*/ 18 w 102"/>
                <a:gd name="T39" fmla="*/ 20 h 38"/>
                <a:gd name="T40" fmla="*/ 14 w 102"/>
                <a:gd name="T41" fmla="*/ 18 h 38"/>
                <a:gd name="T42" fmla="*/ 8 w 102"/>
                <a:gd name="T43" fmla="*/ 20 h 38"/>
                <a:gd name="T44" fmla="*/ 0 w 102"/>
                <a:gd name="T45" fmla="*/ 18 h 38"/>
                <a:gd name="T46" fmla="*/ 4 w 102"/>
                <a:gd name="T47" fmla="*/ 14 h 38"/>
                <a:gd name="T48" fmla="*/ 6 w 102"/>
                <a:gd name="T49" fmla="*/ 8 h 38"/>
                <a:gd name="T50" fmla="*/ 12 w 102"/>
                <a:gd name="T51" fmla="*/ 2 h 38"/>
                <a:gd name="T52" fmla="*/ 18 w 102"/>
                <a:gd name="T53" fmla="*/ 4 h 38"/>
                <a:gd name="T54" fmla="*/ 22 w 102"/>
                <a:gd name="T55" fmla="*/ 8 h 38"/>
                <a:gd name="T56" fmla="*/ 30 w 102"/>
                <a:gd name="T57" fmla="*/ 12 h 38"/>
                <a:gd name="T58" fmla="*/ 38 w 102"/>
                <a:gd name="T59" fmla="*/ 12 h 38"/>
                <a:gd name="T60" fmla="*/ 44 w 102"/>
                <a:gd name="T61" fmla="*/ 10 h 38"/>
                <a:gd name="T62" fmla="*/ 52 w 102"/>
                <a:gd name="T63" fmla="*/ 6 h 38"/>
                <a:gd name="T64" fmla="*/ 62 w 102"/>
                <a:gd name="T65" fmla="*/ 2 h 38"/>
                <a:gd name="T66" fmla="*/ 72 w 102"/>
                <a:gd name="T67" fmla="*/ 0 h 38"/>
                <a:gd name="T68" fmla="*/ 82 w 102"/>
                <a:gd name="T69" fmla="*/ 2 h 38"/>
                <a:gd name="T70" fmla="*/ 88 w 102"/>
                <a:gd name="T71" fmla="*/ 6 h 38"/>
                <a:gd name="T72" fmla="*/ 94 w 102"/>
                <a:gd name="T73" fmla="*/ 10 h 38"/>
                <a:gd name="T74" fmla="*/ 98 w 102"/>
                <a:gd name="T75" fmla="*/ 16 h 38"/>
                <a:gd name="T76" fmla="*/ 102 w 102"/>
                <a:gd name="T77" fmla="*/ 20 h 38"/>
                <a:gd name="T78" fmla="*/ 100 w 102"/>
                <a:gd name="T79" fmla="*/ 26 h 38"/>
                <a:gd name="T80" fmla="*/ 94 w 102"/>
                <a:gd name="T81" fmla="*/ 30 h 38"/>
                <a:gd name="T82" fmla="*/ 88 w 102"/>
                <a:gd name="T83"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38">
                  <a:moveTo>
                    <a:pt x="88" y="34"/>
                  </a:moveTo>
                  <a:lnTo>
                    <a:pt x="82" y="32"/>
                  </a:lnTo>
                  <a:lnTo>
                    <a:pt x="80" y="28"/>
                  </a:lnTo>
                  <a:lnTo>
                    <a:pt x="80" y="22"/>
                  </a:lnTo>
                  <a:lnTo>
                    <a:pt x="80" y="16"/>
                  </a:lnTo>
                  <a:lnTo>
                    <a:pt x="78" y="12"/>
                  </a:lnTo>
                  <a:lnTo>
                    <a:pt x="72" y="10"/>
                  </a:lnTo>
                  <a:lnTo>
                    <a:pt x="66" y="10"/>
                  </a:lnTo>
                  <a:lnTo>
                    <a:pt x="62" y="12"/>
                  </a:lnTo>
                  <a:lnTo>
                    <a:pt x="60" y="16"/>
                  </a:lnTo>
                  <a:lnTo>
                    <a:pt x="52" y="18"/>
                  </a:lnTo>
                  <a:lnTo>
                    <a:pt x="48" y="22"/>
                  </a:lnTo>
                  <a:lnTo>
                    <a:pt x="50" y="26"/>
                  </a:lnTo>
                  <a:lnTo>
                    <a:pt x="52" y="30"/>
                  </a:lnTo>
                  <a:lnTo>
                    <a:pt x="52" y="36"/>
                  </a:lnTo>
                  <a:lnTo>
                    <a:pt x="44" y="38"/>
                  </a:lnTo>
                  <a:lnTo>
                    <a:pt x="38" y="32"/>
                  </a:lnTo>
                  <a:lnTo>
                    <a:pt x="32" y="26"/>
                  </a:lnTo>
                  <a:lnTo>
                    <a:pt x="26" y="22"/>
                  </a:lnTo>
                  <a:lnTo>
                    <a:pt x="18" y="20"/>
                  </a:lnTo>
                  <a:lnTo>
                    <a:pt x="14" y="18"/>
                  </a:lnTo>
                  <a:lnTo>
                    <a:pt x="8" y="20"/>
                  </a:lnTo>
                  <a:lnTo>
                    <a:pt x="0" y="18"/>
                  </a:lnTo>
                  <a:lnTo>
                    <a:pt x="4" y="14"/>
                  </a:lnTo>
                  <a:lnTo>
                    <a:pt x="6" y="8"/>
                  </a:lnTo>
                  <a:lnTo>
                    <a:pt x="12" y="2"/>
                  </a:lnTo>
                  <a:lnTo>
                    <a:pt x="18" y="4"/>
                  </a:lnTo>
                  <a:lnTo>
                    <a:pt x="22" y="8"/>
                  </a:lnTo>
                  <a:lnTo>
                    <a:pt x="30" y="12"/>
                  </a:lnTo>
                  <a:lnTo>
                    <a:pt x="38" y="12"/>
                  </a:lnTo>
                  <a:lnTo>
                    <a:pt x="44" y="10"/>
                  </a:lnTo>
                  <a:lnTo>
                    <a:pt x="52" y="6"/>
                  </a:lnTo>
                  <a:lnTo>
                    <a:pt x="62" y="2"/>
                  </a:lnTo>
                  <a:lnTo>
                    <a:pt x="72" y="0"/>
                  </a:lnTo>
                  <a:lnTo>
                    <a:pt x="82" y="2"/>
                  </a:lnTo>
                  <a:lnTo>
                    <a:pt x="88" y="6"/>
                  </a:lnTo>
                  <a:lnTo>
                    <a:pt x="94" y="10"/>
                  </a:lnTo>
                  <a:lnTo>
                    <a:pt x="98" y="16"/>
                  </a:lnTo>
                  <a:lnTo>
                    <a:pt x="102" y="20"/>
                  </a:lnTo>
                  <a:lnTo>
                    <a:pt x="100" y="26"/>
                  </a:lnTo>
                  <a:lnTo>
                    <a:pt x="94" y="30"/>
                  </a:lnTo>
                  <a:lnTo>
                    <a:pt x="88" y="34"/>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65" name="Freeform 66">
              <a:extLst>
                <a:ext uri="{FF2B5EF4-FFF2-40B4-BE49-F238E27FC236}">
                  <a16:creationId xmlns:a16="http://schemas.microsoft.com/office/drawing/2014/main" id="{EB1038BF-FE7A-492A-963D-0323A0EA8B5A}"/>
                </a:ext>
              </a:extLst>
            </p:cNvPr>
            <p:cNvSpPr>
              <a:spLocks/>
            </p:cNvSpPr>
            <p:nvPr/>
          </p:nvSpPr>
          <p:spPr bwMode="gray">
            <a:xfrm>
              <a:off x="2817871" y="4179595"/>
              <a:ext cx="239090" cy="80558"/>
            </a:xfrm>
            <a:custGeom>
              <a:avLst/>
              <a:gdLst>
                <a:gd name="T0" fmla="*/ 148 w 166"/>
                <a:gd name="T1" fmla="*/ 56 h 56"/>
                <a:gd name="T2" fmla="*/ 140 w 166"/>
                <a:gd name="T3" fmla="*/ 52 h 56"/>
                <a:gd name="T4" fmla="*/ 130 w 166"/>
                <a:gd name="T5" fmla="*/ 52 h 56"/>
                <a:gd name="T6" fmla="*/ 124 w 166"/>
                <a:gd name="T7" fmla="*/ 56 h 56"/>
                <a:gd name="T8" fmla="*/ 116 w 166"/>
                <a:gd name="T9" fmla="*/ 54 h 56"/>
                <a:gd name="T10" fmla="*/ 118 w 166"/>
                <a:gd name="T11" fmla="*/ 46 h 56"/>
                <a:gd name="T12" fmla="*/ 116 w 166"/>
                <a:gd name="T13" fmla="*/ 40 h 56"/>
                <a:gd name="T14" fmla="*/ 104 w 166"/>
                <a:gd name="T15" fmla="*/ 40 h 56"/>
                <a:gd name="T16" fmla="*/ 100 w 166"/>
                <a:gd name="T17" fmla="*/ 32 h 56"/>
                <a:gd name="T18" fmla="*/ 94 w 166"/>
                <a:gd name="T19" fmla="*/ 30 h 56"/>
                <a:gd name="T20" fmla="*/ 80 w 166"/>
                <a:gd name="T21" fmla="*/ 26 h 56"/>
                <a:gd name="T22" fmla="*/ 76 w 166"/>
                <a:gd name="T23" fmla="*/ 22 h 56"/>
                <a:gd name="T24" fmla="*/ 62 w 166"/>
                <a:gd name="T25" fmla="*/ 18 h 56"/>
                <a:gd name="T26" fmla="*/ 48 w 166"/>
                <a:gd name="T27" fmla="*/ 16 h 56"/>
                <a:gd name="T28" fmla="*/ 44 w 166"/>
                <a:gd name="T29" fmla="*/ 12 h 56"/>
                <a:gd name="T30" fmla="*/ 34 w 166"/>
                <a:gd name="T31" fmla="*/ 10 h 56"/>
                <a:gd name="T32" fmla="*/ 28 w 166"/>
                <a:gd name="T33" fmla="*/ 14 h 56"/>
                <a:gd name="T34" fmla="*/ 20 w 166"/>
                <a:gd name="T35" fmla="*/ 18 h 56"/>
                <a:gd name="T36" fmla="*/ 12 w 166"/>
                <a:gd name="T37" fmla="*/ 22 h 56"/>
                <a:gd name="T38" fmla="*/ 0 w 166"/>
                <a:gd name="T39" fmla="*/ 22 h 56"/>
                <a:gd name="T40" fmla="*/ 2 w 166"/>
                <a:gd name="T41" fmla="*/ 16 h 56"/>
                <a:gd name="T42" fmla="*/ 10 w 166"/>
                <a:gd name="T43" fmla="*/ 6 h 56"/>
                <a:gd name="T44" fmla="*/ 26 w 166"/>
                <a:gd name="T45" fmla="*/ 2 h 56"/>
                <a:gd name="T46" fmla="*/ 40 w 166"/>
                <a:gd name="T47" fmla="*/ 0 h 56"/>
                <a:gd name="T48" fmla="*/ 58 w 166"/>
                <a:gd name="T49" fmla="*/ 0 h 56"/>
                <a:gd name="T50" fmla="*/ 74 w 166"/>
                <a:gd name="T51" fmla="*/ 4 h 56"/>
                <a:gd name="T52" fmla="*/ 88 w 166"/>
                <a:gd name="T53" fmla="*/ 10 h 56"/>
                <a:gd name="T54" fmla="*/ 104 w 166"/>
                <a:gd name="T55" fmla="*/ 14 h 56"/>
                <a:gd name="T56" fmla="*/ 110 w 166"/>
                <a:gd name="T57" fmla="*/ 20 h 56"/>
                <a:gd name="T58" fmla="*/ 116 w 166"/>
                <a:gd name="T59" fmla="*/ 24 h 56"/>
                <a:gd name="T60" fmla="*/ 130 w 166"/>
                <a:gd name="T61" fmla="*/ 30 h 56"/>
                <a:gd name="T62" fmla="*/ 142 w 166"/>
                <a:gd name="T63" fmla="*/ 34 h 56"/>
                <a:gd name="T64" fmla="*/ 154 w 166"/>
                <a:gd name="T65" fmla="*/ 40 h 56"/>
                <a:gd name="T66" fmla="*/ 166 w 166"/>
                <a:gd name="T67" fmla="*/ 46 h 56"/>
                <a:gd name="T68" fmla="*/ 160 w 166"/>
                <a:gd name="T69" fmla="*/ 50 h 56"/>
                <a:gd name="T70" fmla="*/ 152 w 166"/>
                <a:gd name="T71" fmla="*/ 52 h 56"/>
                <a:gd name="T72" fmla="*/ 150 w 166"/>
                <a:gd name="T73" fmla="*/ 56 h 56"/>
                <a:gd name="T74" fmla="*/ 148 w 166"/>
                <a:gd name="T7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 h="56">
                  <a:moveTo>
                    <a:pt x="148" y="56"/>
                  </a:moveTo>
                  <a:lnTo>
                    <a:pt x="140" y="52"/>
                  </a:lnTo>
                  <a:lnTo>
                    <a:pt x="130" y="52"/>
                  </a:lnTo>
                  <a:lnTo>
                    <a:pt x="124" y="56"/>
                  </a:lnTo>
                  <a:lnTo>
                    <a:pt x="116" y="54"/>
                  </a:lnTo>
                  <a:lnTo>
                    <a:pt x="118" y="46"/>
                  </a:lnTo>
                  <a:lnTo>
                    <a:pt x="116" y="40"/>
                  </a:lnTo>
                  <a:lnTo>
                    <a:pt x="104" y="40"/>
                  </a:lnTo>
                  <a:lnTo>
                    <a:pt x="100" y="32"/>
                  </a:lnTo>
                  <a:lnTo>
                    <a:pt x="94" y="30"/>
                  </a:lnTo>
                  <a:lnTo>
                    <a:pt x="80" y="26"/>
                  </a:lnTo>
                  <a:lnTo>
                    <a:pt x="76" y="22"/>
                  </a:lnTo>
                  <a:lnTo>
                    <a:pt x="62" y="18"/>
                  </a:lnTo>
                  <a:lnTo>
                    <a:pt x="48" y="16"/>
                  </a:lnTo>
                  <a:lnTo>
                    <a:pt x="44" y="12"/>
                  </a:lnTo>
                  <a:lnTo>
                    <a:pt x="34" y="10"/>
                  </a:lnTo>
                  <a:lnTo>
                    <a:pt x="28" y="14"/>
                  </a:lnTo>
                  <a:lnTo>
                    <a:pt x="20" y="18"/>
                  </a:lnTo>
                  <a:lnTo>
                    <a:pt x="12" y="22"/>
                  </a:lnTo>
                  <a:lnTo>
                    <a:pt x="0" y="22"/>
                  </a:lnTo>
                  <a:lnTo>
                    <a:pt x="2" y="16"/>
                  </a:lnTo>
                  <a:lnTo>
                    <a:pt x="10" y="6"/>
                  </a:lnTo>
                  <a:lnTo>
                    <a:pt x="26" y="2"/>
                  </a:lnTo>
                  <a:lnTo>
                    <a:pt x="40" y="0"/>
                  </a:lnTo>
                  <a:lnTo>
                    <a:pt x="58" y="0"/>
                  </a:lnTo>
                  <a:lnTo>
                    <a:pt x="74" y="4"/>
                  </a:lnTo>
                  <a:lnTo>
                    <a:pt x="88" y="10"/>
                  </a:lnTo>
                  <a:lnTo>
                    <a:pt x="104" y="14"/>
                  </a:lnTo>
                  <a:lnTo>
                    <a:pt x="110" y="20"/>
                  </a:lnTo>
                  <a:lnTo>
                    <a:pt x="116" y="24"/>
                  </a:lnTo>
                  <a:lnTo>
                    <a:pt x="130" y="30"/>
                  </a:lnTo>
                  <a:lnTo>
                    <a:pt x="142" y="34"/>
                  </a:lnTo>
                  <a:lnTo>
                    <a:pt x="154" y="40"/>
                  </a:lnTo>
                  <a:lnTo>
                    <a:pt x="166" y="46"/>
                  </a:lnTo>
                  <a:lnTo>
                    <a:pt x="160" y="50"/>
                  </a:lnTo>
                  <a:lnTo>
                    <a:pt x="152" y="52"/>
                  </a:lnTo>
                  <a:lnTo>
                    <a:pt x="150" y="56"/>
                  </a:lnTo>
                  <a:lnTo>
                    <a:pt x="148" y="5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66" name="Freeform 67">
              <a:extLst>
                <a:ext uri="{FF2B5EF4-FFF2-40B4-BE49-F238E27FC236}">
                  <a16:creationId xmlns:a16="http://schemas.microsoft.com/office/drawing/2014/main" id="{28E27002-F478-445D-8F00-D773BDB49F14}"/>
                </a:ext>
              </a:extLst>
            </p:cNvPr>
            <p:cNvSpPr>
              <a:spLocks/>
            </p:cNvSpPr>
            <p:nvPr/>
          </p:nvSpPr>
          <p:spPr bwMode="gray">
            <a:xfrm>
              <a:off x="3056961" y="4254398"/>
              <a:ext cx="63373" cy="43156"/>
            </a:xfrm>
            <a:custGeom>
              <a:avLst/>
              <a:gdLst>
                <a:gd name="T0" fmla="*/ 0 w 44"/>
                <a:gd name="T1" fmla="*/ 28 h 30"/>
                <a:gd name="T2" fmla="*/ 16 w 44"/>
                <a:gd name="T3" fmla="*/ 30 h 30"/>
                <a:gd name="T4" fmla="*/ 32 w 44"/>
                <a:gd name="T5" fmla="*/ 30 h 30"/>
                <a:gd name="T6" fmla="*/ 40 w 44"/>
                <a:gd name="T7" fmla="*/ 30 h 30"/>
                <a:gd name="T8" fmla="*/ 40 w 44"/>
                <a:gd name="T9" fmla="*/ 24 h 30"/>
                <a:gd name="T10" fmla="*/ 36 w 44"/>
                <a:gd name="T11" fmla="*/ 20 h 30"/>
                <a:gd name="T12" fmla="*/ 42 w 44"/>
                <a:gd name="T13" fmla="*/ 18 h 30"/>
                <a:gd name="T14" fmla="*/ 44 w 44"/>
                <a:gd name="T15" fmla="*/ 14 h 30"/>
                <a:gd name="T16" fmla="*/ 42 w 44"/>
                <a:gd name="T17" fmla="*/ 4 h 30"/>
                <a:gd name="T18" fmla="*/ 32 w 44"/>
                <a:gd name="T19" fmla="*/ 2 h 30"/>
                <a:gd name="T20" fmla="*/ 24 w 44"/>
                <a:gd name="T21" fmla="*/ 0 h 30"/>
                <a:gd name="T22" fmla="*/ 16 w 44"/>
                <a:gd name="T23" fmla="*/ 2 h 30"/>
                <a:gd name="T24" fmla="*/ 22 w 44"/>
                <a:gd name="T25" fmla="*/ 6 h 30"/>
                <a:gd name="T26" fmla="*/ 28 w 44"/>
                <a:gd name="T27" fmla="*/ 14 h 30"/>
                <a:gd name="T28" fmla="*/ 28 w 44"/>
                <a:gd name="T29" fmla="*/ 20 h 30"/>
                <a:gd name="T30" fmla="*/ 20 w 44"/>
                <a:gd name="T31" fmla="*/ 20 h 30"/>
                <a:gd name="T32" fmla="*/ 14 w 44"/>
                <a:gd name="T33" fmla="*/ 18 h 30"/>
                <a:gd name="T34" fmla="*/ 6 w 44"/>
                <a:gd name="T35" fmla="*/ 20 h 30"/>
                <a:gd name="T36" fmla="*/ 0 w 44"/>
                <a:gd name="T37" fmla="*/ 20 h 30"/>
                <a:gd name="T38" fmla="*/ 0 w 44"/>
                <a:gd name="T39"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30">
                  <a:moveTo>
                    <a:pt x="0" y="28"/>
                  </a:moveTo>
                  <a:lnTo>
                    <a:pt x="16" y="30"/>
                  </a:lnTo>
                  <a:lnTo>
                    <a:pt x="32" y="30"/>
                  </a:lnTo>
                  <a:lnTo>
                    <a:pt x="40" y="30"/>
                  </a:lnTo>
                  <a:lnTo>
                    <a:pt x="40" y="24"/>
                  </a:lnTo>
                  <a:lnTo>
                    <a:pt x="36" y="20"/>
                  </a:lnTo>
                  <a:lnTo>
                    <a:pt x="42" y="18"/>
                  </a:lnTo>
                  <a:lnTo>
                    <a:pt x="44" y="14"/>
                  </a:lnTo>
                  <a:lnTo>
                    <a:pt x="42" y="4"/>
                  </a:lnTo>
                  <a:lnTo>
                    <a:pt x="32" y="2"/>
                  </a:lnTo>
                  <a:lnTo>
                    <a:pt x="24" y="0"/>
                  </a:lnTo>
                  <a:lnTo>
                    <a:pt x="16" y="2"/>
                  </a:lnTo>
                  <a:lnTo>
                    <a:pt x="22" y="6"/>
                  </a:lnTo>
                  <a:lnTo>
                    <a:pt x="28" y="14"/>
                  </a:lnTo>
                  <a:lnTo>
                    <a:pt x="28" y="20"/>
                  </a:lnTo>
                  <a:lnTo>
                    <a:pt x="20" y="20"/>
                  </a:lnTo>
                  <a:lnTo>
                    <a:pt x="14" y="18"/>
                  </a:lnTo>
                  <a:lnTo>
                    <a:pt x="6" y="20"/>
                  </a:lnTo>
                  <a:lnTo>
                    <a:pt x="0" y="20"/>
                  </a:lnTo>
                  <a:lnTo>
                    <a:pt x="0" y="28"/>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67" name="Freeform 68">
              <a:extLst>
                <a:ext uri="{FF2B5EF4-FFF2-40B4-BE49-F238E27FC236}">
                  <a16:creationId xmlns:a16="http://schemas.microsoft.com/office/drawing/2014/main" id="{DEFDD1B4-9866-47A2-ADF1-188E9A0BC6E6}"/>
                </a:ext>
              </a:extLst>
            </p:cNvPr>
            <p:cNvSpPr>
              <a:spLocks/>
            </p:cNvSpPr>
            <p:nvPr/>
          </p:nvSpPr>
          <p:spPr bwMode="gray">
            <a:xfrm>
              <a:off x="2967662" y="4286045"/>
              <a:ext cx="46091" cy="25894"/>
            </a:xfrm>
            <a:custGeom>
              <a:avLst/>
              <a:gdLst>
                <a:gd name="T0" fmla="*/ 0 w 32"/>
                <a:gd name="T1" fmla="*/ 6 h 18"/>
                <a:gd name="T2" fmla="*/ 6 w 32"/>
                <a:gd name="T3" fmla="*/ 0 h 18"/>
                <a:gd name="T4" fmla="*/ 14 w 32"/>
                <a:gd name="T5" fmla="*/ 0 h 18"/>
                <a:gd name="T6" fmla="*/ 20 w 32"/>
                <a:gd name="T7" fmla="*/ 2 h 18"/>
                <a:gd name="T8" fmla="*/ 28 w 32"/>
                <a:gd name="T9" fmla="*/ 6 h 18"/>
                <a:gd name="T10" fmla="*/ 32 w 32"/>
                <a:gd name="T11" fmla="*/ 10 h 18"/>
                <a:gd name="T12" fmla="*/ 24 w 32"/>
                <a:gd name="T13" fmla="*/ 14 h 18"/>
                <a:gd name="T14" fmla="*/ 18 w 32"/>
                <a:gd name="T15" fmla="*/ 14 h 18"/>
                <a:gd name="T16" fmla="*/ 14 w 32"/>
                <a:gd name="T17" fmla="*/ 18 h 18"/>
                <a:gd name="T18" fmla="*/ 10 w 32"/>
                <a:gd name="T19" fmla="*/ 12 h 18"/>
                <a:gd name="T20" fmla="*/ 6 w 32"/>
                <a:gd name="T21" fmla="*/ 8 h 18"/>
                <a:gd name="T22" fmla="*/ 0 w 32"/>
                <a:gd name="T2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18">
                  <a:moveTo>
                    <a:pt x="0" y="6"/>
                  </a:moveTo>
                  <a:lnTo>
                    <a:pt x="6" y="0"/>
                  </a:lnTo>
                  <a:lnTo>
                    <a:pt x="14" y="0"/>
                  </a:lnTo>
                  <a:lnTo>
                    <a:pt x="20" y="2"/>
                  </a:lnTo>
                  <a:lnTo>
                    <a:pt x="28" y="6"/>
                  </a:lnTo>
                  <a:lnTo>
                    <a:pt x="32" y="10"/>
                  </a:lnTo>
                  <a:lnTo>
                    <a:pt x="24" y="14"/>
                  </a:lnTo>
                  <a:lnTo>
                    <a:pt x="18" y="14"/>
                  </a:lnTo>
                  <a:lnTo>
                    <a:pt x="14" y="18"/>
                  </a:lnTo>
                  <a:lnTo>
                    <a:pt x="10" y="12"/>
                  </a:lnTo>
                  <a:lnTo>
                    <a:pt x="6" y="8"/>
                  </a:lnTo>
                  <a:lnTo>
                    <a:pt x="0" y="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68" name="Freeform 69">
              <a:extLst>
                <a:ext uri="{FF2B5EF4-FFF2-40B4-BE49-F238E27FC236}">
                  <a16:creationId xmlns:a16="http://schemas.microsoft.com/office/drawing/2014/main" id="{379FF608-E6E2-4758-AAD2-8CA45CCF9E7D}"/>
                </a:ext>
              </a:extLst>
            </p:cNvPr>
            <p:cNvSpPr>
              <a:spLocks/>
            </p:cNvSpPr>
            <p:nvPr/>
          </p:nvSpPr>
          <p:spPr bwMode="gray">
            <a:xfrm>
              <a:off x="3108812" y="4260151"/>
              <a:ext cx="83539" cy="51787"/>
            </a:xfrm>
            <a:custGeom>
              <a:avLst/>
              <a:gdLst>
                <a:gd name="T0" fmla="*/ 6 w 58"/>
                <a:gd name="T1" fmla="*/ 0 h 36"/>
                <a:gd name="T2" fmla="*/ 16 w 58"/>
                <a:gd name="T3" fmla="*/ 2 h 36"/>
                <a:gd name="T4" fmla="*/ 24 w 58"/>
                <a:gd name="T5" fmla="*/ 2 h 36"/>
                <a:gd name="T6" fmla="*/ 34 w 58"/>
                <a:gd name="T7" fmla="*/ 4 h 36"/>
                <a:gd name="T8" fmla="*/ 40 w 58"/>
                <a:gd name="T9" fmla="*/ 6 h 36"/>
                <a:gd name="T10" fmla="*/ 46 w 58"/>
                <a:gd name="T11" fmla="*/ 10 h 36"/>
                <a:gd name="T12" fmla="*/ 56 w 58"/>
                <a:gd name="T13" fmla="*/ 16 h 36"/>
                <a:gd name="T14" fmla="*/ 58 w 58"/>
                <a:gd name="T15" fmla="*/ 20 h 36"/>
                <a:gd name="T16" fmla="*/ 54 w 58"/>
                <a:gd name="T17" fmla="*/ 24 h 36"/>
                <a:gd name="T18" fmla="*/ 44 w 58"/>
                <a:gd name="T19" fmla="*/ 22 h 36"/>
                <a:gd name="T20" fmla="*/ 38 w 58"/>
                <a:gd name="T21" fmla="*/ 22 h 36"/>
                <a:gd name="T22" fmla="*/ 30 w 58"/>
                <a:gd name="T23" fmla="*/ 24 h 36"/>
                <a:gd name="T24" fmla="*/ 24 w 58"/>
                <a:gd name="T25" fmla="*/ 24 h 36"/>
                <a:gd name="T26" fmla="*/ 20 w 58"/>
                <a:gd name="T27" fmla="*/ 20 h 36"/>
                <a:gd name="T28" fmla="*/ 14 w 58"/>
                <a:gd name="T29" fmla="*/ 22 h 36"/>
                <a:gd name="T30" fmla="*/ 12 w 58"/>
                <a:gd name="T31" fmla="*/ 28 h 36"/>
                <a:gd name="T32" fmla="*/ 12 w 58"/>
                <a:gd name="T33" fmla="*/ 34 h 36"/>
                <a:gd name="T34" fmla="*/ 8 w 58"/>
                <a:gd name="T35" fmla="*/ 36 h 36"/>
                <a:gd name="T36" fmla="*/ 4 w 58"/>
                <a:gd name="T37" fmla="*/ 30 h 36"/>
                <a:gd name="T38" fmla="*/ 4 w 58"/>
                <a:gd name="T39" fmla="*/ 26 h 36"/>
                <a:gd name="T40" fmla="*/ 4 w 58"/>
                <a:gd name="T41" fmla="*/ 20 h 36"/>
                <a:gd name="T42" fmla="*/ 0 w 58"/>
                <a:gd name="T43" fmla="*/ 16 h 36"/>
                <a:gd name="T44" fmla="*/ 6 w 58"/>
                <a:gd name="T45" fmla="*/ 14 h 36"/>
                <a:gd name="T46" fmla="*/ 8 w 58"/>
                <a:gd name="T47" fmla="*/ 10 h 36"/>
                <a:gd name="T48" fmla="*/ 6 w 58"/>
                <a:gd name="T4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36">
                  <a:moveTo>
                    <a:pt x="6" y="0"/>
                  </a:moveTo>
                  <a:lnTo>
                    <a:pt x="16" y="2"/>
                  </a:lnTo>
                  <a:lnTo>
                    <a:pt x="24" y="2"/>
                  </a:lnTo>
                  <a:lnTo>
                    <a:pt x="34" y="4"/>
                  </a:lnTo>
                  <a:lnTo>
                    <a:pt x="40" y="6"/>
                  </a:lnTo>
                  <a:lnTo>
                    <a:pt x="46" y="10"/>
                  </a:lnTo>
                  <a:lnTo>
                    <a:pt x="56" y="16"/>
                  </a:lnTo>
                  <a:lnTo>
                    <a:pt x="58" y="20"/>
                  </a:lnTo>
                  <a:lnTo>
                    <a:pt x="54" y="24"/>
                  </a:lnTo>
                  <a:lnTo>
                    <a:pt x="44" y="22"/>
                  </a:lnTo>
                  <a:lnTo>
                    <a:pt x="38" y="22"/>
                  </a:lnTo>
                  <a:lnTo>
                    <a:pt x="30" y="24"/>
                  </a:lnTo>
                  <a:lnTo>
                    <a:pt x="24" y="24"/>
                  </a:lnTo>
                  <a:lnTo>
                    <a:pt x="20" y="20"/>
                  </a:lnTo>
                  <a:lnTo>
                    <a:pt x="14" y="22"/>
                  </a:lnTo>
                  <a:lnTo>
                    <a:pt x="12" y="28"/>
                  </a:lnTo>
                  <a:lnTo>
                    <a:pt x="12" y="34"/>
                  </a:lnTo>
                  <a:lnTo>
                    <a:pt x="8" y="36"/>
                  </a:lnTo>
                  <a:lnTo>
                    <a:pt x="4" y="30"/>
                  </a:lnTo>
                  <a:lnTo>
                    <a:pt x="4" y="26"/>
                  </a:lnTo>
                  <a:lnTo>
                    <a:pt x="4" y="20"/>
                  </a:lnTo>
                  <a:lnTo>
                    <a:pt x="0" y="16"/>
                  </a:lnTo>
                  <a:lnTo>
                    <a:pt x="6" y="14"/>
                  </a:lnTo>
                  <a:lnTo>
                    <a:pt x="8" y="10"/>
                  </a:lnTo>
                  <a:lnTo>
                    <a:pt x="6"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69" name="Freeform 70">
              <a:extLst>
                <a:ext uri="{FF2B5EF4-FFF2-40B4-BE49-F238E27FC236}">
                  <a16:creationId xmlns:a16="http://schemas.microsoft.com/office/drawing/2014/main" id="{1723FF60-06DF-47CE-B1B2-EA878C58E0B0}"/>
                </a:ext>
              </a:extLst>
            </p:cNvPr>
            <p:cNvSpPr>
              <a:spLocks/>
            </p:cNvSpPr>
            <p:nvPr/>
          </p:nvSpPr>
          <p:spPr bwMode="gray">
            <a:xfrm>
              <a:off x="3218275" y="4288923"/>
              <a:ext cx="37448" cy="14385"/>
            </a:xfrm>
            <a:custGeom>
              <a:avLst/>
              <a:gdLst>
                <a:gd name="T0" fmla="*/ 18 w 26"/>
                <a:gd name="T1" fmla="*/ 0 h 10"/>
                <a:gd name="T2" fmla="*/ 8 w 26"/>
                <a:gd name="T3" fmla="*/ 0 h 10"/>
                <a:gd name="T4" fmla="*/ 0 w 26"/>
                <a:gd name="T5" fmla="*/ 4 h 10"/>
                <a:gd name="T6" fmla="*/ 4 w 26"/>
                <a:gd name="T7" fmla="*/ 10 h 10"/>
                <a:gd name="T8" fmla="*/ 12 w 26"/>
                <a:gd name="T9" fmla="*/ 10 h 10"/>
                <a:gd name="T10" fmla="*/ 22 w 26"/>
                <a:gd name="T11" fmla="*/ 10 h 10"/>
                <a:gd name="T12" fmla="*/ 26 w 26"/>
                <a:gd name="T13" fmla="*/ 8 h 10"/>
                <a:gd name="T14" fmla="*/ 26 w 26"/>
                <a:gd name="T15" fmla="*/ 4 h 10"/>
                <a:gd name="T16" fmla="*/ 22 w 26"/>
                <a:gd name="T17" fmla="*/ 0 h 10"/>
                <a:gd name="T18" fmla="*/ 18 w 26"/>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0">
                  <a:moveTo>
                    <a:pt x="18" y="0"/>
                  </a:moveTo>
                  <a:lnTo>
                    <a:pt x="8" y="0"/>
                  </a:lnTo>
                  <a:lnTo>
                    <a:pt x="0" y="4"/>
                  </a:lnTo>
                  <a:lnTo>
                    <a:pt x="4" y="10"/>
                  </a:lnTo>
                  <a:lnTo>
                    <a:pt x="12" y="10"/>
                  </a:lnTo>
                  <a:lnTo>
                    <a:pt x="22" y="10"/>
                  </a:lnTo>
                  <a:lnTo>
                    <a:pt x="26" y="8"/>
                  </a:lnTo>
                  <a:lnTo>
                    <a:pt x="26" y="4"/>
                  </a:lnTo>
                  <a:lnTo>
                    <a:pt x="22" y="0"/>
                  </a:lnTo>
                  <a:lnTo>
                    <a:pt x="18"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70" name="Freeform 71">
              <a:extLst>
                <a:ext uri="{FF2B5EF4-FFF2-40B4-BE49-F238E27FC236}">
                  <a16:creationId xmlns:a16="http://schemas.microsoft.com/office/drawing/2014/main" id="{D30907AD-4B6D-45E7-BAF5-26269EE005B5}"/>
                </a:ext>
              </a:extLst>
            </p:cNvPr>
            <p:cNvSpPr>
              <a:spLocks/>
            </p:cNvSpPr>
            <p:nvPr/>
          </p:nvSpPr>
          <p:spPr bwMode="gray">
            <a:xfrm>
              <a:off x="2964782" y="4130685"/>
              <a:ext cx="17284" cy="23017"/>
            </a:xfrm>
            <a:custGeom>
              <a:avLst/>
              <a:gdLst>
                <a:gd name="T0" fmla="*/ 8 w 12"/>
                <a:gd name="T1" fmla="*/ 4 h 16"/>
                <a:gd name="T2" fmla="*/ 2 w 12"/>
                <a:gd name="T3" fmla="*/ 0 h 16"/>
                <a:gd name="T4" fmla="*/ 0 w 12"/>
                <a:gd name="T5" fmla="*/ 8 h 16"/>
                <a:gd name="T6" fmla="*/ 6 w 12"/>
                <a:gd name="T7" fmla="*/ 12 h 16"/>
                <a:gd name="T8" fmla="*/ 10 w 12"/>
                <a:gd name="T9" fmla="*/ 16 h 16"/>
                <a:gd name="T10" fmla="*/ 12 w 12"/>
                <a:gd name="T11" fmla="*/ 10 h 16"/>
                <a:gd name="T12" fmla="*/ 8 w 12"/>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8" y="4"/>
                  </a:moveTo>
                  <a:lnTo>
                    <a:pt x="2" y="0"/>
                  </a:lnTo>
                  <a:lnTo>
                    <a:pt x="0" y="8"/>
                  </a:lnTo>
                  <a:lnTo>
                    <a:pt x="6" y="12"/>
                  </a:lnTo>
                  <a:lnTo>
                    <a:pt x="10" y="16"/>
                  </a:lnTo>
                  <a:lnTo>
                    <a:pt x="12" y="10"/>
                  </a:lnTo>
                  <a:lnTo>
                    <a:pt x="8" y="4"/>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71" name="Freeform 72">
              <a:extLst>
                <a:ext uri="{FF2B5EF4-FFF2-40B4-BE49-F238E27FC236}">
                  <a16:creationId xmlns:a16="http://schemas.microsoft.com/office/drawing/2014/main" id="{79AD2741-505D-4808-BE25-7EE40937DF13}"/>
                </a:ext>
              </a:extLst>
            </p:cNvPr>
            <p:cNvSpPr>
              <a:spLocks/>
            </p:cNvSpPr>
            <p:nvPr/>
          </p:nvSpPr>
          <p:spPr bwMode="gray">
            <a:xfrm>
              <a:off x="3270126" y="3946552"/>
              <a:ext cx="17284" cy="11508"/>
            </a:xfrm>
            <a:custGeom>
              <a:avLst/>
              <a:gdLst>
                <a:gd name="T0" fmla="*/ 6 w 12"/>
                <a:gd name="T1" fmla="*/ 0 h 8"/>
                <a:gd name="T2" fmla="*/ 2 w 12"/>
                <a:gd name="T3" fmla="*/ 2 h 8"/>
                <a:gd name="T4" fmla="*/ 0 w 12"/>
                <a:gd name="T5" fmla="*/ 8 h 8"/>
                <a:gd name="T6" fmla="*/ 8 w 12"/>
                <a:gd name="T7" fmla="*/ 8 h 8"/>
                <a:gd name="T8" fmla="*/ 12 w 12"/>
                <a:gd name="T9" fmla="*/ 8 h 8"/>
                <a:gd name="T10" fmla="*/ 6 w 12"/>
                <a:gd name="T11" fmla="*/ 0 h 8"/>
              </a:gdLst>
              <a:ahLst/>
              <a:cxnLst>
                <a:cxn ang="0">
                  <a:pos x="T0" y="T1"/>
                </a:cxn>
                <a:cxn ang="0">
                  <a:pos x="T2" y="T3"/>
                </a:cxn>
                <a:cxn ang="0">
                  <a:pos x="T4" y="T5"/>
                </a:cxn>
                <a:cxn ang="0">
                  <a:pos x="T6" y="T7"/>
                </a:cxn>
                <a:cxn ang="0">
                  <a:pos x="T8" y="T9"/>
                </a:cxn>
                <a:cxn ang="0">
                  <a:pos x="T10" y="T11"/>
                </a:cxn>
              </a:cxnLst>
              <a:rect l="0" t="0" r="r" b="b"/>
              <a:pathLst>
                <a:path w="12" h="8">
                  <a:moveTo>
                    <a:pt x="6" y="0"/>
                  </a:moveTo>
                  <a:lnTo>
                    <a:pt x="2" y="2"/>
                  </a:lnTo>
                  <a:lnTo>
                    <a:pt x="0" y="8"/>
                  </a:lnTo>
                  <a:lnTo>
                    <a:pt x="8" y="8"/>
                  </a:lnTo>
                  <a:lnTo>
                    <a:pt x="12" y="8"/>
                  </a:lnTo>
                  <a:lnTo>
                    <a:pt x="6"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72" name="Freeform 73">
              <a:extLst>
                <a:ext uri="{FF2B5EF4-FFF2-40B4-BE49-F238E27FC236}">
                  <a16:creationId xmlns:a16="http://schemas.microsoft.com/office/drawing/2014/main" id="{8B4096E2-20EE-4FFE-9751-07CF1CE44541}"/>
                </a:ext>
              </a:extLst>
            </p:cNvPr>
            <p:cNvSpPr>
              <a:spLocks/>
            </p:cNvSpPr>
            <p:nvPr/>
          </p:nvSpPr>
          <p:spPr bwMode="gray">
            <a:xfrm>
              <a:off x="2956139" y="4432775"/>
              <a:ext cx="267897" cy="382648"/>
            </a:xfrm>
            <a:custGeom>
              <a:avLst/>
              <a:gdLst>
                <a:gd name="T0" fmla="*/ 30 w 186"/>
                <a:gd name="T1" fmla="*/ 72 h 266"/>
                <a:gd name="T2" fmla="*/ 34 w 186"/>
                <a:gd name="T3" fmla="*/ 58 h 266"/>
                <a:gd name="T4" fmla="*/ 50 w 186"/>
                <a:gd name="T5" fmla="*/ 42 h 266"/>
                <a:gd name="T6" fmla="*/ 54 w 186"/>
                <a:gd name="T7" fmla="*/ 28 h 266"/>
                <a:gd name="T8" fmla="*/ 74 w 186"/>
                <a:gd name="T9" fmla="*/ 20 h 266"/>
                <a:gd name="T10" fmla="*/ 88 w 186"/>
                <a:gd name="T11" fmla="*/ 16 h 266"/>
                <a:gd name="T12" fmla="*/ 104 w 186"/>
                <a:gd name="T13" fmla="*/ 6 h 266"/>
                <a:gd name="T14" fmla="*/ 116 w 186"/>
                <a:gd name="T15" fmla="*/ 0 h 266"/>
                <a:gd name="T16" fmla="*/ 118 w 186"/>
                <a:gd name="T17" fmla="*/ 10 h 266"/>
                <a:gd name="T18" fmla="*/ 106 w 186"/>
                <a:gd name="T19" fmla="*/ 18 h 266"/>
                <a:gd name="T20" fmla="*/ 92 w 186"/>
                <a:gd name="T21" fmla="*/ 34 h 266"/>
                <a:gd name="T22" fmla="*/ 92 w 186"/>
                <a:gd name="T23" fmla="*/ 54 h 266"/>
                <a:gd name="T24" fmla="*/ 100 w 186"/>
                <a:gd name="T25" fmla="*/ 64 h 266"/>
                <a:gd name="T26" fmla="*/ 102 w 186"/>
                <a:gd name="T27" fmla="*/ 82 h 266"/>
                <a:gd name="T28" fmla="*/ 136 w 186"/>
                <a:gd name="T29" fmla="*/ 84 h 266"/>
                <a:gd name="T30" fmla="*/ 176 w 186"/>
                <a:gd name="T31" fmla="*/ 96 h 266"/>
                <a:gd name="T32" fmla="*/ 176 w 186"/>
                <a:gd name="T33" fmla="*/ 110 h 266"/>
                <a:gd name="T34" fmla="*/ 176 w 186"/>
                <a:gd name="T35" fmla="*/ 128 h 266"/>
                <a:gd name="T36" fmla="*/ 178 w 186"/>
                <a:gd name="T37" fmla="*/ 136 h 266"/>
                <a:gd name="T38" fmla="*/ 180 w 186"/>
                <a:gd name="T39" fmla="*/ 150 h 266"/>
                <a:gd name="T40" fmla="*/ 184 w 186"/>
                <a:gd name="T41" fmla="*/ 162 h 266"/>
                <a:gd name="T42" fmla="*/ 178 w 186"/>
                <a:gd name="T43" fmla="*/ 168 h 266"/>
                <a:gd name="T44" fmla="*/ 168 w 186"/>
                <a:gd name="T45" fmla="*/ 170 h 266"/>
                <a:gd name="T46" fmla="*/ 140 w 186"/>
                <a:gd name="T47" fmla="*/ 172 h 266"/>
                <a:gd name="T48" fmla="*/ 138 w 186"/>
                <a:gd name="T49" fmla="*/ 176 h 266"/>
                <a:gd name="T50" fmla="*/ 146 w 186"/>
                <a:gd name="T51" fmla="*/ 180 h 266"/>
                <a:gd name="T52" fmla="*/ 152 w 186"/>
                <a:gd name="T53" fmla="*/ 188 h 266"/>
                <a:gd name="T54" fmla="*/ 142 w 186"/>
                <a:gd name="T55" fmla="*/ 186 h 266"/>
                <a:gd name="T56" fmla="*/ 140 w 186"/>
                <a:gd name="T57" fmla="*/ 200 h 266"/>
                <a:gd name="T58" fmla="*/ 148 w 186"/>
                <a:gd name="T59" fmla="*/ 220 h 266"/>
                <a:gd name="T60" fmla="*/ 144 w 186"/>
                <a:gd name="T61" fmla="*/ 252 h 266"/>
                <a:gd name="T62" fmla="*/ 132 w 186"/>
                <a:gd name="T63" fmla="*/ 262 h 266"/>
                <a:gd name="T64" fmla="*/ 136 w 186"/>
                <a:gd name="T65" fmla="*/ 246 h 266"/>
                <a:gd name="T66" fmla="*/ 132 w 186"/>
                <a:gd name="T67" fmla="*/ 234 h 266"/>
                <a:gd name="T68" fmla="*/ 86 w 186"/>
                <a:gd name="T69" fmla="*/ 224 h 266"/>
                <a:gd name="T70" fmla="*/ 64 w 186"/>
                <a:gd name="T71" fmla="*/ 200 h 266"/>
                <a:gd name="T72" fmla="*/ 38 w 186"/>
                <a:gd name="T73" fmla="*/ 192 h 266"/>
                <a:gd name="T74" fmla="*/ 16 w 186"/>
                <a:gd name="T75" fmla="*/ 186 h 266"/>
                <a:gd name="T76" fmla="*/ 4 w 186"/>
                <a:gd name="T77" fmla="*/ 168 h 266"/>
                <a:gd name="T78" fmla="*/ 12 w 186"/>
                <a:gd name="T79" fmla="*/ 158 h 266"/>
                <a:gd name="T80" fmla="*/ 24 w 186"/>
                <a:gd name="T81" fmla="*/ 138 h 266"/>
                <a:gd name="T82" fmla="*/ 24 w 186"/>
                <a:gd name="T83" fmla="*/ 110 h 266"/>
                <a:gd name="T84" fmla="*/ 20 w 186"/>
                <a:gd name="T85" fmla="*/ 90 h 266"/>
                <a:gd name="T86" fmla="*/ 26 w 186"/>
                <a:gd name="T87" fmla="*/ 72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6" h="266">
                  <a:moveTo>
                    <a:pt x="28" y="66"/>
                  </a:moveTo>
                  <a:lnTo>
                    <a:pt x="30" y="72"/>
                  </a:lnTo>
                  <a:lnTo>
                    <a:pt x="34" y="68"/>
                  </a:lnTo>
                  <a:lnTo>
                    <a:pt x="34" y="58"/>
                  </a:lnTo>
                  <a:lnTo>
                    <a:pt x="44" y="50"/>
                  </a:lnTo>
                  <a:lnTo>
                    <a:pt x="50" y="42"/>
                  </a:lnTo>
                  <a:lnTo>
                    <a:pt x="52" y="36"/>
                  </a:lnTo>
                  <a:lnTo>
                    <a:pt x="54" y="28"/>
                  </a:lnTo>
                  <a:lnTo>
                    <a:pt x="68" y="20"/>
                  </a:lnTo>
                  <a:lnTo>
                    <a:pt x="74" y="20"/>
                  </a:lnTo>
                  <a:lnTo>
                    <a:pt x="78" y="16"/>
                  </a:lnTo>
                  <a:lnTo>
                    <a:pt x="88" y="16"/>
                  </a:lnTo>
                  <a:lnTo>
                    <a:pt x="96" y="12"/>
                  </a:lnTo>
                  <a:lnTo>
                    <a:pt x="104" y="6"/>
                  </a:lnTo>
                  <a:lnTo>
                    <a:pt x="110" y="0"/>
                  </a:lnTo>
                  <a:lnTo>
                    <a:pt x="116" y="0"/>
                  </a:lnTo>
                  <a:lnTo>
                    <a:pt x="120" y="2"/>
                  </a:lnTo>
                  <a:lnTo>
                    <a:pt x="118" y="10"/>
                  </a:lnTo>
                  <a:lnTo>
                    <a:pt x="112" y="14"/>
                  </a:lnTo>
                  <a:lnTo>
                    <a:pt x="106" y="18"/>
                  </a:lnTo>
                  <a:lnTo>
                    <a:pt x="96" y="26"/>
                  </a:lnTo>
                  <a:lnTo>
                    <a:pt x="92" y="34"/>
                  </a:lnTo>
                  <a:lnTo>
                    <a:pt x="90" y="48"/>
                  </a:lnTo>
                  <a:lnTo>
                    <a:pt x="92" y="54"/>
                  </a:lnTo>
                  <a:lnTo>
                    <a:pt x="96" y="60"/>
                  </a:lnTo>
                  <a:lnTo>
                    <a:pt x="100" y="64"/>
                  </a:lnTo>
                  <a:lnTo>
                    <a:pt x="102" y="68"/>
                  </a:lnTo>
                  <a:lnTo>
                    <a:pt x="102" y="82"/>
                  </a:lnTo>
                  <a:lnTo>
                    <a:pt x="108" y="86"/>
                  </a:lnTo>
                  <a:lnTo>
                    <a:pt x="136" y="84"/>
                  </a:lnTo>
                  <a:lnTo>
                    <a:pt x="148" y="98"/>
                  </a:lnTo>
                  <a:lnTo>
                    <a:pt x="176" y="96"/>
                  </a:lnTo>
                  <a:lnTo>
                    <a:pt x="182" y="102"/>
                  </a:lnTo>
                  <a:lnTo>
                    <a:pt x="176" y="110"/>
                  </a:lnTo>
                  <a:lnTo>
                    <a:pt x="176" y="120"/>
                  </a:lnTo>
                  <a:lnTo>
                    <a:pt x="176" y="128"/>
                  </a:lnTo>
                  <a:lnTo>
                    <a:pt x="176" y="136"/>
                  </a:lnTo>
                  <a:lnTo>
                    <a:pt x="178" y="136"/>
                  </a:lnTo>
                  <a:lnTo>
                    <a:pt x="180" y="138"/>
                  </a:lnTo>
                  <a:lnTo>
                    <a:pt x="180" y="150"/>
                  </a:lnTo>
                  <a:lnTo>
                    <a:pt x="180" y="160"/>
                  </a:lnTo>
                  <a:lnTo>
                    <a:pt x="184" y="162"/>
                  </a:lnTo>
                  <a:lnTo>
                    <a:pt x="186" y="172"/>
                  </a:lnTo>
                  <a:lnTo>
                    <a:pt x="178" y="168"/>
                  </a:lnTo>
                  <a:lnTo>
                    <a:pt x="174" y="168"/>
                  </a:lnTo>
                  <a:lnTo>
                    <a:pt x="168" y="170"/>
                  </a:lnTo>
                  <a:lnTo>
                    <a:pt x="150" y="170"/>
                  </a:lnTo>
                  <a:lnTo>
                    <a:pt x="140" y="172"/>
                  </a:lnTo>
                  <a:lnTo>
                    <a:pt x="140" y="174"/>
                  </a:lnTo>
                  <a:lnTo>
                    <a:pt x="138" y="176"/>
                  </a:lnTo>
                  <a:lnTo>
                    <a:pt x="140" y="178"/>
                  </a:lnTo>
                  <a:lnTo>
                    <a:pt x="146" y="180"/>
                  </a:lnTo>
                  <a:lnTo>
                    <a:pt x="152" y="182"/>
                  </a:lnTo>
                  <a:lnTo>
                    <a:pt x="152" y="188"/>
                  </a:lnTo>
                  <a:lnTo>
                    <a:pt x="146" y="186"/>
                  </a:lnTo>
                  <a:lnTo>
                    <a:pt x="142" y="186"/>
                  </a:lnTo>
                  <a:lnTo>
                    <a:pt x="140" y="188"/>
                  </a:lnTo>
                  <a:lnTo>
                    <a:pt x="140" y="200"/>
                  </a:lnTo>
                  <a:lnTo>
                    <a:pt x="146" y="208"/>
                  </a:lnTo>
                  <a:lnTo>
                    <a:pt x="148" y="220"/>
                  </a:lnTo>
                  <a:lnTo>
                    <a:pt x="146" y="234"/>
                  </a:lnTo>
                  <a:lnTo>
                    <a:pt x="144" y="252"/>
                  </a:lnTo>
                  <a:lnTo>
                    <a:pt x="138" y="266"/>
                  </a:lnTo>
                  <a:lnTo>
                    <a:pt x="132" y="262"/>
                  </a:lnTo>
                  <a:lnTo>
                    <a:pt x="132" y="252"/>
                  </a:lnTo>
                  <a:lnTo>
                    <a:pt x="136" y="246"/>
                  </a:lnTo>
                  <a:lnTo>
                    <a:pt x="134" y="240"/>
                  </a:lnTo>
                  <a:lnTo>
                    <a:pt x="132" y="234"/>
                  </a:lnTo>
                  <a:lnTo>
                    <a:pt x="90" y="232"/>
                  </a:lnTo>
                  <a:lnTo>
                    <a:pt x="86" y="224"/>
                  </a:lnTo>
                  <a:lnTo>
                    <a:pt x="74" y="212"/>
                  </a:lnTo>
                  <a:lnTo>
                    <a:pt x="64" y="200"/>
                  </a:lnTo>
                  <a:lnTo>
                    <a:pt x="50" y="196"/>
                  </a:lnTo>
                  <a:lnTo>
                    <a:pt x="38" y="192"/>
                  </a:lnTo>
                  <a:lnTo>
                    <a:pt x="26" y="192"/>
                  </a:lnTo>
                  <a:lnTo>
                    <a:pt x="16" y="186"/>
                  </a:lnTo>
                  <a:lnTo>
                    <a:pt x="0" y="176"/>
                  </a:lnTo>
                  <a:lnTo>
                    <a:pt x="4" y="168"/>
                  </a:lnTo>
                  <a:lnTo>
                    <a:pt x="4" y="158"/>
                  </a:lnTo>
                  <a:lnTo>
                    <a:pt x="12" y="158"/>
                  </a:lnTo>
                  <a:lnTo>
                    <a:pt x="20" y="152"/>
                  </a:lnTo>
                  <a:lnTo>
                    <a:pt x="24" y="138"/>
                  </a:lnTo>
                  <a:lnTo>
                    <a:pt x="24" y="124"/>
                  </a:lnTo>
                  <a:lnTo>
                    <a:pt x="24" y="110"/>
                  </a:lnTo>
                  <a:lnTo>
                    <a:pt x="22" y="96"/>
                  </a:lnTo>
                  <a:lnTo>
                    <a:pt x="20" y="90"/>
                  </a:lnTo>
                  <a:lnTo>
                    <a:pt x="14" y="80"/>
                  </a:lnTo>
                  <a:lnTo>
                    <a:pt x="26" y="72"/>
                  </a:lnTo>
                  <a:lnTo>
                    <a:pt x="28" y="66"/>
                  </a:lnTo>
                  <a:close/>
                </a:path>
              </a:pathLst>
            </a:custGeom>
            <a:solidFill>
              <a:schemeClr val="accent1"/>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73" name="Freeform 74">
              <a:extLst>
                <a:ext uri="{FF2B5EF4-FFF2-40B4-BE49-F238E27FC236}">
                  <a16:creationId xmlns:a16="http://schemas.microsoft.com/office/drawing/2014/main" id="{8A287C5B-DD95-48EA-B659-2FF4E3872685}"/>
                </a:ext>
              </a:extLst>
            </p:cNvPr>
            <p:cNvSpPr>
              <a:spLocks/>
            </p:cNvSpPr>
            <p:nvPr/>
          </p:nvSpPr>
          <p:spPr bwMode="gray">
            <a:xfrm>
              <a:off x="2910050" y="4685956"/>
              <a:ext cx="126747" cy="143853"/>
            </a:xfrm>
            <a:custGeom>
              <a:avLst/>
              <a:gdLst>
                <a:gd name="T0" fmla="*/ 26 w 88"/>
                <a:gd name="T1" fmla="*/ 100 h 100"/>
                <a:gd name="T2" fmla="*/ 20 w 88"/>
                <a:gd name="T3" fmla="*/ 94 h 100"/>
                <a:gd name="T4" fmla="*/ 8 w 88"/>
                <a:gd name="T5" fmla="*/ 88 h 100"/>
                <a:gd name="T6" fmla="*/ 8 w 88"/>
                <a:gd name="T7" fmla="*/ 76 h 100"/>
                <a:gd name="T8" fmla="*/ 14 w 88"/>
                <a:gd name="T9" fmla="*/ 72 h 100"/>
                <a:gd name="T10" fmla="*/ 18 w 88"/>
                <a:gd name="T11" fmla="*/ 64 h 100"/>
                <a:gd name="T12" fmla="*/ 18 w 88"/>
                <a:gd name="T13" fmla="*/ 58 h 100"/>
                <a:gd name="T14" fmla="*/ 14 w 88"/>
                <a:gd name="T15" fmla="*/ 58 h 100"/>
                <a:gd name="T16" fmla="*/ 10 w 88"/>
                <a:gd name="T17" fmla="*/ 62 h 100"/>
                <a:gd name="T18" fmla="*/ 6 w 88"/>
                <a:gd name="T19" fmla="*/ 62 h 100"/>
                <a:gd name="T20" fmla="*/ 0 w 88"/>
                <a:gd name="T21" fmla="*/ 58 h 100"/>
                <a:gd name="T22" fmla="*/ 0 w 88"/>
                <a:gd name="T23" fmla="*/ 48 h 100"/>
                <a:gd name="T24" fmla="*/ 2 w 88"/>
                <a:gd name="T25" fmla="*/ 38 h 100"/>
                <a:gd name="T26" fmla="*/ 6 w 88"/>
                <a:gd name="T27" fmla="*/ 26 h 100"/>
                <a:gd name="T28" fmla="*/ 10 w 88"/>
                <a:gd name="T29" fmla="*/ 18 h 100"/>
                <a:gd name="T30" fmla="*/ 14 w 88"/>
                <a:gd name="T31" fmla="*/ 12 h 100"/>
                <a:gd name="T32" fmla="*/ 22 w 88"/>
                <a:gd name="T33" fmla="*/ 6 h 100"/>
                <a:gd name="T34" fmla="*/ 32 w 88"/>
                <a:gd name="T35" fmla="*/ 0 h 100"/>
                <a:gd name="T36" fmla="*/ 58 w 88"/>
                <a:gd name="T37" fmla="*/ 16 h 100"/>
                <a:gd name="T38" fmla="*/ 70 w 88"/>
                <a:gd name="T39" fmla="*/ 16 h 100"/>
                <a:gd name="T40" fmla="*/ 88 w 88"/>
                <a:gd name="T41" fmla="*/ 22 h 100"/>
                <a:gd name="T42" fmla="*/ 86 w 88"/>
                <a:gd name="T43" fmla="*/ 30 h 100"/>
                <a:gd name="T44" fmla="*/ 86 w 88"/>
                <a:gd name="T45" fmla="*/ 40 h 100"/>
                <a:gd name="T46" fmla="*/ 82 w 88"/>
                <a:gd name="T47" fmla="*/ 48 h 100"/>
                <a:gd name="T48" fmla="*/ 76 w 88"/>
                <a:gd name="T49" fmla="*/ 56 h 100"/>
                <a:gd name="T50" fmla="*/ 68 w 88"/>
                <a:gd name="T51" fmla="*/ 62 h 100"/>
                <a:gd name="T52" fmla="*/ 52 w 88"/>
                <a:gd name="T53" fmla="*/ 68 h 100"/>
                <a:gd name="T54" fmla="*/ 46 w 88"/>
                <a:gd name="T55" fmla="*/ 74 h 100"/>
                <a:gd name="T56" fmla="*/ 40 w 88"/>
                <a:gd name="T57" fmla="*/ 82 h 100"/>
                <a:gd name="T58" fmla="*/ 36 w 88"/>
                <a:gd name="T59" fmla="*/ 92 h 100"/>
                <a:gd name="T60" fmla="*/ 26 w 88"/>
                <a:gd name="T6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00">
                  <a:moveTo>
                    <a:pt x="26" y="100"/>
                  </a:moveTo>
                  <a:lnTo>
                    <a:pt x="20" y="94"/>
                  </a:lnTo>
                  <a:lnTo>
                    <a:pt x="8" y="88"/>
                  </a:lnTo>
                  <a:lnTo>
                    <a:pt x="8" y="76"/>
                  </a:lnTo>
                  <a:lnTo>
                    <a:pt x="14" y="72"/>
                  </a:lnTo>
                  <a:lnTo>
                    <a:pt x="18" y="64"/>
                  </a:lnTo>
                  <a:lnTo>
                    <a:pt x="18" y="58"/>
                  </a:lnTo>
                  <a:lnTo>
                    <a:pt x="14" y="58"/>
                  </a:lnTo>
                  <a:lnTo>
                    <a:pt x="10" y="62"/>
                  </a:lnTo>
                  <a:lnTo>
                    <a:pt x="6" y="62"/>
                  </a:lnTo>
                  <a:lnTo>
                    <a:pt x="0" y="58"/>
                  </a:lnTo>
                  <a:lnTo>
                    <a:pt x="0" y="48"/>
                  </a:lnTo>
                  <a:lnTo>
                    <a:pt x="2" y="38"/>
                  </a:lnTo>
                  <a:lnTo>
                    <a:pt x="6" y="26"/>
                  </a:lnTo>
                  <a:lnTo>
                    <a:pt x="10" y="18"/>
                  </a:lnTo>
                  <a:lnTo>
                    <a:pt x="14" y="12"/>
                  </a:lnTo>
                  <a:lnTo>
                    <a:pt x="22" y="6"/>
                  </a:lnTo>
                  <a:lnTo>
                    <a:pt x="32" y="0"/>
                  </a:lnTo>
                  <a:lnTo>
                    <a:pt x="58" y="16"/>
                  </a:lnTo>
                  <a:lnTo>
                    <a:pt x="70" y="16"/>
                  </a:lnTo>
                  <a:lnTo>
                    <a:pt x="88" y="22"/>
                  </a:lnTo>
                  <a:lnTo>
                    <a:pt x="86" y="30"/>
                  </a:lnTo>
                  <a:lnTo>
                    <a:pt x="86" y="40"/>
                  </a:lnTo>
                  <a:lnTo>
                    <a:pt x="82" y="48"/>
                  </a:lnTo>
                  <a:lnTo>
                    <a:pt x="76" y="56"/>
                  </a:lnTo>
                  <a:lnTo>
                    <a:pt x="68" y="62"/>
                  </a:lnTo>
                  <a:lnTo>
                    <a:pt x="52" y="68"/>
                  </a:lnTo>
                  <a:lnTo>
                    <a:pt x="46" y="74"/>
                  </a:lnTo>
                  <a:lnTo>
                    <a:pt x="40" y="82"/>
                  </a:lnTo>
                  <a:lnTo>
                    <a:pt x="36" y="92"/>
                  </a:lnTo>
                  <a:lnTo>
                    <a:pt x="26" y="10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74" name="Freeform 75">
              <a:extLst>
                <a:ext uri="{FF2B5EF4-FFF2-40B4-BE49-F238E27FC236}">
                  <a16:creationId xmlns:a16="http://schemas.microsoft.com/office/drawing/2014/main" id="{DD80F273-A261-4954-A24F-6DCEDBD40215}"/>
                </a:ext>
              </a:extLst>
            </p:cNvPr>
            <p:cNvSpPr>
              <a:spLocks/>
            </p:cNvSpPr>
            <p:nvPr/>
          </p:nvSpPr>
          <p:spPr bwMode="gray">
            <a:xfrm>
              <a:off x="3339262" y="4467300"/>
              <a:ext cx="28806" cy="23017"/>
            </a:xfrm>
            <a:custGeom>
              <a:avLst/>
              <a:gdLst>
                <a:gd name="T0" fmla="*/ 12 w 20"/>
                <a:gd name="T1" fmla="*/ 0 h 16"/>
                <a:gd name="T2" fmla="*/ 20 w 20"/>
                <a:gd name="T3" fmla="*/ 0 h 16"/>
                <a:gd name="T4" fmla="*/ 18 w 20"/>
                <a:gd name="T5" fmla="*/ 10 h 16"/>
                <a:gd name="T6" fmla="*/ 14 w 20"/>
                <a:gd name="T7" fmla="*/ 16 h 16"/>
                <a:gd name="T8" fmla="*/ 0 w 20"/>
                <a:gd name="T9" fmla="*/ 14 h 16"/>
                <a:gd name="T10" fmla="*/ 6 w 20"/>
                <a:gd name="T11" fmla="*/ 6 h 16"/>
                <a:gd name="T12" fmla="*/ 10 w 20"/>
                <a:gd name="T13" fmla="*/ 6 h 16"/>
                <a:gd name="T14" fmla="*/ 12 w 20"/>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6">
                  <a:moveTo>
                    <a:pt x="12" y="0"/>
                  </a:moveTo>
                  <a:lnTo>
                    <a:pt x="20" y="0"/>
                  </a:lnTo>
                  <a:lnTo>
                    <a:pt x="18" y="10"/>
                  </a:lnTo>
                  <a:lnTo>
                    <a:pt x="14" y="16"/>
                  </a:lnTo>
                  <a:lnTo>
                    <a:pt x="0" y="14"/>
                  </a:lnTo>
                  <a:lnTo>
                    <a:pt x="6" y="6"/>
                  </a:lnTo>
                  <a:lnTo>
                    <a:pt x="10" y="6"/>
                  </a:lnTo>
                  <a:lnTo>
                    <a:pt x="12"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75" name="Freeform 76">
              <a:extLst>
                <a:ext uri="{FF2B5EF4-FFF2-40B4-BE49-F238E27FC236}">
                  <a16:creationId xmlns:a16="http://schemas.microsoft.com/office/drawing/2014/main" id="{C7DCADC1-D60E-4AFF-BA42-6D04F33BB77C}"/>
                </a:ext>
              </a:extLst>
            </p:cNvPr>
            <p:cNvSpPr>
              <a:spLocks/>
            </p:cNvSpPr>
            <p:nvPr/>
          </p:nvSpPr>
          <p:spPr bwMode="gray">
            <a:xfrm>
              <a:off x="3085767" y="4435651"/>
              <a:ext cx="302465" cy="264690"/>
            </a:xfrm>
            <a:custGeom>
              <a:avLst/>
              <a:gdLst>
                <a:gd name="T0" fmla="*/ 46 w 210"/>
                <a:gd name="T1" fmla="*/ 8 h 184"/>
                <a:gd name="T2" fmla="*/ 50 w 210"/>
                <a:gd name="T3" fmla="*/ 0 h 184"/>
                <a:gd name="T4" fmla="*/ 52 w 210"/>
                <a:gd name="T5" fmla="*/ 12 h 184"/>
                <a:gd name="T6" fmla="*/ 70 w 210"/>
                <a:gd name="T7" fmla="*/ 16 h 184"/>
                <a:gd name="T8" fmla="*/ 80 w 210"/>
                <a:gd name="T9" fmla="*/ 24 h 184"/>
                <a:gd name="T10" fmla="*/ 108 w 210"/>
                <a:gd name="T11" fmla="*/ 28 h 184"/>
                <a:gd name="T12" fmla="*/ 138 w 210"/>
                <a:gd name="T13" fmla="*/ 32 h 184"/>
                <a:gd name="T14" fmla="*/ 156 w 210"/>
                <a:gd name="T15" fmla="*/ 26 h 184"/>
                <a:gd name="T16" fmla="*/ 174 w 210"/>
                <a:gd name="T17" fmla="*/ 28 h 184"/>
                <a:gd name="T18" fmla="*/ 162 w 210"/>
                <a:gd name="T19" fmla="*/ 32 h 184"/>
                <a:gd name="T20" fmla="*/ 176 w 210"/>
                <a:gd name="T21" fmla="*/ 40 h 184"/>
                <a:gd name="T22" fmla="*/ 192 w 210"/>
                <a:gd name="T23" fmla="*/ 46 h 184"/>
                <a:gd name="T24" fmla="*/ 188 w 210"/>
                <a:gd name="T25" fmla="*/ 56 h 184"/>
                <a:gd name="T26" fmla="*/ 196 w 210"/>
                <a:gd name="T27" fmla="*/ 60 h 184"/>
                <a:gd name="T28" fmla="*/ 210 w 210"/>
                <a:gd name="T29" fmla="*/ 62 h 184"/>
                <a:gd name="T30" fmla="*/ 200 w 210"/>
                <a:gd name="T31" fmla="*/ 76 h 184"/>
                <a:gd name="T32" fmla="*/ 192 w 210"/>
                <a:gd name="T33" fmla="*/ 90 h 184"/>
                <a:gd name="T34" fmla="*/ 190 w 210"/>
                <a:gd name="T35" fmla="*/ 104 h 184"/>
                <a:gd name="T36" fmla="*/ 196 w 210"/>
                <a:gd name="T37" fmla="*/ 116 h 184"/>
                <a:gd name="T38" fmla="*/ 180 w 210"/>
                <a:gd name="T39" fmla="*/ 130 h 184"/>
                <a:gd name="T40" fmla="*/ 164 w 210"/>
                <a:gd name="T41" fmla="*/ 136 h 184"/>
                <a:gd name="T42" fmla="*/ 148 w 210"/>
                <a:gd name="T43" fmla="*/ 134 h 184"/>
                <a:gd name="T44" fmla="*/ 134 w 210"/>
                <a:gd name="T45" fmla="*/ 132 h 184"/>
                <a:gd name="T46" fmla="*/ 142 w 210"/>
                <a:gd name="T47" fmla="*/ 148 h 184"/>
                <a:gd name="T48" fmla="*/ 154 w 210"/>
                <a:gd name="T49" fmla="*/ 156 h 184"/>
                <a:gd name="T50" fmla="*/ 152 w 210"/>
                <a:gd name="T51" fmla="*/ 166 h 184"/>
                <a:gd name="T52" fmla="*/ 140 w 210"/>
                <a:gd name="T53" fmla="*/ 168 h 184"/>
                <a:gd name="T54" fmla="*/ 116 w 210"/>
                <a:gd name="T55" fmla="*/ 184 h 184"/>
                <a:gd name="T56" fmla="*/ 98 w 210"/>
                <a:gd name="T57" fmla="*/ 174 h 184"/>
                <a:gd name="T58" fmla="*/ 94 w 210"/>
                <a:gd name="T59" fmla="*/ 160 h 184"/>
                <a:gd name="T60" fmla="*/ 90 w 210"/>
                <a:gd name="T61" fmla="*/ 136 h 184"/>
                <a:gd name="T62" fmla="*/ 86 w 210"/>
                <a:gd name="T63" fmla="*/ 108 h 184"/>
                <a:gd name="T64" fmla="*/ 86 w 210"/>
                <a:gd name="T65" fmla="*/ 94 h 184"/>
                <a:gd name="T66" fmla="*/ 46 w 210"/>
                <a:gd name="T67" fmla="*/ 82 h 184"/>
                <a:gd name="T68" fmla="*/ 12 w 210"/>
                <a:gd name="T69" fmla="*/ 80 h 184"/>
                <a:gd name="T70" fmla="*/ 0 w 210"/>
                <a:gd name="T71" fmla="*/ 46 h 184"/>
                <a:gd name="T72" fmla="*/ 8 w 210"/>
                <a:gd name="T73" fmla="*/ 22 h 184"/>
                <a:gd name="T74" fmla="*/ 22 w 210"/>
                <a:gd name="T75" fmla="*/ 16 h 184"/>
                <a:gd name="T76" fmla="*/ 22 w 210"/>
                <a:gd name="T77" fmla="*/ 30 h 184"/>
                <a:gd name="T78" fmla="*/ 18 w 210"/>
                <a:gd name="T79" fmla="*/ 46 h 184"/>
                <a:gd name="T80" fmla="*/ 30 w 210"/>
                <a:gd name="T81" fmla="*/ 48 h 184"/>
                <a:gd name="T82" fmla="*/ 30 w 210"/>
                <a:gd name="T83" fmla="*/ 32 h 184"/>
                <a:gd name="T84" fmla="*/ 32 w 210"/>
                <a:gd name="T85" fmla="*/ 20 h 184"/>
                <a:gd name="T86" fmla="*/ 44 w 210"/>
                <a:gd name="T87" fmla="*/ 1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184">
                  <a:moveTo>
                    <a:pt x="44" y="14"/>
                  </a:moveTo>
                  <a:lnTo>
                    <a:pt x="46" y="8"/>
                  </a:lnTo>
                  <a:lnTo>
                    <a:pt x="46" y="2"/>
                  </a:lnTo>
                  <a:lnTo>
                    <a:pt x="50" y="0"/>
                  </a:lnTo>
                  <a:lnTo>
                    <a:pt x="52" y="4"/>
                  </a:lnTo>
                  <a:lnTo>
                    <a:pt x="52" y="12"/>
                  </a:lnTo>
                  <a:lnTo>
                    <a:pt x="60" y="14"/>
                  </a:lnTo>
                  <a:lnTo>
                    <a:pt x="70" y="16"/>
                  </a:lnTo>
                  <a:lnTo>
                    <a:pt x="76" y="22"/>
                  </a:lnTo>
                  <a:lnTo>
                    <a:pt x="80" y="24"/>
                  </a:lnTo>
                  <a:lnTo>
                    <a:pt x="98" y="28"/>
                  </a:lnTo>
                  <a:lnTo>
                    <a:pt x="108" y="28"/>
                  </a:lnTo>
                  <a:lnTo>
                    <a:pt x="126" y="36"/>
                  </a:lnTo>
                  <a:lnTo>
                    <a:pt x="138" y="32"/>
                  </a:lnTo>
                  <a:lnTo>
                    <a:pt x="146" y="28"/>
                  </a:lnTo>
                  <a:lnTo>
                    <a:pt x="156" y="26"/>
                  </a:lnTo>
                  <a:lnTo>
                    <a:pt x="164" y="28"/>
                  </a:lnTo>
                  <a:lnTo>
                    <a:pt x="174" y="28"/>
                  </a:lnTo>
                  <a:lnTo>
                    <a:pt x="170" y="30"/>
                  </a:lnTo>
                  <a:lnTo>
                    <a:pt x="162" y="32"/>
                  </a:lnTo>
                  <a:lnTo>
                    <a:pt x="164" y="40"/>
                  </a:lnTo>
                  <a:lnTo>
                    <a:pt x="176" y="40"/>
                  </a:lnTo>
                  <a:lnTo>
                    <a:pt x="188" y="42"/>
                  </a:lnTo>
                  <a:lnTo>
                    <a:pt x="192" y="46"/>
                  </a:lnTo>
                  <a:lnTo>
                    <a:pt x="192" y="52"/>
                  </a:lnTo>
                  <a:lnTo>
                    <a:pt x="188" y="56"/>
                  </a:lnTo>
                  <a:lnTo>
                    <a:pt x="188" y="62"/>
                  </a:lnTo>
                  <a:lnTo>
                    <a:pt x="196" y="60"/>
                  </a:lnTo>
                  <a:lnTo>
                    <a:pt x="202" y="58"/>
                  </a:lnTo>
                  <a:lnTo>
                    <a:pt x="210" y="62"/>
                  </a:lnTo>
                  <a:lnTo>
                    <a:pt x="204" y="70"/>
                  </a:lnTo>
                  <a:lnTo>
                    <a:pt x="200" y="76"/>
                  </a:lnTo>
                  <a:lnTo>
                    <a:pt x="202" y="84"/>
                  </a:lnTo>
                  <a:lnTo>
                    <a:pt x="192" y="90"/>
                  </a:lnTo>
                  <a:lnTo>
                    <a:pt x="188" y="96"/>
                  </a:lnTo>
                  <a:lnTo>
                    <a:pt x="190" y="104"/>
                  </a:lnTo>
                  <a:lnTo>
                    <a:pt x="194" y="110"/>
                  </a:lnTo>
                  <a:lnTo>
                    <a:pt x="196" y="116"/>
                  </a:lnTo>
                  <a:lnTo>
                    <a:pt x="192" y="126"/>
                  </a:lnTo>
                  <a:lnTo>
                    <a:pt x="180" y="130"/>
                  </a:lnTo>
                  <a:lnTo>
                    <a:pt x="170" y="132"/>
                  </a:lnTo>
                  <a:lnTo>
                    <a:pt x="164" y="136"/>
                  </a:lnTo>
                  <a:lnTo>
                    <a:pt x="158" y="136"/>
                  </a:lnTo>
                  <a:lnTo>
                    <a:pt x="148" y="134"/>
                  </a:lnTo>
                  <a:lnTo>
                    <a:pt x="140" y="130"/>
                  </a:lnTo>
                  <a:lnTo>
                    <a:pt x="134" y="132"/>
                  </a:lnTo>
                  <a:lnTo>
                    <a:pt x="140" y="138"/>
                  </a:lnTo>
                  <a:lnTo>
                    <a:pt x="142" y="148"/>
                  </a:lnTo>
                  <a:lnTo>
                    <a:pt x="148" y="156"/>
                  </a:lnTo>
                  <a:lnTo>
                    <a:pt x="154" y="156"/>
                  </a:lnTo>
                  <a:lnTo>
                    <a:pt x="154" y="160"/>
                  </a:lnTo>
                  <a:lnTo>
                    <a:pt x="152" y="166"/>
                  </a:lnTo>
                  <a:lnTo>
                    <a:pt x="146" y="166"/>
                  </a:lnTo>
                  <a:lnTo>
                    <a:pt x="140" y="168"/>
                  </a:lnTo>
                  <a:lnTo>
                    <a:pt x="130" y="180"/>
                  </a:lnTo>
                  <a:lnTo>
                    <a:pt x="116" y="184"/>
                  </a:lnTo>
                  <a:lnTo>
                    <a:pt x="106" y="182"/>
                  </a:lnTo>
                  <a:lnTo>
                    <a:pt x="98" y="174"/>
                  </a:lnTo>
                  <a:lnTo>
                    <a:pt x="96" y="170"/>
                  </a:lnTo>
                  <a:lnTo>
                    <a:pt x="94" y="160"/>
                  </a:lnTo>
                  <a:lnTo>
                    <a:pt x="90" y="158"/>
                  </a:lnTo>
                  <a:lnTo>
                    <a:pt x="90" y="136"/>
                  </a:lnTo>
                  <a:lnTo>
                    <a:pt x="86" y="134"/>
                  </a:lnTo>
                  <a:lnTo>
                    <a:pt x="86" y="108"/>
                  </a:lnTo>
                  <a:lnTo>
                    <a:pt x="92" y="100"/>
                  </a:lnTo>
                  <a:lnTo>
                    <a:pt x="86" y="94"/>
                  </a:lnTo>
                  <a:lnTo>
                    <a:pt x="58" y="96"/>
                  </a:lnTo>
                  <a:lnTo>
                    <a:pt x="46" y="82"/>
                  </a:lnTo>
                  <a:lnTo>
                    <a:pt x="18" y="84"/>
                  </a:lnTo>
                  <a:lnTo>
                    <a:pt x="12" y="80"/>
                  </a:lnTo>
                  <a:lnTo>
                    <a:pt x="12" y="66"/>
                  </a:lnTo>
                  <a:lnTo>
                    <a:pt x="0" y="46"/>
                  </a:lnTo>
                  <a:lnTo>
                    <a:pt x="2" y="32"/>
                  </a:lnTo>
                  <a:lnTo>
                    <a:pt x="8" y="22"/>
                  </a:lnTo>
                  <a:lnTo>
                    <a:pt x="18" y="14"/>
                  </a:lnTo>
                  <a:lnTo>
                    <a:pt x="22" y="16"/>
                  </a:lnTo>
                  <a:lnTo>
                    <a:pt x="22" y="20"/>
                  </a:lnTo>
                  <a:lnTo>
                    <a:pt x="22" y="30"/>
                  </a:lnTo>
                  <a:lnTo>
                    <a:pt x="16" y="34"/>
                  </a:lnTo>
                  <a:lnTo>
                    <a:pt x="18" y="46"/>
                  </a:lnTo>
                  <a:lnTo>
                    <a:pt x="22" y="52"/>
                  </a:lnTo>
                  <a:lnTo>
                    <a:pt x="30" y="48"/>
                  </a:lnTo>
                  <a:lnTo>
                    <a:pt x="34" y="40"/>
                  </a:lnTo>
                  <a:lnTo>
                    <a:pt x="30" y="32"/>
                  </a:lnTo>
                  <a:lnTo>
                    <a:pt x="28" y="26"/>
                  </a:lnTo>
                  <a:lnTo>
                    <a:pt x="32" y="20"/>
                  </a:lnTo>
                  <a:lnTo>
                    <a:pt x="38" y="18"/>
                  </a:lnTo>
                  <a:lnTo>
                    <a:pt x="44" y="14"/>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76" name="Freeform 77">
              <a:extLst>
                <a:ext uri="{FF2B5EF4-FFF2-40B4-BE49-F238E27FC236}">
                  <a16:creationId xmlns:a16="http://schemas.microsoft.com/office/drawing/2014/main" id="{03085D96-4009-4C84-8232-F4FE0484BEF1}"/>
                </a:ext>
              </a:extLst>
            </p:cNvPr>
            <p:cNvSpPr>
              <a:spLocks/>
            </p:cNvSpPr>
            <p:nvPr/>
          </p:nvSpPr>
          <p:spPr bwMode="gray">
            <a:xfrm>
              <a:off x="3356545" y="4524841"/>
              <a:ext cx="100822" cy="163992"/>
            </a:xfrm>
            <a:custGeom>
              <a:avLst/>
              <a:gdLst>
                <a:gd name="T0" fmla="*/ 42 w 70"/>
                <a:gd name="T1" fmla="*/ 30 h 114"/>
                <a:gd name="T2" fmla="*/ 50 w 70"/>
                <a:gd name="T3" fmla="*/ 24 h 114"/>
                <a:gd name="T4" fmla="*/ 58 w 70"/>
                <a:gd name="T5" fmla="*/ 30 h 114"/>
                <a:gd name="T6" fmla="*/ 66 w 70"/>
                <a:gd name="T7" fmla="*/ 40 h 114"/>
                <a:gd name="T8" fmla="*/ 64 w 70"/>
                <a:gd name="T9" fmla="*/ 48 h 114"/>
                <a:gd name="T10" fmla="*/ 60 w 70"/>
                <a:gd name="T11" fmla="*/ 54 h 114"/>
                <a:gd name="T12" fmla="*/ 54 w 70"/>
                <a:gd name="T13" fmla="*/ 62 h 114"/>
                <a:gd name="T14" fmla="*/ 52 w 70"/>
                <a:gd name="T15" fmla="*/ 72 h 114"/>
                <a:gd name="T16" fmla="*/ 56 w 70"/>
                <a:gd name="T17" fmla="*/ 76 h 114"/>
                <a:gd name="T18" fmla="*/ 60 w 70"/>
                <a:gd name="T19" fmla="*/ 82 h 114"/>
                <a:gd name="T20" fmla="*/ 64 w 70"/>
                <a:gd name="T21" fmla="*/ 86 h 114"/>
                <a:gd name="T22" fmla="*/ 66 w 70"/>
                <a:gd name="T23" fmla="*/ 90 h 114"/>
                <a:gd name="T24" fmla="*/ 70 w 70"/>
                <a:gd name="T25" fmla="*/ 100 h 114"/>
                <a:gd name="T26" fmla="*/ 66 w 70"/>
                <a:gd name="T27" fmla="*/ 104 h 114"/>
                <a:gd name="T28" fmla="*/ 58 w 70"/>
                <a:gd name="T29" fmla="*/ 108 h 114"/>
                <a:gd name="T30" fmla="*/ 52 w 70"/>
                <a:gd name="T31" fmla="*/ 112 h 114"/>
                <a:gd name="T32" fmla="*/ 42 w 70"/>
                <a:gd name="T33" fmla="*/ 114 h 114"/>
                <a:gd name="T34" fmla="*/ 34 w 70"/>
                <a:gd name="T35" fmla="*/ 114 h 114"/>
                <a:gd name="T36" fmla="*/ 26 w 70"/>
                <a:gd name="T37" fmla="*/ 106 h 114"/>
                <a:gd name="T38" fmla="*/ 20 w 70"/>
                <a:gd name="T39" fmla="*/ 98 h 114"/>
                <a:gd name="T40" fmla="*/ 20 w 70"/>
                <a:gd name="T41" fmla="*/ 90 h 114"/>
                <a:gd name="T42" fmla="*/ 20 w 70"/>
                <a:gd name="T43" fmla="*/ 78 h 114"/>
                <a:gd name="T44" fmla="*/ 26 w 70"/>
                <a:gd name="T45" fmla="*/ 72 h 114"/>
                <a:gd name="T46" fmla="*/ 22 w 70"/>
                <a:gd name="T47" fmla="*/ 62 h 114"/>
                <a:gd name="T48" fmla="*/ 18 w 70"/>
                <a:gd name="T49" fmla="*/ 50 h 114"/>
                <a:gd name="T50" fmla="*/ 6 w 70"/>
                <a:gd name="T51" fmla="*/ 50 h 114"/>
                <a:gd name="T52" fmla="*/ 2 w 70"/>
                <a:gd name="T53" fmla="*/ 42 h 114"/>
                <a:gd name="T54" fmla="*/ 0 w 70"/>
                <a:gd name="T55" fmla="*/ 34 h 114"/>
                <a:gd name="T56" fmla="*/ 4 w 70"/>
                <a:gd name="T57" fmla="*/ 28 h 114"/>
                <a:gd name="T58" fmla="*/ 14 w 70"/>
                <a:gd name="T59" fmla="*/ 22 h 114"/>
                <a:gd name="T60" fmla="*/ 12 w 70"/>
                <a:gd name="T61" fmla="*/ 14 h 114"/>
                <a:gd name="T62" fmla="*/ 16 w 70"/>
                <a:gd name="T63" fmla="*/ 8 h 114"/>
                <a:gd name="T64" fmla="*/ 22 w 70"/>
                <a:gd name="T65" fmla="*/ 0 h 114"/>
                <a:gd name="T66" fmla="*/ 28 w 70"/>
                <a:gd name="T67" fmla="*/ 2 h 114"/>
                <a:gd name="T68" fmla="*/ 34 w 70"/>
                <a:gd name="T69" fmla="*/ 6 h 114"/>
                <a:gd name="T70" fmla="*/ 42 w 70"/>
                <a:gd name="T71" fmla="*/ 12 h 114"/>
                <a:gd name="T72" fmla="*/ 44 w 70"/>
                <a:gd name="T73" fmla="*/ 16 h 114"/>
                <a:gd name="T74" fmla="*/ 44 w 70"/>
                <a:gd name="T75" fmla="*/ 22 h 114"/>
                <a:gd name="T76" fmla="*/ 42 w 70"/>
                <a:gd name="T77" fmla="*/ 3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 h="114">
                  <a:moveTo>
                    <a:pt x="42" y="30"/>
                  </a:moveTo>
                  <a:lnTo>
                    <a:pt x="50" y="24"/>
                  </a:lnTo>
                  <a:lnTo>
                    <a:pt x="58" y="30"/>
                  </a:lnTo>
                  <a:lnTo>
                    <a:pt x="66" y="40"/>
                  </a:lnTo>
                  <a:lnTo>
                    <a:pt x="64" y="48"/>
                  </a:lnTo>
                  <a:lnTo>
                    <a:pt x="60" y="54"/>
                  </a:lnTo>
                  <a:lnTo>
                    <a:pt x="54" y="62"/>
                  </a:lnTo>
                  <a:lnTo>
                    <a:pt x="52" y="72"/>
                  </a:lnTo>
                  <a:lnTo>
                    <a:pt x="56" y="76"/>
                  </a:lnTo>
                  <a:lnTo>
                    <a:pt x="60" y="82"/>
                  </a:lnTo>
                  <a:lnTo>
                    <a:pt x="64" y="86"/>
                  </a:lnTo>
                  <a:lnTo>
                    <a:pt x="66" y="90"/>
                  </a:lnTo>
                  <a:lnTo>
                    <a:pt x="70" y="100"/>
                  </a:lnTo>
                  <a:lnTo>
                    <a:pt x="66" y="104"/>
                  </a:lnTo>
                  <a:lnTo>
                    <a:pt x="58" y="108"/>
                  </a:lnTo>
                  <a:lnTo>
                    <a:pt x="52" y="112"/>
                  </a:lnTo>
                  <a:lnTo>
                    <a:pt x="42" y="114"/>
                  </a:lnTo>
                  <a:lnTo>
                    <a:pt x="34" y="114"/>
                  </a:lnTo>
                  <a:lnTo>
                    <a:pt x="26" y="106"/>
                  </a:lnTo>
                  <a:lnTo>
                    <a:pt x="20" y="98"/>
                  </a:lnTo>
                  <a:lnTo>
                    <a:pt x="20" y="90"/>
                  </a:lnTo>
                  <a:lnTo>
                    <a:pt x="20" y="78"/>
                  </a:lnTo>
                  <a:lnTo>
                    <a:pt x="26" y="72"/>
                  </a:lnTo>
                  <a:lnTo>
                    <a:pt x="22" y="62"/>
                  </a:lnTo>
                  <a:lnTo>
                    <a:pt x="18" y="50"/>
                  </a:lnTo>
                  <a:lnTo>
                    <a:pt x="6" y="50"/>
                  </a:lnTo>
                  <a:lnTo>
                    <a:pt x="2" y="42"/>
                  </a:lnTo>
                  <a:lnTo>
                    <a:pt x="0" y="34"/>
                  </a:lnTo>
                  <a:lnTo>
                    <a:pt x="4" y="28"/>
                  </a:lnTo>
                  <a:lnTo>
                    <a:pt x="14" y="22"/>
                  </a:lnTo>
                  <a:lnTo>
                    <a:pt x="12" y="14"/>
                  </a:lnTo>
                  <a:lnTo>
                    <a:pt x="16" y="8"/>
                  </a:lnTo>
                  <a:lnTo>
                    <a:pt x="22" y="0"/>
                  </a:lnTo>
                  <a:lnTo>
                    <a:pt x="28" y="2"/>
                  </a:lnTo>
                  <a:lnTo>
                    <a:pt x="34" y="6"/>
                  </a:lnTo>
                  <a:lnTo>
                    <a:pt x="42" y="12"/>
                  </a:lnTo>
                  <a:lnTo>
                    <a:pt x="44" y="16"/>
                  </a:lnTo>
                  <a:lnTo>
                    <a:pt x="44" y="22"/>
                  </a:lnTo>
                  <a:lnTo>
                    <a:pt x="42" y="3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77" name="Freeform 78">
              <a:extLst>
                <a:ext uri="{FF2B5EF4-FFF2-40B4-BE49-F238E27FC236}">
                  <a16:creationId xmlns:a16="http://schemas.microsoft.com/office/drawing/2014/main" id="{F11967FF-7BCE-4CA6-93EC-7F064F6E585A}"/>
                </a:ext>
              </a:extLst>
            </p:cNvPr>
            <p:cNvSpPr>
              <a:spLocks/>
            </p:cNvSpPr>
            <p:nvPr/>
          </p:nvSpPr>
          <p:spPr bwMode="gray">
            <a:xfrm>
              <a:off x="3509218" y="4585260"/>
              <a:ext cx="69134" cy="86312"/>
            </a:xfrm>
            <a:custGeom>
              <a:avLst/>
              <a:gdLst>
                <a:gd name="T0" fmla="*/ 6 w 48"/>
                <a:gd name="T1" fmla="*/ 0 h 60"/>
                <a:gd name="T2" fmla="*/ 16 w 48"/>
                <a:gd name="T3" fmla="*/ 2 h 60"/>
                <a:gd name="T4" fmla="*/ 28 w 48"/>
                <a:gd name="T5" fmla="*/ 6 h 60"/>
                <a:gd name="T6" fmla="*/ 38 w 48"/>
                <a:gd name="T7" fmla="*/ 12 h 60"/>
                <a:gd name="T8" fmla="*/ 44 w 48"/>
                <a:gd name="T9" fmla="*/ 20 h 60"/>
                <a:gd name="T10" fmla="*/ 48 w 48"/>
                <a:gd name="T11" fmla="*/ 26 h 60"/>
                <a:gd name="T12" fmla="*/ 42 w 48"/>
                <a:gd name="T13" fmla="*/ 34 h 60"/>
                <a:gd name="T14" fmla="*/ 36 w 48"/>
                <a:gd name="T15" fmla="*/ 46 h 60"/>
                <a:gd name="T16" fmla="*/ 30 w 48"/>
                <a:gd name="T17" fmla="*/ 60 h 60"/>
                <a:gd name="T18" fmla="*/ 24 w 48"/>
                <a:gd name="T19" fmla="*/ 56 h 60"/>
                <a:gd name="T20" fmla="*/ 14 w 48"/>
                <a:gd name="T21" fmla="*/ 54 h 60"/>
                <a:gd name="T22" fmla="*/ 8 w 48"/>
                <a:gd name="T23" fmla="*/ 58 h 60"/>
                <a:gd name="T24" fmla="*/ 2 w 48"/>
                <a:gd name="T25" fmla="*/ 58 h 60"/>
                <a:gd name="T26" fmla="*/ 2 w 48"/>
                <a:gd name="T27" fmla="*/ 50 h 60"/>
                <a:gd name="T28" fmla="*/ 6 w 48"/>
                <a:gd name="T29" fmla="*/ 36 h 60"/>
                <a:gd name="T30" fmla="*/ 10 w 48"/>
                <a:gd name="T31" fmla="*/ 28 h 60"/>
                <a:gd name="T32" fmla="*/ 4 w 48"/>
                <a:gd name="T33" fmla="*/ 24 h 60"/>
                <a:gd name="T34" fmla="*/ 0 w 48"/>
                <a:gd name="T35" fmla="*/ 18 h 60"/>
                <a:gd name="T36" fmla="*/ 0 w 48"/>
                <a:gd name="T37" fmla="*/ 12 h 60"/>
                <a:gd name="T38" fmla="*/ 2 w 48"/>
                <a:gd name="T39" fmla="*/ 6 h 60"/>
                <a:gd name="T40" fmla="*/ 6 w 48"/>
                <a:gd name="T4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0">
                  <a:moveTo>
                    <a:pt x="6" y="0"/>
                  </a:moveTo>
                  <a:lnTo>
                    <a:pt x="16" y="2"/>
                  </a:lnTo>
                  <a:lnTo>
                    <a:pt x="28" y="6"/>
                  </a:lnTo>
                  <a:lnTo>
                    <a:pt x="38" y="12"/>
                  </a:lnTo>
                  <a:lnTo>
                    <a:pt x="44" y="20"/>
                  </a:lnTo>
                  <a:lnTo>
                    <a:pt x="48" y="26"/>
                  </a:lnTo>
                  <a:lnTo>
                    <a:pt x="42" y="34"/>
                  </a:lnTo>
                  <a:lnTo>
                    <a:pt x="36" y="46"/>
                  </a:lnTo>
                  <a:lnTo>
                    <a:pt x="30" y="60"/>
                  </a:lnTo>
                  <a:lnTo>
                    <a:pt x="24" y="56"/>
                  </a:lnTo>
                  <a:lnTo>
                    <a:pt x="14" y="54"/>
                  </a:lnTo>
                  <a:lnTo>
                    <a:pt x="8" y="58"/>
                  </a:lnTo>
                  <a:lnTo>
                    <a:pt x="2" y="58"/>
                  </a:lnTo>
                  <a:lnTo>
                    <a:pt x="2" y="50"/>
                  </a:lnTo>
                  <a:lnTo>
                    <a:pt x="6" y="36"/>
                  </a:lnTo>
                  <a:lnTo>
                    <a:pt x="10" y="28"/>
                  </a:lnTo>
                  <a:lnTo>
                    <a:pt x="4" y="24"/>
                  </a:lnTo>
                  <a:lnTo>
                    <a:pt x="0" y="18"/>
                  </a:lnTo>
                  <a:lnTo>
                    <a:pt x="0" y="12"/>
                  </a:lnTo>
                  <a:lnTo>
                    <a:pt x="2" y="6"/>
                  </a:lnTo>
                  <a:lnTo>
                    <a:pt x="6"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387" name="Freeform 79">
              <a:extLst>
                <a:ext uri="{FF2B5EF4-FFF2-40B4-BE49-F238E27FC236}">
                  <a16:creationId xmlns:a16="http://schemas.microsoft.com/office/drawing/2014/main" id="{708DCDAC-C601-4F99-8E1A-F7675D83403C}"/>
                </a:ext>
              </a:extLst>
            </p:cNvPr>
            <p:cNvSpPr>
              <a:spLocks/>
            </p:cNvSpPr>
            <p:nvPr/>
          </p:nvSpPr>
          <p:spPr bwMode="gray">
            <a:xfrm>
              <a:off x="3431441" y="4582382"/>
              <a:ext cx="92179" cy="92065"/>
            </a:xfrm>
            <a:custGeom>
              <a:avLst/>
              <a:gdLst>
                <a:gd name="T0" fmla="*/ 14 w 64"/>
                <a:gd name="T1" fmla="*/ 0 h 64"/>
                <a:gd name="T2" fmla="*/ 22 w 64"/>
                <a:gd name="T3" fmla="*/ 0 h 64"/>
                <a:gd name="T4" fmla="*/ 32 w 64"/>
                <a:gd name="T5" fmla="*/ 2 h 64"/>
                <a:gd name="T6" fmla="*/ 36 w 64"/>
                <a:gd name="T7" fmla="*/ 2 h 64"/>
                <a:gd name="T8" fmla="*/ 42 w 64"/>
                <a:gd name="T9" fmla="*/ 2 h 64"/>
                <a:gd name="T10" fmla="*/ 48 w 64"/>
                <a:gd name="T11" fmla="*/ 2 h 64"/>
                <a:gd name="T12" fmla="*/ 54 w 64"/>
                <a:gd name="T13" fmla="*/ 2 h 64"/>
                <a:gd name="T14" fmla="*/ 60 w 64"/>
                <a:gd name="T15" fmla="*/ 2 h 64"/>
                <a:gd name="T16" fmla="*/ 54 w 64"/>
                <a:gd name="T17" fmla="*/ 14 h 64"/>
                <a:gd name="T18" fmla="*/ 54 w 64"/>
                <a:gd name="T19" fmla="*/ 20 h 64"/>
                <a:gd name="T20" fmla="*/ 58 w 64"/>
                <a:gd name="T21" fmla="*/ 26 h 64"/>
                <a:gd name="T22" fmla="*/ 64 w 64"/>
                <a:gd name="T23" fmla="*/ 30 h 64"/>
                <a:gd name="T24" fmla="*/ 56 w 64"/>
                <a:gd name="T25" fmla="*/ 52 h 64"/>
                <a:gd name="T26" fmla="*/ 56 w 64"/>
                <a:gd name="T27" fmla="*/ 60 h 64"/>
                <a:gd name="T28" fmla="*/ 50 w 64"/>
                <a:gd name="T29" fmla="*/ 58 h 64"/>
                <a:gd name="T30" fmla="*/ 42 w 64"/>
                <a:gd name="T31" fmla="*/ 56 h 64"/>
                <a:gd name="T32" fmla="*/ 36 w 64"/>
                <a:gd name="T33" fmla="*/ 54 h 64"/>
                <a:gd name="T34" fmla="*/ 32 w 64"/>
                <a:gd name="T35" fmla="*/ 54 h 64"/>
                <a:gd name="T36" fmla="*/ 32 w 64"/>
                <a:gd name="T37" fmla="*/ 60 h 64"/>
                <a:gd name="T38" fmla="*/ 30 w 64"/>
                <a:gd name="T39" fmla="*/ 64 h 64"/>
                <a:gd name="T40" fmla="*/ 28 w 64"/>
                <a:gd name="T41" fmla="*/ 64 h 64"/>
                <a:gd name="T42" fmla="*/ 22 w 64"/>
                <a:gd name="T43" fmla="*/ 64 h 64"/>
                <a:gd name="T44" fmla="*/ 18 w 64"/>
                <a:gd name="T45" fmla="*/ 60 h 64"/>
                <a:gd name="T46" fmla="*/ 12 w 64"/>
                <a:gd name="T47" fmla="*/ 46 h 64"/>
                <a:gd name="T48" fmla="*/ 0 w 64"/>
                <a:gd name="T49" fmla="*/ 32 h 64"/>
                <a:gd name="T50" fmla="*/ 2 w 64"/>
                <a:gd name="T51" fmla="*/ 22 h 64"/>
                <a:gd name="T52" fmla="*/ 8 w 64"/>
                <a:gd name="T53" fmla="*/ 14 h 64"/>
                <a:gd name="T54" fmla="*/ 12 w 64"/>
                <a:gd name="T55" fmla="*/ 8 h 64"/>
                <a:gd name="T56" fmla="*/ 14 w 64"/>
                <a:gd name="T5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64">
                  <a:moveTo>
                    <a:pt x="14" y="0"/>
                  </a:moveTo>
                  <a:lnTo>
                    <a:pt x="22" y="0"/>
                  </a:lnTo>
                  <a:lnTo>
                    <a:pt x="32" y="2"/>
                  </a:lnTo>
                  <a:lnTo>
                    <a:pt x="36" y="2"/>
                  </a:lnTo>
                  <a:lnTo>
                    <a:pt x="42" y="2"/>
                  </a:lnTo>
                  <a:lnTo>
                    <a:pt x="48" y="2"/>
                  </a:lnTo>
                  <a:lnTo>
                    <a:pt x="54" y="2"/>
                  </a:lnTo>
                  <a:lnTo>
                    <a:pt x="60" y="2"/>
                  </a:lnTo>
                  <a:lnTo>
                    <a:pt x="54" y="14"/>
                  </a:lnTo>
                  <a:lnTo>
                    <a:pt x="54" y="20"/>
                  </a:lnTo>
                  <a:lnTo>
                    <a:pt x="58" y="26"/>
                  </a:lnTo>
                  <a:lnTo>
                    <a:pt x="64" y="30"/>
                  </a:lnTo>
                  <a:lnTo>
                    <a:pt x="56" y="52"/>
                  </a:lnTo>
                  <a:lnTo>
                    <a:pt x="56" y="60"/>
                  </a:lnTo>
                  <a:lnTo>
                    <a:pt x="50" y="58"/>
                  </a:lnTo>
                  <a:lnTo>
                    <a:pt x="42" y="56"/>
                  </a:lnTo>
                  <a:lnTo>
                    <a:pt x="36" y="54"/>
                  </a:lnTo>
                  <a:lnTo>
                    <a:pt x="32" y="54"/>
                  </a:lnTo>
                  <a:lnTo>
                    <a:pt x="32" y="60"/>
                  </a:lnTo>
                  <a:lnTo>
                    <a:pt x="30" y="64"/>
                  </a:lnTo>
                  <a:lnTo>
                    <a:pt x="28" y="64"/>
                  </a:lnTo>
                  <a:lnTo>
                    <a:pt x="22" y="64"/>
                  </a:lnTo>
                  <a:lnTo>
                    <a:pt x="18" y="60"/>
                  </a:lnTo>
                  <a:lnTo>
                    <a:pt x="12" y="46"/>
                  </a:lnTo>
                  <a:lnTo>
                    <a:pt x="0" y="32"/>
                  </a:lnTo>
                  <a:lnTo>
                    <a:pt x="2" y="22"/>
                  </a:lnTo>
                  <a:lnTo>
                    <a:pt x="8" y="14"/>
                  </a:lnTo>
                  <a:lnTo>
                    <a:pt x="12" y="8"/>
                  </a:lnTo>
                  <a:lnTo>
                    <a:pt x="14"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07" name="Freeform 80">
              <a:extLst>
                <a:ext uri="{FF2B5EF4-FFF2-40B4-BE49-F238E27FC236}">
                  <a16:creationId xmlns:a16="http://schemas.microsoft.com/office/drawing/2014/main" id="{E1776B5D-8B20-48CE-A499-5DC16C87FFE7}"/>
                </a:ext>
              </a:extLst>
            </p:cNvPr>
            <p:cNvSpPr>
              <a:spLocks/>
            </p:cNvSpPr>
            <p:nvPr/>
          </p:nvSpPr>
          <p:spPr bwMode="gray">
            <a:xfrm>
              <a:off x="2898527" y="4717604"/>
              <a:ext cx="285181" cy="420050"/>
            </a:xfrm>
            <a:custGeom>
              <a:avLst/>
              <a:gdLst>
                <a:gd name="T0" fmla="*/ 6 w 198"/>
                <a:gd name="T1" fmla="*/ 60 h 292"/>
                <a:gd name="T2" fmla="*/ 16 w 198"/>
                <a:gd name="T3" fmla="*/ 54 h 292"/>
                <a:gd name="T4" fmla="*/ 24 w 198"/>
                <a:gd name="T5" fmla="*/ 68 h 292"/>
                <a:gd name="T6" fmla="*/ 44 w 198"/>
                <a:gd name="T7" fmla="*/ 70 h 292"/>
                <a:gd name="T8" fmla="*/ 54 w 198"/>
                <a:gd name="T9" fmla="*/ 52 h 292"/>
                <a:gd name="T10" fmla="*/ 72 w 198"/>
                <a:gd name="T11" fmla="*/ 40 h 292"/>
                <a:gd name="T12" fmla="*/ 84 w 198"/>
                <a:gd name="T13" fmla="*/ 34 h 292"/>
                <a:gd name="T14" fmla="*/ 94 w 198"/>
                <a:gd name="T15" fmla="*/ 18 h 292"/>
                <a:gd name="T16" fmla="*/ 104 w 198"/>
                <a:gd name="T17" fmla="*/ 2 h 292"/>
                <a:gd name="T18" fmla="*/ 114 w 198"/>
                <a:gd name="T19" fmla="*/ 14 h 292"/>
                <a:gd name="T20" fmla="*/ 126 w 198"/>
                <a:gd name="T21" fmla="*/ 26 h 292"/>
                <a:gd name="T22" fmla="*/ 172 w 198"/>
                <a:gd name="T23" fmla="*/ 36 h 292"/>
                <a:gd name="T24" fmla="*/ 176 w 198"/>
                <a:gd name="T25" fmla="*/ 48 h 292"/>
                <a:gd name="T26" fmla="*/ 172 w 198"/>
                <a:gd name="T27" fmla="*/ 64 h 292"/>
                <a:gd name="T28" fmla="*/ 172 w 198"/>
                <a:gd name="T29" fmla="*/ 68 h 292"/>
                <a:gd name="T30" fmla="*/ 142 w 198"/>
                <a:gd name="T31" fmla="*/ 76 h 292"/>
                <a:gd name="T32" fmla="*/ 130 w 198"/>
                <a:gd name="T33" fmla="*/ 98 h 292"/>
                <a:gd name="T34" fmla="*/ 116 w 198"/>
                <a:gd name="T35" fmla="*/ 116 h 292"/>
                <a:gd name="T36" fmla="*/ 124 w 198"/>
                <a:gd name="T37" fmla="*/ 138 h 292"/>
                <a:gd name="T38" fmla="*/ 144 w 198"/>
                <a:gd name="T39" fmla="*/ 158 h 292"/>
                <a:gd name="T40" fmla="*/ 162 w 198"/>
                <a:gd name="T41" fmla="*/ 156 h 292"/>
                <a:gd name="T42" fmla="*/ 172 w 198"/>
                <a:gd name="T43" fmla="*/ 154 h 292"/>
                <a:gd name="T44" fmla="*/ 170 w 198"/>
                <a:gd name="T45" fmla="*/ 172 h 292"/>
                <a:gd name="T46" fmla="*/ 188 w 198"/>
                <a:gd name="T47" fmla="*/ 174 h 292"/>
                <a:gd name="T48" fmla="*/ 198 w 198"/>
                <a:gd name="T49" fmla="*/ 208 h 292"/>
                <a:gd name="T50" fmla="*/ 196 w 198"/>
                <a:gd name="T51" fmla="*/ 228 h 292"/>
                <a:gd name="T52" fmla="*/ 190 w 198"/>
                <a:gd name="T53" fmla="*/ 240 h 292"/>
                <a:gd name="T54" fmla="*/ 192 w 198"/>
                <a:gd name="T55" fmla="*/ 256 h 292"/>
                <a:gd name="T56" fmla="*/ 194 w 198"/>
                <a:gd name="T57" fmla="*/ 268 h 292"/>
                <a:gd name="T58" fmla="*/ 184 w 198"/>
                <a:gd name="T59" fmla="*/ 282 h 292"/>
                <a:gd name="T60" fmla="*/ 174 w 198"/>
                <a:gd name="T61" fmla="*/ 292 h 292"/>
                <a:gd name="T62" fmla="*/ 140 w 198"/>
                <a:gd name="T63" fmla="*/ 268 h 292"/>
                <a:gd name="T64" fmla="*/ 100 w 198"/>
                <a:gd name="T65" fmla="*/ 248 h 292"/>
                <a:gd name="T66" fmla="*/ 76 w 198"/>
                <a:gd name="T67" fmla="*/ 222 h 292"/>
                <a:gd name="T68" fmla="*/ 72 w 198"/>
                <a:gd name="T69" fmla="*/ 198 h 292"/>
                <a:gd name="T70" fmla="*/ 56 w 198"/>
                <a:gd name="T71" fmla="*/ 172 h 292"/>
                <a:gd name="T72" fmla="*/ 36 w 198"/>
                <a:gd name="T73" fmla="*/ 132 h 292"/>
                <a:gd name="T74" fmla="*/ 16 w 198"/>
                <a:gd name="T75" fmla="*/ 102 h 292"/>
                <a:gd name="T76" fmla="*/ 6 w 198"/>
                <a:gd name="T77" fmla="*/ 84 h 292"/>
                <a:gd name="T78" fmla="*/ 2 w 198"/>
                <a:gd name="T79" fmla="*/ 6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8" h="292">
                  <a:moveTo>
                    <a:pt x="2" y="68"/>
                  </a:moveTo>
                  <a:lnTo>
                    <a:pt x="6" y="60"/>
                  </a:lnTo>
                  <a:lnTo>
                    <a:pt x="10" y="54"/>
                  </a:lnTo>
                  <a:lnTo>
                    <a:pt x="16" y="54"/>
                  </a:lnTo>
                  <a:lnTo>
                    <a:pt x="16" y="66"/>
                  </a:lnTo>
                  <a:lnTo>
                    <a:pt x="24" y="68"/>
                  </a:lnTo>
                  <a:lnTo>
                    <a:pt x="34" y="78"/>
                  </a:lnTo>
                  <a:lnTo>
                    <a:pt x="44" y="70"/>
                  </a:lnTo>
                  <a:lnTo>
                    <a:pt x="48" y="60"/>
                  </a:lnTo>
                  <a:lnTo>
                    <a:pt x="54" y="52"/>
                  </a:lnTo>
                  <a:lnTo>
                    <a:pt x="60" y="46"/>
                  </a:lnTo>
                  <a:lnTo>
                    <a:pt x="72" y="40"/>
                  </a:lnTo>
                  <a:lnTo>
                    <a:pt x="80" y="36"/>
                  </a:lnTo>
                  <a:lnTo>
                    <a:pt x="84" y="34"/>
                  </a:lnTo>
                  <a:lnTo>
                    <a:pt x="90" y="26"/>
                  </a:lnTo>
                  <a:lnTo>
                    <a:pt x="94" y="18"/>
                  </a:lnTo>
                  <a:lnTo>
                    <a:pt x="96" y="0"/>
                  </a:lnTo>
                  <a:lnTo>
                    <a:pt x="104" y="2"/>
                  </a:lnTo>
                  <a:lnTo>
                    <a:pt x="110" y="10"/>
                  </a:lnTo>
                  <a:lnTo>
                    <a:pt x="114" y="14"/>
                  </a:lnTo>
                  <a:lnTo>
                    <a:pt x="120" y="20"/>
                  </a:lnTo>
                  <a:lnTo>
                    <a:pt x="126" y="26"/>
                  </a:lnTo>
                  <a:lnTo>
                    <a:pt x="130" y="34"/>
                  </a:lnTo>
                  <a:lnTo>
                    <a:pt x="172" y="36"/>
                  </a:lnTo>
                  <a:lnTo>
                    <a:pt x="174" y="42"/>
                  </a:lnTo>
                  <a:lnTo>
                    <a:pt x="176" y="48"/>
                  </a:lnTo>
                  <a:lnTo>
                    <a:pt x="172" y="54"/>
                  </a:lnTo>
                  <a:lnTo>
                    <a:pt x="172" y="64"/>
                  </a:lnTo>
                  <a:lnTo>
                    <a:pt x="178" y="68"/>
                  </a:lnTo>
                  <a:lnTo>
                    <a:pt x="172" y="68"/>
                  </a:lnTo>
                  <a:lnTo>
                    <a:pt x="156" y="70"/>
                  </a:lnTo>
                  <a:lnTo>
                    <a:pt x="142" y="76"/>
                  </a:lnTo>
                  <a:lnTo>
                    <a:pt x="132" y="88"/>
                  </a:lnTo>
                  <a:lnTo>
                    <a:pt x="130" y="98"/>
                  </a:lnTo>
                  <a:lnTo>
                    <a:pt x="124" y="104"/>
                  </a:lnTo>
                  <a:lnTo>
                    <a:pt x="116" y="116"/>
                  </a:lnTo>
                  <a:lnTo>
                    <a:pt x="120" y="126"/>
                  </a:lnTo>
                  <a:lnTo>
                    <a:pt x="124" y="138"/>
                  </a:lnTo>
                  <a:lnTo>
                    <a:pt x="134" y="148"/>
                  </a:lnTo>
                  <a:lnTo>
                    <a:pt x="144" y="158"/>
                  </a:lnTo>
                  <a:lnTo>
                    <a:pt x="152" y="160"/>
                  </a:lnTo>
                  <a:lnTo>
                    <a:pt x="162" y="156"/>
                  </a:lnTo>
                  <a:lnTo>
                    <a:pt x="170" y="148"/>
                  </a:lnTo>
                  <a:lnTo>
                    <a:pt x="172" y="154"/>
                  </a:lnTo>
                  <a:lnTo>
                    <a:pt x="168" y="166"/>
                  </a:lnTo>
                  <a:lnTo>
                    <a:pt x="170" y="172"/>
                  </a:lnTo>
                  <a:lnTo>
                    <a:pt x="176" y="172"/>
                  </a:lnTo>
                  <a:lnTo>
                    <a:pt x="188" y="174"/>
                  </a:lnTo>
                  <a:lnTo>
                    <a:pt x="198" y="200"/>
                  </a:lnTo>
                  <a:lnTo>
                    <a:pt x="198" y="208"/>
                  </a:lnTo>
                  <a:lnTo>
                    <a:pt x="196" y="222"/>
                  </a:lnTo>
                  <a:lnTo>
                    <a:pt x="196" y="228"/>
                  </a:lnTo>
                  <a:lnTo>
                    <a:pt x="194" y="230"/>
                  </a:lnTo>
                  <a:lnTo>
                    <a:pt x="190" y="240"/>
                  </a:lnTo>
                  <a:lnTo>
                    <a:pt x="188" y="250"/>
                  </a:lnTo>
                  <a:lnTo>
                    <a:pt x="192" y="256"/>
                  </a:lnTo>
                  <a:lnTo>
                    <a:pt x="198" y="262"/>
                  </a:lnTo>
                  <a:lnTo>
                    <a:pt x="194" y="268"/>
                  </a:lnTo>
                  <a:lnTo>
                    <a:pt x="186" y="276"/>
                  </a:lnTo>
                  <a:lnTo>
                    <a:pt x="184" y="282"/>
                  </a:lnTo>
                  <a:lnTo>
                    <a:pt x="180" y="290"/>
                  </a:lnTo>
                  <a:lnTo>
                    <a:pt x="174" y="292"/>
                  </a:lnTo>
                  <a:lnTo>
                    <a:pt x="158" y="278"/>
                  </a:lnTo>
                  <a:lnTo>
                    <a:pt x="140" y="268"/>
                  </a:lnTo>
                  <a:lnTo>
                    <a:pt x="118" y="258"/>
                  </a:lnTo>
                  <a:lnTo>
                    <a:pt x="100" y="248"/>
                  </a:lnTo>
                  <a:lnTo>
                    <a:pt x="90" y="236"/>
                  </a:lnTo>
                  <a:lnTo>
                    <a:pt x="76" y="222"/>
                  </a:lnTo>
                  <a:lnTo>
                    <a:pt x="82" y="214"/>
                  </a:lnTo>
                  <a:lnTo>
                    <a:pt x="72" y="198"/>
                  </a:lnTo>
                  <a:lnTo>
                    <a:pt x="64" y="186"/>
                  </a:lnTo>
                  <a:lnTo>
                    <a:pt x="56" y="172"/>
                  </a:lnTo>
                  <a:lnTo>
                    <a:pt x="48" y="152"/>
                  </a:lnTo>
                  <a:lnTo>
                    <a:pt x="36" y="132"/>
                  </a:lnTo>
                  <a:lnTo>
                    <a:pt x="26" y="112"/>
                  </a:lnTo>
                  <a:lnTo>
                    <a:pt x="16" y="102"/>
                  </a:lnTo>
                  <a:lnTo>
                    <a:pt x="4" y="96"/>
                  </a:lnTo>
                  <a:lnTo>
                    <a:pt x="6" y="84"/>
                  </a:lnTo>
                  <a:lnTo>
                    <a:pt x="0" y="78"/>
                  </a:lnTo>
                  <a:lnTo>
                    <a:pt x="2" y="68"/>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08" name="Freeform 81">
              <a:extLst>
                <a:ext uri="{FF2B5EF4-FFF2-40B4-BE49-F238E27FC236}">
                  <a16:creationId xmlns:a16="http://schemas.microsoft.com/office/drawing/2014/main" id="{E906AA5A-68C3-4DB5-8601-A8C330A03CD9}"/>
                </a:ext>
              </a:extLst>
            </p:cNvPr>
            <p:cNvSpPr>
              <a:spLocks/>
            </p:cNvSpPr>
            <p:nvPr/>
          </p:nvSpPr>
          <p:spPr bwMode="gray">
            <a:xfrm>
              <a:off x="3169305" y="4942015"/>
              <a:ext cx="270779" cy="307845"/>
            </a:xfrm>
            <a:custGeom>
              <a:avLst/>
              <a:gdLst>
                <a:gd name="T0" fmla="*/ 54 w 188"/>
                <a:gd name="T1" fmla="*/ 0 h 214"/>
                <a:gd name="T2" fmla="*/ 68 w 188"/>
                <a:gd name="T3" fmla="*/ 28 h 214"/>
                <a:gd name="T4" fmla="*/ 100 w 188"/>
                <a:gd name="T5" fmla="*/ 44 h 214"/>
                <a:gd name="T6" fmla="*/ 122 w 188"/>
                <a:gd name="T7" fmla="*/ 56 h 214"/>
                <a:gd name="T8" fmla="*/ 146 w 188"/>
                <a:gd name="T9" fmla="*/ 74 h 214"/>
                <a:gd name="T10" fmla="*/ 146 w 188"/>
                <a:gd name="T11" fmla="*/ 90 h 214"/>
                <a:gd name="T12" fmla="*/ 160 w 188"/>
                <a:gd name="T13" fmla="*/ 102 h 214"/>
                <a:gd name="T14" fmla="*/ 174 w 188"/>
                <a:gd name="T15" fmla="*/ 110 h 214"/>
                <a:gd name="T16" fmla="*/ 186 w 188"/>
                <a:gd name="T17" fmla="*/ 126 h 214"/>
                <a:gd name="T18" fmla="*/ 188 w 188"/>
                <a:gd name="T19" fmla="*/ 142 h 214"/>
                <a:gd name="T20" fmla="*/ 184 w 188"/>
                <a:gd name="T21" fmla="*/ 162 h 214"/>
                <a:gd name="T22" fmla="*/ 174 w 188"/>
                <a:gd name="T23" fmla="*/ 160 h 214"/>
                <a:gd name="T24" fmla="*/ 152 w 188"/>
                <a:gd name="T25" fmla="*/ 152 h 214"/>
                <a:gd name="T26" fmla="*/ 126 w 188"/>
                <a:gd name="T27" fmla="*/ 158 h 214"/>
                <a:gd name="T28" fmla="*/ 114 w 188"/>
                <a:gd name="T29" fmla="*/ 174 h 214"/>
                <a:gd name="T30" fmla="*/ 112 w 188"/>
                <a:gd name="T31" fmla="*/ 194 h 214"/>
                <a:gd name="T32" fmla="*/ 90 w 188"/>
                <a:gd name="T33" fmla="*/ 198 h 214"/>
                <a:gd name="T34" fmla="*/ 74 w 188"/>
                <a:gd name="T35" fmla="*/ 200 h 214"/>
                <a:gd name="T36" fmla="*/ 52 w 188"/>
                <a:gd name="T37" fmla="*/ 196 h 214"/>
                <a:gd name="T38" fmla="*/ 40 w 188"/>
                <a:gd name="T39" fmla="*/ 210 h 214"/>
                <a:gd name="T40" fmla="*/ 32 w 188"/>
                <a:gd name="T41" fmla="*/ 214 h 214"/>
                <a:gd name="T42" fmla="*/ 28 w 188"/>
                <a:gd name="T43" fmla="*/ 214 h 214"/>
                <a:gd name="T44" fmla="*/ 22 w 188"/>
                <a:gd name="T45" fmla="*/ 186 h 214"/>
                <a:gd name="T46" fmla="*/ 14 w 188"/>
                <a:gd name="T47" fmla="*/ 156 h 214"/>
                <a:gd name="T48" fmla="*/ 2 w 188"/>
                <a:gd name="T49" fmla="*/ 126 h 214"/>
                <a:gd name="T50" fmla="*/ 6 w 188"/>
                <a:gd name="T51" fmla="*/ 112 h 214"/>
                <a:gd name="T52" fmla="*/ 4 w 188"/>
                <a:gd name="T53" fmla="*/ 100 h 214"/>
                <a:gd name="T54" fmla="*/ 2 w 188"/>
                <a:gd name="T55" fmla="*/ 84 h 214"/>
                <a:gd name="T56" fmla="*/ 8 w 188"/>
                <a:gd name="T57" fmla="*/ 72 h 214"/>
                <a:gd name="T58" fmla="*/ 10 w 188"/>
                <a:gd name="T59" fmla="*/ 44 h 214"/>
                <a:gd name="T60" fmla="*/ 10 w 188"/>
                <a:gd name="T61" fmla="*/ 18 h 214"/>
                <a:gd name="T62" fmla="*/ 34 w 188"/>
                <a:gd name="T63" fmla="*/ 1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214">
                  <a:moveTo>
                    <a:pt x="42" y="4"/>
                  </a:moveTo>
                  <a:lnTo>
                    <a:pt x="54" y="0"/>
                  </a:lnTo>
                  <a:lnTo>
                    <a:pt x="66" y="0"/>
                  </a:lnTo>
                  <a:lnTo>
                    <a:pt x="68" y="28"/>
                  </a:lnTo>
                  <a:lnTo>
                    <a:pt x="80" y="40"/>
                  </a:lnTo>
                  <a:lnTo>
                    <a:pt x="100" y="44"/>
                  </a:lnTo>
                  <a:lnTo>
                    <a:pt x="104" y="50"/>
                  </a:lnTo>
                  <a:lnTo>
                    <a:pt x="122" y="56"/>
                  </a:lnTo>
                  <a:lnTo>
                    <a:pt x="142" y="62"/>
                  </a:lnTo>
                  <a:lnTo>
                    <a:pt x="146" y="74"/>
                  </a:lnTo>
                  <a:lnTo>
                    <a:pt x="148" y="82"/>
                  </a:lnTo>
                  <a:lnTo>
                    <a:pt x="146" y="90"/>
                  </a:lnTo>
                  <a:lnTo>
                    <a:pt x="148" y="102"/>
                  </a:lnTo>
                  <a:lnTo>
                    <a:pt x="160" y="102"/>
                  </a:lnTo>
                  <a:lnTo>
                    <a:pt x="176" y="102"/>
                  </a:lnTo>
                  <a:lnTo>
                    <a:pt x="174" y="110"/>
                  </a:lnTo>
                  <a:lnTo>
                    <a:pt x="176" y="122"/>
                  </a:lnTo>
                  <a:lnTo>
                    <a:pt x="186" y="126"/>
                  </a:lnTo>
                  <a:lnTo>
                    <a:pt x="188" y="136"/>
                  </a:lnTo>
                  <a:lnTo>
                    <a:pt x="188" y="142"/>
                  </a:lnTo>
                  <a:lnTo>
                    <a:pt x="180" y="156"/>
                  </a:lnTo>
                  <a:lnTo>
                    <a:pt x="184" y="162"/>
                  </a:lnTo>
                  <a:lnTo>
                    <a:pt x="180" y="166"/>
                  </a:lnTo>
                  <a:lnTo>
                    <a:pt x="174" y="160"/>
                  </a:lnTo>
                  <a:lnTo>
                    <a:pt x="164" y="154"/>
                  </a:lnTo>
                  <a:lnTo>
                    <a:pt x="152" y="152"/>
                  </a:lnTo>
                  <a:lnTo>
                    <a:pt x="136" y="154"/>
                  </a:lnTo>
                  <a:lnTo>
                    <a:pt x="126" y="158"/>
                  </a:lnTo>
                  <a:lnTo>
                    <a:pt x="120" y="160"/>
                  </a:lnTo>
                  <a:lnTo>
                    <a:pt x="114" y="174"/>
                  </a:lnTo>
                  <a:lnTo>
                    <a:pt x="114" y="184"/>
                  </a:lnTo>
                  <a:lnTo>
                    <a:pt x="112" y="194"/>
                  </a:lnTo>
                  <a:lnTo>
                    <a:pt x="108" y="198"/>
                  </a:lnTo>
                  <a:lnTo>
                    <a:pt x="90" y="198"/>
                  </a:lnTo>
                  <a:lnTo>
                    <a:pt x="84" y="212"/>
                  </a:lnTo>
                  <a:lnTo>
                    <a:pt x="74" y="200"/>
                  </a:lnTo>
                  <a:lnTo>
                    <a:pt x="60" y="202"/>
                  </a:lnTo>
                  <a:lnTo>
                    <a:pt x="52" y="196"/>
                  </a:lnTo>
                  <a:lnTo>
                    <a:pt x="44" y="202"/>
                  </a:lnTo>
                  <a:lnTo>
                    <a:pt x="40" y="210"/>
                  </a:lnTo>
                  <a:lnTo>
                    <a:pt x="38" y="214"/>
                  </a:lnTo>
                  <a:lnTo>
                    <a:pt x="32" y="214"/>
                  </a:lnTo>
                  <a:lnTo>
                    <a:pt x="30" y="214"/>
                  </a:lnTo>
                  <a:lnTo>
                    <a:pt x="28" y="214"/>
                  </a:lnTo>
                  <a:lnTo>
                    <a:pt x="26" y="200"/>
                  </a:lnTo>
                  <a:lnTo>
                    <a:pt x="22" y="186"/>
                  </a:lnTo>
                  <a:lnTo>
                    <a:pt x="14" y="174"/>
                  </a:lnTo>
                  <a:lnTo>
                    <a:pt x="14" y="156"/>
                  </a:lnTo>
                  <a:lnTo>
                    <a:pt x="8" y="144"/>
                  </a:lnTo>
                  <a:lnTo>
                    <a:pt x="2" y="126"/>
                  </a:lnTo>
                  <a:lnTo>
                    <a:pt x="0" y="118"/>
                  </a:lnTo>
                  <a:lnTo>
                    <a:pt x="6" y="112"/>
                  </a:lnTo>
                  <a:lnTo>
                    <a:pt x="10" y="106"/>
                  </a:lnTo>
                  <a:lnTo>
                    <a:pt x="4" y="100"/>
                  </a:lnTo>
                  <a:lnTo>
                    <a:pt x="0" y="94"/>
                  </a:lnTo>
                  <a:lnTo>
                    <a:pt x="2" y="84"/>
                  </a:lnTo>
                  <a:lnTo>
                    <a:pt x="6" y="74"/>
                  </a:lnTo>
                  <a:lnTo>
                    <a:pt x="8" y="72"/>
                  </a:lnTo>
                  <a:lnTo>
                    <a:pt x="8" y="66"/>
                  </a:lnTo>
                  <a:lnTo>
                    <a:pt x="10" y="44"/>
                  </a:lnTo>
                  <a:lnTo>
                    <a:pt x="0" y="18"/>
                  </a:lnTo>
                  <a:lnTo>
                    <a:pt x="10" y="18"/>
                  </a:lnTo>
                  <a:lnTo>
                    <a:pt x="20" y="16"/>
                  </a:lnTo>
                  <a:lnTo>
                    <a:pt x="34" y="10"/>
                  </a:lnTo>
                  <a:lnTo>
                    <a:pt x="42" y="4"/>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09" name="Freeform 82">
              <a:extLst>
                <a:ext uri="{FF2B5EF4-FFF2-40B4-BE49-F238E27FC236}">
                  <a16:creationId xmlns:a16="http://schemas.microsoft.com/office/drawing/2014/main" id="{96C98245-E6AC-44B2-9C68-E5DABF73BB4A}"/>
                </a:ext>
              </a:extLst>
            </p:cNvPr>
            <p:cNvSpPr>
              <a:spLocks/>
            </p:cNvSpPr>
            <p:nvPr/>
          </p:nvSpPr>
          <p:spPr bwMode="gray">
            <a:xfrm>
              <a:off x="3324858" y="5160671"/>
              <a:ext cx="193002" cy="201393"/>
            </a:xfrm>
            <a:custGeom>
              <a:avLst/>
              <a:gdLst>
                <a:gd name="T0" fmla="*/ 108 w 134"/>
                <a:gd name="T1" fmla="*/ 136 h 140"/>
                <a:gd name="T2" fmla="*/ 94 w 134"/>
                <a:gd name="T3" fmla="*/ 140 h 140"/>
                <a:gd name="T4" fmla="*/ 72 w 134"/>
                <a:gd name="T5" fmla="*/ 140 h 140"/>
                <a:gd name="T6" fmla="*/ 66 w 134"/>
                <a:gd name="T7" fmla="*/ 132 h 140"/>
                <a:gd name="T8" fmla="*/ 72 w 134"/>
                <a:gd name="T9" fmla="*/ 118 h 140"/>
                <a:gd name="T10" fmla="*/ 80 w 134"/>
                <a:gd name="T11" fmla="*/ 106 h 140"/>
                <a:gd name="T12" fmla="*/ 74 w 134"/>
                <a:gd name="T13" fmla="*/ 98 h 140"/>
                <a:gd name="T14" fmla="*/ 54 w 134"/>
                <a:gd name="T15" fmla="*/ 90 h 140"/>
                <a:gd name="T16" fmla="*/ 38 w 134"/>
                <a:gd name="T17" fmla="*/ 78 h 140"/>
                <a:gd name="T18" fmla="*/ 30 w 134"/>
                <a:gd name="T19" fmla="*/ 78 h 140"/>
                <a:gd name="T20" fmla="*/ 20 w 134"/>
                <a:gd name="T21" fmla="*/ 72 h 140"/>
                <a:gd name="T22" fmla="*/ 8 w 134"/>
                <a:gd name="T23" fmla="*/ 60 h 140"/>
                <a:gd name="T24" fmla="*/ 2 w 134"/>
                <a:gd name="T25" fmla="*/ 52 h 140"/>
                <a:gd name="T26" fmla="*/ 0 w 134"/>
                <a:gd name="T27" fmla="*/ 46 h 140"/>
                <a:gd name="T28" fmla="*/ 4 w 134"/>
                <a:gd name="T29" fmla="*/ 42 h 140"/>
                <a:gd name="T30" fmla="*/ 6 w 134"/>
                <a:gd name="T31" fmla="*/ 32 h 140"/>
                <a:gd name="T32" fmla="*/ 6 w 134"/>
                <a:gd name="T33" fmla="*/ 22 h 140"/>
                <a:gd name="T34" fmla="*/ 12 w 134"/>
                <a:gd name="T35" fmla="*/ 8 h 140"/>
                <a:gd name="T36" fmla="*/ 28 w 134"/>
                <a:gd name="T37" fmla="*/ 2 h 140"/>
                <a:gd name="T38" fmla="*/ 44 w 134"/>
                <a:gd name="T39" fmla="*/ 0 h 140"/>
                <a:gd name="T40" fmla="*/ 56 w 134"/>
                <a:gd name="T41" fmla="*/ 2 h 140"/>
                <a:gd name="T42" fmla="*/ 66 w 134"/>
                <a:gd name="T43" fmla="*/ 8 h 140"/>
                <a:gd name="T44" fmla="*/ 72 w 134"/>
                <a:gd name="T45" fmla="*/ 14 h 140"/>
                <a:gd name="T46" fmla="*/ 76 w 134"/>
                <a:gd name="T47" fmla="*/ 22 h 140"/>
                <a:gd name="T48" fmla="*/ 76 w 134"/>
                <a:gd name="T49" fmla="*/ 34 h 140"/>
                <a:gd name="T50" fmla="*/ 76 w 134"/>
                <a:gd name="T51" fmla="*/ 50 h 140"/>
                <a:gd name="T52" fmla="*/ 86 w 134"/>
                <a:gd name="T53" fmla="*/ 50 h 140"/>
                <a:gd name="T54" fmla="*/ 94 w 134"/>
                <a:gd name="T55" fmla="*/ 48 h 140"/>
                <a:gd name="T56" fmla="*/ 104 w 134"/>
                <a:gd name="T57" fmla="*/ 50 h 140"/>
                <a:gd name="T58" fmla="*/ 110 w 134"/>
                <a:gd name="T59" fmla="*/ 54 h 140"/>
                <a:gd name="T60" fmla="*/ 108 w 134"/>
                <a:gd name="T61" fmla="*/ 64 h 140"/>
                <a:gd name="T62" fmla="*/ 112 w 134"/>
                <a:gd name="T63" fmla="*/ 74 h 140"/>
                <a:gd name="T64" fmla="*/ 120 w 134"/>
                <a:gd name="T65" fmla="*/ 82 h 140"/>
                <a:gd name="T66" fmla="*/ 128 w 134"/>
                <a:gd name="T67" fmla="*/ 80 h 140"/>
                <a:gd name="T68" fmla="*/ 134 w 134"/>
                <a:gd name="T69" fmla="*/ 82 h 140"/>
                <a:gd name="T70" fmla="*/ 132 w 134"/>
                <a:gd name="T71" fmla="*/ 90 h 140"/>
                <a:gd name="T72" fmla="*/ 128 w 134"/>
                <a:gd name="T73" fmla="*/ 100 h 140"/>
                <a:gd name="T74" fmla="*/ 128 w 134"/>
                <a:gd name="T75" fmla="*/ 114 h 140"/>
                <a:gd name="T76" fmla="*/ 126 w 134"/>
                <a:gd name="T77" fmla="*/ 120 h 140"/>
                <a:gd name="T78" fmla="*/ 122 w 134"/>
                <a:gd name="T79" fmla="*/ 128 h 140"/>
                <a:gd name="T80" fmla="*/ 112 w 134"/>
                <a:gd name="T81" fmla="*/ 134 h 140"/>
                <a:gd name="T82" fmla="*/ 108 w 134"/>
                <a:gd name="T83"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4" h="140">
                  <a:moveTo>
                    <a:pt x="108" y="136"/>
                  </a:moveTo>
                  <a:lnTo>
                    <a:pt x="94" y="140"/>
                  </a:lnTo>
                  <a:lnTo>
                    <a:pt x="72" y="140"/>
                  </a:lnTo>
                  <a:lnTo>
                    <a:pt x="66" y="132"/>
                  </a:lnTo>
                  <a:lnTo>
                    <a:pt x="72" y="118"/>
                  </a:lnTo>
                  <a:lnTo>
                    <a:pt x="80" y="106"/>
                  </a:lnTo>
                  <a:lnTo>
                    <a:pt x="74" y="98"/>
                  </a:lnTo>
                  <a:lnTo>
                    <a:pt x="54" y="90"/>
                  </a:lnTo>
                  <a:lnTo>
                    <a:pt x="38" y="78"/>
                  </a:lnTo>
                  <a:lnTo>
                    <a:pt x="30" y="78"/>
                  </a:lnTo>
                  <a:lnTo>
                    <a:pt x="20" y="72"/>
                  </a:lnTo>
                  <a:lnTo>
                    <a:pt x="8" y="60"/>
                  </a:lnTo>
                  <a:lnTo>
                    <a:pt x="2" y="52"/>
                  </a:lnTo>
                  <a:lnTo>
                    <a:pt x="0" y="46"/>
                  </a:lnTo>
                  <a:lnTo>
                    <a:pt x="4" y="42"/>
                  </a:lnTo>
                  <a:lnTo>
                    <a:pt x="6" y="32"/>
                  </a:lnTo>
                  <a:lnTo>
                    <a:pt x="6" y="22"/>
                  </a:lnTo>
                  <a:lnTo>
                    <a:pt x="12" y="8"/>
                  </a:lnTo>
                  <a:lnTo>
                    <a:pt x="28" y="2"/>
                  </a:lnTo>
                  <a:lnTo>
                    <a:pt x="44" y="0"/>
                  </a:lnTo>
                  <a:lnTo>
                    <a:pt x="56" y="2"/>
                  </a:lnTo>
                  <a:lnTo>
                    <a:pt x="66" y="8"/>
                  </a:lnTo>
                  <a:lnTo>
                    <a:pt x="72" y="14"/>
                  </a:lnTo>
                  <a:lnTo>
                    <a:pt x="76" y="22"/>
                  </a:lnTo>
                  <a:lnTo>
                    <a:pt x="76" y="34"/>
                  </a:lnTo>
                  <a:lnTo>
                    <a:pt x="76" y="50"/>
                  </a:lnTo>
                  <a:lnTo>
                    <a:pt x="86" y="50"/>
                  </a:lnTo>
                  <a:lnTo>
                    <a:pt x="94" y="48"/>
                  </a:lnTo>
                  <a:lnTo>
                    <a:pt x="104" y="50"/>
                  </a:lnTo>
                  <a:lnTo>
                    <a:pt x="110" y="54"/>
                  </a:lnTo>
                  <a:lnTo>
                    <a:pt x="108" y="64"/>
                  </a:lnTo>
                  <a:lnTo>
                    <a:pt x="112" y="74"/>
                  </a:lnTo>
                  <a:lnTo>
                    <a:pt x="120" y="82"/>
                  </a:lnTo>
                  <a:lnTo>
                    <a:pt x="128" y="80"/>
                  </a:lnTo>
                  <a:lnTo>
                    <a:pt x="134" y="82"/>
                  </a:lnTo>
                  <a:lnTo>
                    <a:pt x="132" y="90"/>
                  </a:lnTo>
                  <a:lnTo>
                    <a:pt x="128" y="100"/>
                  </a:lnTo>
                  <a:lnTo>
                    <a:pt x="128" y="114"/>
                  </a:lnTo>
                  <a:lnTo>
                    <a:pt x="126" y="120"/>
                  </a:lnTo>
                  <a:lnTo>
                    <a:pt x="122" y="128"/>
                  </a:lnTo>
                  <a:lnTo>
                    <a:pt x="112" y="134"/>
                  </a:lnTo>
                  <a:lnTo>
                    <a:pt x="108" y="13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10" name="Freeform 83">
              <a:extLst>
                <a:ext uri="{FF2B5EF4-FFF2-40B4-BE49-F238E27FC236}">
                  <a16:creationId xmlns:a16="http://schemas.microsoft.com/office/drawing/2014/main" id="{A7984CF5-4EA3-4B09-8FD8-6AF001F11278}"/>
                </a:ext>
              </a:extLst>
            </p:cNvPr>
            <p:cNvSpPr>
              <a:spLocks/>
            </p:cNvSpPr>
            <p:nvPr/>
          </p:nvSpPr>
          <p:spPr bwMode="gray">
            <a:xfrm>
              <a:off x="3422798" y="5419606"/>
              <a:ext cx="120986" cy="129468"/>
            </a:xfrm>
            <a:custGeom>
              <a:avLst/>
              <a:gdLst>
                <a:gd name="T0" fmla="*/ 20 w 84"/>
                <a:gd name="T1" fmla="*/ 0 h 90"/>
                <a:gd name="T2" fmla="*/ 30 w 84"/>
                <a:gd name="T3" fmla="*/ 8 h 90"/>
                <a:gd name="T4" fmla="*/ 38 w 84"/>
                <a:gd name="T5" fmla="*/ 18 h 90"/>
                <a:gd name="T6" fmla="*/ 46 w 84"/>
                <a:gd name="T7" fmla="*/ 20 h 90"/>
                <a:gd name="T8" fmla="*/ 60 w 84"/>
                <a:gd name="T9" fmla="*/ 28 h 90"/>
                <a:gd name="T10" fmla="*/ 72 w 84"/>
                <a:gd name="T11" fmla="*/ 38 h 90"/>
                <a:gd name="T12" fmla="*/ 78 w 84"/>
                <a:gd name="T13" fmla="*/ 44 h 90"/>
                <a:gd name="T14" fmla="*/ 82 w 84"/>
                <a:gd name="T15" fmla="*/ 50 h 90"/>
                <a:gd name="T16" fmla="*/ 80 w 84"/>
                <a:gd name="T17" fmla="*/ 56 h 90"/>
                <a:gd name="T18" fmla="*/ 80 w 84"/>
                <a:gd name="T19" fmla="*/ 62 h 90"/>
                <a:gd name="T20" fmla="*/ 84 w 84"/>
                <a:gd name="T21" fmla="*/ 66 h 90"/>
                <a:gd name="T22" fmla="*/ 80 w 84"/>
                <a:gd name="T23" fmla="*/ 70 h 90"/>
                <a:gd name="T24" fmla="*/ 72 w 84"/>
                <a:gd name="T25" fmla="*/ 80 h 90"/>
                <a:gd name="T26" fmla="*/ 66 w 84"/>
                <a:gd name="T27" fmla="*/ 86 h 90"/>
                <a:gd name="T28" fmla="*/ 62 w 84"/>
                <a:gd name="T29" fmla="*/ 88 h 90"/>
                <a:gd name="T30" fmla="*/ 60 w 84"/>
                <a:gd name="T31" fmla="*/ 90 h 90"/>
                <a:gd name="T32" fmla="*/ 42 w 84"/>
                <a:gd name="T33" fmla="*/ 88 h 90"/>
                <a:gd name="T34" fmla="*/ 28 w 84"/>
                <a:gd name="T35" fmla="*/ 86 h 90"/>
                <a:gd name="T36" fmla="*/ 18 w 84"/>
                <a:gd name="T37" fmla="*/ 82 h 90"/>
                <a:gd name="T38" fmla="*/ 6 w 84"/>
                <a:gd name="T39" fmla="*/ 80 h 90"/>
                <a:gd name="T40" fmla="*/ 0 w 84"/>
                <a:gd name="T41" fmla="*/ 76 h 90"/>
                <a:gd name="T42" fmla="*/ 0 w 84"/>
                <a:gd name="T43" fmla="*/ 60 h 90"/>
                <a:gd name="T44" fmla="*/ 4 w 84"/>
                <a:gd name="T45" fmla="*/ 40 h 90"/>
                <a:gd name="T46" fmla="*/ 6 w 84"/>
                <a:gd name="T47" fmla="*/ 24 h 90"/>
                <a:gd name="T48" fmla="*/ 10 w 84"/>
                <a:gd name="T49" fmla="*/ 8 h 90"/>
                <a:gd name="T50" fmla="*/ 12 w 84"/>
                <a:gd name="T51" fmla="*/ 2 h 90"/>
                <a:gd name="T52" fmla="*/ 20 w 84"/>
                <a:gd name="T5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90">
                  <a:moveTo>
                    <a:pt x="20" y="0"/>
                  </a:moveTo>
                  <a:lnTo>
                    <a:pt x="30" y="8"/>
                  </a:lnTo>
                  <a:lnTo>
                    <a:pt x="38" y="18"/>
                  </a:lnTo>
                  <a:lnTo>
                    <a:pt x="46" y="20"/>
                  </a:lnTo>
                  <a:lnTo>
                    <a:pt x="60" y="28"/>
                  </a:lnTo>
                  <a:lnTo>
                    <a:pt x="72" y="38"/>
                  </a:lnTo>
                  <a:lnTo>
                    <a:pt x="78" y="44"/>
                  </a:lnTo>
                  <a:lnTo>
                    <a:pt x="82" y="50"/>
                  </a:lnTo>
                  <a:lnTo>
                    <a:pt x="80" y="56"/>
                  </a:lnTo>
                  <a:lnTo>
                    <a:pt x="80" y="62"/>
                  </a:lnTo>
                  <a:lnTo>
                    <a:pt x="84" y="66"/>
                  </a:lnTo>
                  <a:lnTo>
                    <a:pt x="80" y="70"/>
                  </a:lnTo>
                  <a:lnTo>
                    <a:pt x="72" y="80"/>
                  </a:lnTo>
                  <a:lnTo>
                    <a:pt x="66" y="86"/>
                  </a:lnTo>
                  <a:lnTo>
                    <a:pt x="62" y="88"/>
                  </a:lnTo>
                  <a:lnTo>
                    <a:pt x="60" y="90"/>
                  </a:lnTo>
                  <a:lnTo>
                    <a:pt x="42" y="88"/>
                  </a:lnTo>
                  <a:lnTo>
                    <a:pt x="28" y="86"/>
                  </a:lnTo>
                  <a:lnTo>
                    <a:pt x="18" y="82"/>
                  </a:lnTo>
                  <a:lnTo>
                    <a:pt x="6" y="80"/>
                  </a:lnTo>
                  <a:lnTo>
                    <a:pt x="0" y="76"/>
                  </a:lnTo>
                  <a:lnTo>
                    <a:pt x="0" y="60"/>
                  </a:lnTo>
                  <a:lnTo>
                    <a:pt x="4" y="40"/>
                  </a:lnTo>
                  <a:lnTo>
                    <a:pt x="6" y="24"/>
                  </a:lnTo>
                  <a:lnTo>
                    <a:pt x="10" y="8"/>
                  </a:lnTo>
                  <a:lnTo>
                    <a:pt x="12" y="2"/>
                  </a:lnTo>
                  <a:lnTo>
                    <a:pt x="20" y="0"/>
                  </a:lnTo>
                  <a:close/>
                </a:path>
              </a:pathLst>
            </a:custGeom>
            <a:solidFill>
              <a:schemeClr val="accent1"/>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11" name="Freeform 86">
              <a:extLst>
                <a:ext uri="{FF2B5EF4-FFF2-40B4-BE49-F238E27FC236}">
                  <a16:creationId xmlns:a16="http://schemas.microsoft.com/office/drawing/2014/main" id="{67E46C5F-51E7-4557-B3DD-677424B78B27}"/>
                </a:ext>
              </a:extLst>
            </p:cNvPr>
            <p:cNvSpPr>
              <a:spLocks/>
            </p:cNvSpPr>
            <p:nvPr/>
          </p:nvSpPr>
          <p:spPr bwMode="gray">
            <a:xfrm>
              <a:off x="3189470" y="6052558"/>
              <a:ext cx="80657" cy="66171"/>
            </a:xfrm>
            <a:custGeom>
              <a:avLst/>
              <a:gdLst>
                <a:gd name="T0" fmla="*/ 0 w 56"/>
                <a:gd name="T1" fmla="*/ 0 h 46"/>
                <a:gd name="T2" fmla="*/ 0 w 56"/>
                <a:gd name="T3" fmla="*/ 42 h 46"/>
                <a:gd name="T4" fmla="*/ 12 w 56"/>
                <a:gd name="T5" fmla="*/ 42 h 46"/>
                <a:gd name="T6" fmla="*/ 22 w 56"/>
                <a:gd name="T7" fmla="*/ 42 h 46"/>
                <a:gd name="T8" fmla="*/ 36 w 56"/>
                <a:gd name="T9" fmla="*/ 46 h 46"/>
                <a:gd name="T10" fmla="*/ 50 w 56"/>
                <a:gd name="T11" fmla="*/ 44 h 46"/>
                <a:gd name="T12" fmla="*/ 56 w 56"/>
                <a:gd name="T13" fmla="*/ 42 h 46"/>
                <a:gd name="T14" fmla="*/ 48 w 56"/>
                <a:gd name="T15" fmla="*/ 40 h 46"/>
                <a:gd name="T16" fmla="*/ 32 w 56"/>
                <a:gd name="T17" fmla="*/ 36 h 46"/>
                <a:gd name="T18" fmla="*/ 20 w 56"/>
                <a:gd name="T19" fmla="*/ 28 h 46"/>
                <a:gd name="T20" fmla="*/ 8 w 56"/>
                <a:gd name="T21" fmla="*/ 16 h 46"/>
                <a:gd name="T22" fmla="*/ 6 w 56"/>
                <a:gd name="T23" fmla="*/ 8 h 46"/>
                <a:gd name="T24" fmla="*/ 4 w 56"/>
                <a:gd name="T25" fmla="*/ 2 h 46"/>
                <a:gd name="T26" fmla="*/ 0 w 56"/>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46">
                  <a:moveTo>
                    <a:pt x="0" y="0"/>
                  </a:moveTo>
                  <a:lnTo>
                    <a:pt x="0" y="42"/>
                  </a:lnTo>
                  <a:lnTo>
                    <a:pt x="12" y="42"/>
                  </a:lnTo>
                  <a:lnTo>
                    <a:pt x="22" y="42"/>
                  </a:lnTo>
                  <a:lnTo>
                    <a:pt x="36" y="46"/>
                  </a:lnTo>
                  <a:lnTo>
                    <a:pt x="50" y="44"/>
                  </a:lnTo>
                  <a:lnTo>
                    <a:pt x="56" y="42"/>
                  </a:lnTo>
                  <a:lnTo>
                    <a:pt x="48" y="40"/>
                  </a:lnTo>
                  <a:lnTo>
                    <a:pt x="32" y="36"/>
                  </a:lnTo>
                  <a:lnTo>
                    <a:pt x="20" y="28"/>
                  </a:lnTo>
                  <a:lnTo>
                    <a:pt x="8" y="16"/>
                  </a:lnTo>
                  <a:lnTo>
                    <a:pt x="6" y="8"/>
                  </a:lnTo>
                  <a:lnTo>
                    <a:pt x="4" y="2"/>
                  </a:lnTo>
                  <a:lnTo>
                    <a:pt x="0" y="0"/>
                  </a:lnTo>
                  <a:close/>
                </a:path>
              </a:pathLst>
            </a:custGeom>
            <a:solidFill>
              <a:schemeClr val="accent1"/>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12" name="Freeform 87">
              <a:extLst>
                <a:ext uri="{FF2B5EF4-FFF2-40B4-BE49-F238E27FC236}">
                  <a16:creationId xmlns:a16="http://schemas.microsoft.com/office/drawing/2014/main" id="{CF2118B4-BA57-4BFE-BE25-DDB3DDABC598}"/>
                </a:ext>
              </a:extLst>
            </p:cNvPr>
            <p:cNvSpPr>
              <a:spLocks/>
            </p:cNvSpPr>
            <p:nvPr/>
          </p:nvSpPr>
          <p:spPr bwMode="gray">
            <a:xfrm>
              <a:off x="3128976" y="6043928"/>
              <a:ext cx="97941" cy="92065"/>
            </a:xfrm>
            <a:custGeom>
              <a:avLst/>
              <a:gdLst>
                <a:gd name="T0" fmla="*/ 2 w 68"/>
                <a:gd name="T1" fmla="*/ 46 h 64"/>
                <a:gd name="T2" fmla="*/ 0 w 68"/>
                <a:gd name="T3" fmla="*/ 40 h 64"/>
                <a:gd name="T4" fmla="*/ 6 w 68"/>
                <a:gd name="T5" fmla="*/ 38 h 64"/>
                <a:gd name="T6" fmla="*/ 10 w 68"/>
                <a:gd name="T7" fmla="*/ 38 h 64"/>
                <a:gd name="T8" fmla="*/ 20 w 68"/>
                <a:gd name="T9" fmla="*/ 38 h 64"/>
                <a:gd name="T10" fmla="*/ 26 w 68"/>
                <a:gd name="T11" fmla="*/ 40 h 64"/>
                <a:gd name="T12" fmla="*/ 30 w 68"/>
                <a:gd name="T13" fmla="*/ 38 h 64"/>
                <a:gd name="T14" fmla="*/ 22 w 68"/>
                <a:gd name="T15" fmla="*/ 32 h 64"/>
                <a:gd name="T16" fmla="*/ 16 w 68"/>
                <a:gd name="T17" fmla="*/ 28 h 64"/>
                <a:gd name="T18" fmla="*/ 18 w 68"/>
                <a:gd name="T19" fmla="*/ 22 h 64"/>
                <a:gd name="T20" fmla="*/ 22 w 68"/>
                <a:gd name="T21" fmla="*/ 22 h 64"/>
                <a:gd name="T22" fmla="*/ 28 w 68"/>
                <a:gd name="T23" fmla="*/ 20 h 64"/>
                <a:gd name="T24" fmla="*/ 26 w 68"/>
                <a:gd name="T25" fmla="*/ 14 h 64"/>
                <a:gd name="T26" fmla="*/ 20 w 68"/>
                <a:gd name="T27" fmla="*/ 16 h 64"/>
                <a:gd name="T28" fmla="*/ 14 w 68"/>
                <a:gd name="T29" fmla="*/ 18 h 64"/>
                <a:gd name="T30" fmla="*/ 12 w 68"/>
                <a:gd name="T31" fmla="*/ 12 h 64"/>
                <a:gd name="T32" fmla="*/ 14 w 68"/>
                <a:gd name="T33" fmla="*/ 8 h 64"/>
                <a:gd name="T34" fmla="*/ 20 w 68"/>
                <a:gd name="T35" fmla="*/ 6 h 64"/>
                <a:gd name="T36" fmla="*/ 24 w 68"/>
                <a:gd name="T37" fmla="*/ 2 h 64"/>
                <a:gd name="T38" fmla="*/ 32 w 68"/>
                <a:gd name="T39" fmla="*/ 0 h 64"/>
                <a:gd name="T40" fmla="*/ 38 w 68"/>
                <a:gd name="T41" fmla="*/ 0 h 64"/>
                <a:gd name="T42" fmla="*/ 42 w 68"/>
                <a:gd name="T43" fmla="*/ 6 h 64"/>
                <a:gd name="T44" fmla="*/ 42 w 68"/>
                <a:gd name="T45" fmla="*/ 48 h 64"/>
                <a:gd name="T46" fmla="*/ 64 w 68"/>
                <a:gd name="T47" fmla="*/ 48 h 64"/>
                <a:gd name="T48" fmla="*/ 68 w 68"/>
                <a:gd name="T49" fmla="*/ 52 h 64"/>
                <a:gd name="T50" fmla="*/ 68 w 68"/>
                <a:gd name="T51" fmla="*/ 56 h 64"/>
                <a:gd name="T52" fmla="*/ 60 w 68"/>
                <a:gd name="T53" fmla="*/ 58 h 64"/>
                <a:gd name="T54" fmla="*/ 52 w 68"/>
                <a:gd name="T55" fmla="*/ 58 h 64"/>
                <a:gd name="T56" fmla="*/ 44 w 68"/>
                <a:gd name="T57" fmla="*/ 60 h 64"/>
                <a:gd name="T58" fmla="*/ 42 w 68"/>
                <a:gd name="T59" fmla="*/ 64 h 64"/>
                <a:gd name="T60" fmla="*/ 34 w 68"/>
                <a:gd name="T61" fmla="*/ 62 h 64"/>
                <a:gd name="T62" fmla="*/ 24 w 68"/>
                <a:gd name="T63" fmla="*/ 60 h 64"/>
                <a:gd name="T64" fmla="*/ 20 w 68"/>
                <a:gd name="T65" fmla="*/ 56 h 64"/>
                <a:gd name="T66" fmla="*/ 20 w 68"/>
                <a:gd name="T67" fmla="*/ 50 h 64"/>
                <a:gd name="T68" fmla="*/ 16 w 68"/>
                <a:gd name="T69" fmla="*/ 50 h 64"/>
                <a:gd name="T70" fmla="*/ 12 w 68"/>
                <a:gd name="T71" fmla="*/ 50 h 64"/>
                <a:gd name="T72" fmla="*/ 12 w 68"/>
                <a:gd name="T73" fmla="*/ 56 h 64"/>
                <a:gd name="T74" fmla="*/ 2 w 68"/>
                <a:gd name="T75" fmla="*/ 52 h 64"/>
                <a:gd name="T76" fmla="*/ 2 w 68"/>
                <a:gd name="T77"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 h="64">
                  <a:moveTo>
                    <a:pt x="2" y="46"/>
                  </a:moveTo>
                  <a:lnTo>
                    <a:pt x="0" y="40"/>
                  </a:lnTo>
                  <a:lnTo>
                    <a:pt x="6" y="38"/>
                  </a:lnTo>
                  <a:lnTo>
                    <a:pt x="10" y="38"/>
                  </a:lnTo>
                  <a:lnTo>
                    <a:pt x="20" y="38"/>
                  </a:lnTo>
                  <a:lnTo>
                    <a:pt x="26" y="40"/>
                  </a:lnTo>
                  <a:lnTo>
                    <a:pt x="30" y="38"/>
                  </a:lnTo>
                  <a:lnTo>
                    <a:pt x="22" y="32"/>
                  </a:lnTo>
                  <a:lnTo>
                    <a:pt x="16" y="28"/>
                  </a:lnTo>
                  <a:lnTo>
                    <a:pt x="18" y="22"/>
                  </a:lnTo>
                  <a:lnTo>
                    <a:pt x="22" y="22"/>
                  </a:lnTo>
                  <a:lnTo>
                    <a:pt x="28" y="20"/>
                  </a:lnTo>
                  <a:lnTo>
                    <a:pt x="26" y="14"/>
                  </a:lnTo>
                  <a:lnTo>
                    <a:pt x="20" y="16"/>
                  </a:lnTo>
                  <a:lnTo>
                    <a:pt x="14" y="18"/>
                  </a:lnTo>
                  <a:lnTo>
                    <a:pt x="12" y="12"/>
                  </a:lnTo>
                  <a:lnTo>
                    <a:pt x="14" y="8"/>
                  </a:lnTo>
                  <a:lnTo>
                    <a:pt x="20" y="6"/>
                  </a:lnTo>
                  <a:lnTo>
                    <a:pt x="24" y="2"/>
                  </a:lnTo>
                  <a:lnTo>
                    <a:pt x="32" y="0"/>
                  </a:lnTo>
                  <a:lnTo>
                    <a:pt x="38" y="0"/>
                  </a:lnTo>
                  <a:lnTo>
                    <a:pt x="42" y="6"/>
                  </a:lnTo>
                  <a:lnTo>
                    <a:pt x="42" y="48"/>
                  </a:lnTo>
                  <a:lnTo>
                    <a:pt x="64" y="48"/>
                  </a:lnTo>
                  <a:lnTo>
                    <a:pt x="68" y="52"/>
                  </a:lnTo>
                  <a:lnTo>
                    <a:pt x="68" y="56"/>
                  </a:lnTo>
                  <a:lnTo>
                    <a:pt x="60" y="58"/>
                  </a:lnTo>
                  <a:lnTo>
                    <a:pt x="52" y="58"/>
                  </a:lnTo>
                  <a:lnTo>
                    <a:pt x="44" y="60"/>
                  </a:lnTo>
                  <a:lnTo>
                    <a:pt x="42" y="64"/>
                  </a:lnTo>
                  <a:lnTo>
                    <a:pt x="34" y="62"/>
                  </a:lnTo>
                  <a:lnTo>
                    <a:pt x="24" y="60"/>
                  </a:lnTo>
                  <a:lnTo>
                    <a:pt x="20" y="56"/>
                  </a:lnTo>
                  <a:lnTo>
                    <a:pt x="20" y="50"/>
                  </a:lnTo>
                  <a:lnTo>
                    <a:pt x="16" y="50"/>
                  </a:lnTo>
                  <a:lnTo>
                    <a:pt x="12" y="50"/>
                  </a:lnTo>
                  <a:lnTo>
                    <a:pt x="12" y="56"/>
                  </a:lnTo>
                  <a:lnTo>
                    <a:pt x="2" y="52"/>
                  </a:lnTo>
                  <a:lnTo>
                    <a:pt x="2" y="46"/>
                  </a:lnTo>
                  <a:close/>
                </a:path>
              </a:pathLst>
            </a:custGeom>
            <a:solidFill>
              <a:schemeClr val="accent1"/>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53" name="Freeform 88">
              <a:extLst>
                <a:ext uri="{FF2B5EF4-FFF2-40B4-BE49-F238E27FC236}">
                  <a16:creationId xmlns:a16="http://schemas.microsoft.com/office/drawing/2014/main" id="{5410FABC-4B5E-425D-A62B-DDBF5472A768}"/>
                </a:ext>
              </a:extLst>
            </p:cNvPr>
            <p:cNvSpPr>
              <a:spLocks/>
            </p:cNvSpPr>
            <p:nvPr/>
          </p:nvSpPr>
          <p:spPr bwMode="gray">
            <a:xfrm>
              <a:off x="3370948" y="6003648"/>
              <a:ext cx="25926" cy="25894"/>
            </a:xfrm>
            <a:custGeom>
              <a:avLst/>
              <a:gdLst>
                <a:gd name="T0" fmla="*/ 6 w 18"/>
                <a:gd name="T1" fmla="*/ 4 h 18"/>
                <a:gd name="T2" fmla="*/ 12 w 18"/>
                <a:gd name="T3" fmla="*/ 0 h 18"/>
                <a:gd name="T4" fmla="*/ 18 w 18"/>
                <a:gd name="T5" fmla="*/ 2 h 18"/>
                <a:gd name="T6" fmla="*/ 18 w 18"/>
                <a:gd name="T7" fmla="*/ 6 h 18"/>
                <a:gd name="T8" fmla="*/ 14 w 18"/>
                <a:gd name="T9" fmla="*/ 10 h 18"/>
                <a:gd name="T10" fmla="*/ 8 w 18"/>
                <a:gd name="T11" fmla="*/ 16 h 18"/>
                <a:gd name="T12" fmla="*/ 4 w 18"/>
                <a:gd name="T13" fmla="*/ 18 h 18"/>
                <a:gd name="T14" fmla="*/ 0 w 18"/>
                <a:gd name="T15" fmla="*/ 16 h 18"/>
                <a:gd name="T16" fmla="*/ 0 w 18"/>
                <a:gd name="T17" fmla="*/ 12 h 18"/>
                <a:gd name="T18" fmla="*/ 4 w 18"/>
                <a:gd name="T19" fmla="*/ 8 h 18"/>
                <a:gd name="T20" fmla="*/ 6 w 18"/>
                <a:gd name="T21"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6" y="4"/>
                  </a:moveTo>
                  <a:lnTo>
                    <a:pt x="12" y="0"/>
                  </a:lnTo>
                  <a:lnTo>
                    <a:pt x="18" y="2"/>
                  </a:lnTo>
                  <a:lnTo>
                    <a:pt x="18" y="6"/>
                  </a:lnTo>
                  <a:lnTo>
                    <a:pt x="14" y="10"/>
                  </a:lnTo>
                  <a:lnTo>
                    <a:pt x="8" y="16"/>
                  </a:lnTo>
                  <a:lnTo>
                    <a:pt x="4" y="18"/>
                  </a:lnTo>
                  <a:lnTo>
                    <a:pt x="0" y="16"/>
                  </a:lnTo>
                  <a:lnTo>
                    <a:pt x="0" y="12"/>
                  </a:lnTo>
                  <a:lnTo>
                    <a:pt x="4" y="8"/>
                  </a:lnTo>
                  <a:lnTo>
                    <a:pt x="6" y="4"/>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54" name="Freeform 89">
              <a:extLst>
                <a:ext uri="{FF2B5EF4-FFF2-40B4-BE49-F238E27FC236}">
                  <a16:creationId xmlns:a16="http://schemas.microsoft.com/office/drawing/2014/main" id="{E0D8A642-2854-4CE4-B428-2BB7A9776A30}"/>
                </a:ext>
              </a:extLst>
            </p:cNvPr>
            <p:cNvSpPr>
              <a:spLocks/>
            </p:cNvSpPr>
            <p:nvPr/>
          </p:nvSpPr>
          <p:spPr bwMode="gray">
            <a:xfrm>
              <a:off x="3393993" y="6006525"/>
              <a:ext cx="40329" cy="28771"/>
            </a:xfrm>
            <a:custGeom>
              <a:avLst/>
              <a:gdLst>
                <a:gd name="T0" fmla="*/ 6 w 28"/>
                <a:gd name="T1" fmla="*/ 8 h 20"/>
                <a:gd name="T2" fmla="*/ 10 w 28"/>
                <a:gd name="T3" fmla="*/ 0 h 20"/>
                <a:gd name="T4" fmla="*/ 16 w 28"/>
                <a:gd name="T5" fmla="*/ 0 h 20"/>
                <a:gd name="T6" fmla="*/ 22 w 28"/>
                <a:gd name="T7" fmla="*/ 0 h 20"/>
                <a:gd name="T8" fmla="*/ 28 w 28"/>
                <a:gd name="T9" fmla="*/ 2 h 20"/>
                <a:gd name="T10" fmla="*/ 28 w 28"/>
                <a:gd name="T11" fmla="*/ 6 h 20"/>
                <a:gd name="T12" fmla="*/ 22 w 28"/>
                <a:gd name="T13" fmla="*/ 8 h 20"/>
                <a:gd name="T14" fmla="*/ 18 w 28"/>
                <a:gd name="T15" fmla="*/ 10 h 20"/>
                <a:gd name="T16" fmla="*/ 16 w 28"/>
                <a:gd name="T17" fmla="*/ 10 h 20"/>
                <a:gd name="T18" fmla="*/ 12 w 28"/>
                <a:gd name="T19" fmla="*/ 14 h 20"/>
                <a:gd name="T20" fmla="*/ 8 w 28"/>
                <a:gd name="T21" fmla="*/ 16 h 20"/>
                <a:gd name="T22" fmla="*/ 6 w 28"/>
                <a:gd name="T23" fmla="*/ 20 h 20"/>
                <a:gd name="T24" fmla="*/ 0 w 28"/>
                <a:gd name="T25" fmla="*/ 18 h 20"/>
                <a:gd name="T26" fmla="*/ 0 w 28"/>
                <a:gd name="T27" fmla="*/ 12 h 20"/>
                <a:gd name="T28" fmla="*/ 2 w 28"/>
                <a:gd name="T29" fmla="*/ 10 h 20"/>
                <a:gd name="T30" fmla="*/ 6 w 28"/>
                <a:gd name="T31"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20">
                  <a:moveTo>
                    <a:pt x="6" y="8"/>
                  </a:moveTo>
                  <a:lnTo>
                    <a:pt x="10" y="0"/>
                  </a:lnTo>
                  <a:lnTo>
                    <a:pt x="16" y="0"/>
                  </a:lnTo>
                  <a:lnTo>
                    <a:pt x="22" y="0"/>
                  </a:lnTo>
                  <a:lnTo>
                    <a:pt x="28" y="2"/>
                  </a:lnTo>
                  <a:lnTo>
                    <a:pt x="28" y="6"/>
                  </a:lnTo>
                  <a:lnTo>
                    <a:pt x="22" y="8"/>
                  </a:lnTo>
                  <a:lnTo>
                    <a:pt x="18" y="10"/>
                  </a:lnTo>
                  <a:lnTo>
                    <a:pt x="16" y="10"/>
                  </a:lnTo>
                  <a:lnTo>
                    <a:pt x="12" y="14"/>
                  </a:lnTo>
                  <a:lnTo>
                    <a:pt x="8" y="16"/>
                  </a:lnTo>
                  <a:lnTo>
                    <a:pt x="6" y="20"/>
                  </a:lnTo>
                  <a:lnTo>
                    <a:pt x="0" y="18"/>
                  </a:lnTo>
                  <a:lnTo>
                    <a:pt x="0" y="12"/>
                  </a:lnTo>
                  <a:lnTo>
                    <a:pt x="2" y="10"/>
                  </a:lnTo>
                  <a:lnTo>
                    <a:pt x="6" y="8"/>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55" name="Freeform 90">
              <a:extLst>
                <a:ext uri="{FF2B5EF4-FFF2-40B4-BE49-F238E27FC236}">
                  <a16:creationId xmlns:a16="http://schemas.microsoft.com/office/drawing/2014/main" id="{3C0D9F35-54C5-4AA6-BFF7-447F493160FE}"/>
                </a:ext>
              </a:extLst>
            </p:cNvPr>
            <p:cNvSpPr>
              <a:spLocks/>
            </p:cNvSpPr>
            <p:nvPr/>
          </p:nvSpPr>
          <p:spPr bwMode="gray">
            <a:xfrm>
              <a:off x="3065602" y="4596768"/>
              <a:ext cx="892990" cy="917781"/>
            </a:xfrm>
            <a:custGeom>
              <a:avLst/>
              <a:gdLst>
                <a:gd name="T0" fmla="*/ 366 w 620"/>
                <a:gd name="T1" fmla="*/ 36 h 638"/>
                <a:gd name="T2" fmla="*/ 378 w 620"/>
                <a:gd name="T3" fmla="*/ 70 h 638"/>
                <a:gd name="T4" fmla="*/ 362 w 620"/>
                <a:gd name="T5" fmla="*/ 100 h 638"/>
                <a:gd name="T6" fmla="*/ 388 w 620"/>
                <a:gd name="T7" fmla="*/ 78 h 638"/>
                <a:gd name="T8" fmla="*/ 402 w 620"/>
                <a:gd name="T9" fmla="*/ 98 h 638"/>
                <a:gd name="T10" fmla="*/ 404 w 620"/>
                <a:gd name="T11" fmla="*/ 108 h 638"/>
                <a:gd name="T12" fmla="*/ 420 w 620"/>
                <a:gd name="T13" fmla="*/ 92 h 638"/>
                <a:gd name="T14" fmla="*/ 472 w 620"/>
                <a:gd name="T15" fmla="*/ 114 h 638"/>
                <a:gd name="T16" fmla="*/ 476 w 620"/>
                <a:gd name="T17" fmla="*/ 126 h 638"/>
                <a:gd name="T18" fmla="*/ 516 w 620"/>
                <a:gd name="T19" fmla="*/ 130 h 638"/>
                <a:gd name="T20" fmla="*/ 572 w 620"/>
                <a:gd name="T21" fmla="*/ 152 h 638"/>
                <a:gd name="T22" fmla="*/ 614 w 620"/>
                <a:gd name="T23" fmla="*/ 174 h 638"/>
                <a:gd name="T24" fmla="*/ 600 w 620"/>
                <a:gd name="T25" fmla="*/ 246 h 638"/>
                <a:gd name="T26" fmla="*/ 570 w 620"/>
                <a:gd name="T27" fmla="*/ 286 h 638"/>
                <a:gd name="T28" fmla="*/ 556 w 620"/>
                <a:gd name="T29" fmla="*/ 322 h 638"/>
                <a:gd name="T30" fmla="*/ 544 w 620"/>
                <a:gd name="T31" fmla="*/ 392 h 638"/>
                <a:gd name="T32" fmla="*/ 512 w 620"/>
                <a:gd name="T33" fmla="*/ 446 h 638"/>
                <a:gd name="T34" fmla="*/ 454 w 620"/>
                <a:gd name="T35" fmla="*/ 468 h 638"/>
                <a:gd name="T36" fmla="*/ 408 w 620"/>
                <a:gd name="T37" fmla="*/ 494 h 638"/>
                <a:gd name="T38" fmla="*/ 398 w 620"/>
                <a:gd name="T39" fmla="*/ 550 h 638"/>
                <a:gd name="T40" fmla="*/ 374 w 620"/>
                <a:gd name="T41" fmla="*/ 588 h 638"/>
                <a:gd name="T42" fmla="*/ 352 w 620"/>
                <a:gd name="T43" fmla="*/ 606 h 638"/>
                <a:gd name="T44" fmla="*/ 370 w 620"/>
                <a:gd name="T45" fmla="*/ 584 h 638"/>
                <a:gd name="T46" fmla="*/ 352 w 620"/>
                <a:gd name="T47" fmla="*/ 596 h 638"/>
                <a:gd name="T48" fmla="*/ 342 w 620"/>
                <a:gd name="T49" fmla="*/ 622 h 638"/>
                <a:gd name="T50" fmla="*/ 330 w 620"/>
                <a:gd name="T51" fmla="*/ 622 h 638"/>
                <a:gd name="T52" fmla="*/ 286 w 620"/>
                <a:gd name="T53" fmla="*/ 590 h 638"/>
                <a:gd name="T54" fmla="*/ 300 w 620"/>
                <a:gd name="T55" fmla="*/ 540 h 638"/>
                <a:gd name="T56" fmla="*/ 322 w 620"/>
                <a:gd name="T57" fmla="*/ 502 h 638"/>
                <a:gd name="T58" fmla="*/ 314 w 620"/>
                <a:gd name="T59" fmla="*/ 474 h 638"/>
                <a:gd name="T60" fmla="*/ 290 w 620"/>
                <a:gd name="T61" fmla="*/ 446 h 638"/>
                <a:gd name="T62" fmla="*/ 256 w 620"/>
                <a:gd name="T63" fmla="*/ 414 h 638"/>
                <a:gd name="T64" fmla="*/ 260 w 620"/>
                <a:gd name="T65" fmla="*/ 376 h 638"/>
                <a:gd name="T66" fmla="*/ 220 w 620"/>
                <a:gd name="T67" fmla="*/ 342 h 638"/>
                <a:gd name="T68" fmla="*/ 214 w 620"/>
                <a:gd name="T69" fmla="*/ 302 h 638"/>
                <a:gd name="T70" fmla="*/ 162 w 620"/>
                <a:gd name="T71" fmla="*/ 282 h 638"/>
                <a:gd name="T72" fmla="*/ 116 w 620"/>
                <a:gd name="T73" fmla="*/ 244 h 638"/>
                <a:gd name="T74" fmla="*/ 60 w 620"/>
                <a:gd name="T75" fmla="*/ 256 h 638"/>
                <a:gd name="T76" fmla="*/ 48 w 620"/>
                <a:gd name="T77" fmla="*/ 238 h 638"/>
                <a:gd name="T78" fmla="*/ 8 w 620"/>
                <a:gd name="T79" fmla="*/ 222 h 638"/>
                <a:gd name="T80" fmla="*/ 26 w 620"/>
                <a:gd name="T81" fmla="*/ 160 h 638"/>
                <a:gd name="T82" fmla="*/ 70 w 620"/>
                <a:gd name="T83" fmla="*/ 120 h 638"/>
                <a:gd name="T84" fmla="*/ 66 w 620"/>
                <a:gd name="T85" fmla="*/ 72 h 638"/>
                <a:gd name="T86" fmla="*/ 92 w 620"/>
                <a:gd name="T87" fmla="*/ 56 h 638"/>
                <a:gd name="T88" fmla="*/ 130 w 620"/>
                <a:gd name="T89" fmla="*/ 72 h 638"/>
                <a:gd name="T90" fmla="*/ 168 w 620"/>
                <a:gd name="T91" fmla="*/ 44 h 638"/>
                <a:gd name="T92" fmla="*/ 154 w 620"/>
                <a:gd name="T93" fmla="*/ 18 h 638"/>
                <a:gd name="T94" fmla="*/ 194 w 620"/>
                <a:gd name="T95" fmla="*/ 18 h 638"/>
                <a:gd name="T96" fmla="*/ 228 w 620"/>
                <a:gd name="T97" fmla="*/ 22 h 638"/>
                <a:gd name="T98" fmla="*/ 244 w 620"/>
                <a:gd name="T99" fmla="*/ 64 h 638"/>
                <a:gd name="T100" fmla="*/ 276 w 620"/>
                <a:gd name="T101" fmla="*/ 54 h 638"/>
                <a:gd name="T102" fmla="*/ 290 w 620"/>
                <a:gd name="T103" fmla="*/ 44 h 638"/>
                <a:gd name="T104" fmla="*/ 332 w 620"/>
                <a:gd name="T105" fmla="*/ 4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0" h="638">
                  <a:moveTo>
                    <a:pt x="356" y="18"/>
                  </a:moveTo>
                  <a:lnTo>
                    <a:pt x="362" y="20"/>
                  </a:lnTo>
                  <a:lnTo>
                    <a:pt x="366" y="24"/>
                  </a:lnTo>
                  <a:lnTo>
                    <a:pt x="364" y="28"/>
                  </a:lnTo>
                  <a:lnTo>
                    <a:pt x="366" y="36"/>
                  </a:lnTo>
                  <a:lnTo>
                    <a:pt x="368" y="44"/>
                  </a:lnTo>
                  <a:lnTo>
                    <a:pt x="376" y="54"/>
                  </a:lnTo>
                  <a:lnTo>
                    <a:pt x="382" y="60"/>
                  </a:lnTo>
                  <a:lnTo>
                    <a:pt x="382" y="68"/>
                  </a:lnTo>
                  <a:lnTo>
                    <a:pt x="378" y="70"/>
                  </a:lnTo>
                  <a:lnTo>
                    <a:pt x="370" y="76"/>
                  </a:lnTo>
                  <a:lnTo>
                    <a:pt x="362" y="84"/>
                  </a:lnTo>
                  <a:lnTo>
                    <a:pt x="360" y="88"/>
                  </a:lnTo>
                  <a:lnTo>
                    <a:pt x="360" y="96"/>
                  </a:lnTo>
                  <a:lnTo>
                    <a:pt x="362" y="100"/>
                  </a:lnTo>
                  <a:lnTo>
                    <a:pt x="368" y="98"/>
                  </a:lnTo>
                  <a:lnTo>
                    <a:pt x="372" y="92"/>
                  </a:lnTo>
                  <a:lnTo>
                    <a:pt x="372" y="82"/>
                  </a:lnTo>
                  <a:lnTo>
                    <a:pt x="380" y="78"/>
                  </a:lnTo>
                  <a:lnTo>
                    <a:pt x="388" y="78"/>
                  </a:lnTo>
                  <a:lnTo>
                    <a:pt x="392" y="82"/>
                  </a:lnTo>
                  <a:lnTo>
                    <a:pt x="400" y="84"/>
                  </a:lnTo>
                  <a:lnTo>
                    <a:pt x="404" y="88"/>
                  </a:lnTo>
                  <a:lnTo>
                    <a:pt x="404" y="92"/>
                  </a:lnTo>
                  <a:lnTo>
                    <a:pt x="402" y="98"/>
                  </a:lnTo>
                  <a:lnTo>
                    <a:pt x="398" y="102"/>
                  </a:lnTo>
                  <a:lnTo>
                    <a:pt x="392" y="108"/>
                  </a:lnTo>
                  <a:lnTo>
                    <a:pt x="392" y="116"/>
                  </a:lnTo>
                  <a:lnTo>
                    <a:pt x="396" y="116"/>
                  </a:lnTo>
                  <a:lnTo>
                    <a:pt x="404" y="108"/>
                  </a:lnTo>
                  <a:lnTo>
                    <a:pt x="406" y="108"/>
                  </a:lnTo>
                  <a:lnTo>
                    <a:pt x="408" y="104"/>
                  </a:lnTo>
                  <a:lnTo>
                    <a:pt x="410" y="98"/>
                  </a:lnTo>
                  <a:lnTo>
                    <a:pt x="414" y="94"/>
                  </a:lnTo>
                  <a:lnTo>
                    <a:pt x="420" y="92"/>
                  </a:lnTo>
                  <a:lnTo>
                    <a:pt x="426" y="94"/>
                  </a:lnTo>
                  <a:lnTo>
                    <a:pt x="440" y="98"/>
                  </a:lnTo>
                  <a:lnTo>
                    <a:pt x="448" y="104"/>
                  </a:lnTo>
                  <a:lnTo>
                    <a:pt x="462" y="110"/>
                  </a:lnTo>
                  <a:lnTo>
                    <a:pt x="472" y="114"/>
                  </a:lnTo>
                  <a:lnTo>
                    <a:pt x="472" y="120"/>
                  </a:lnTo>
                  <a:lnTo>
                    <a:pt x="468" y="126"/>
                  </a:lnTo>
                  <a:lnTo>
                    <a:pt x="466" y="134"/>
                  </a:lnTo>
                  <a:lnTo>
                    <a:pt x="468" y="134"/>
                  </a:lnTo>
                  <a:lnTo>
                    <a:pt x="476" y="126"/>
                  </a:lnTo>
                  <a:lnTo>
                    <a:pt x="482" y="124"/>
                  </a:lnTo>
                  <a:lnTo>
                    <a:pt x="488" y="122"/>
                  </a:lnTo>
                  <a:lnTo>
                    <a:pt x="496" y="124"/>
                  </a:lnTo>
                  <a:lnTo>
                    <a:pt x="506" y="128"/>
                  </a:lnTo>
                  <a:lnTo>
                    <a:pt x="516" y="130"/>
                  </a:lnTo>
                  <a:lnTo>
                    <a:pt x="528" y="130"/>
                  </a:lnTo>
                  <a:lnTo>
                    <a:pt x="538" y="132"/>
                  </a:lnTo>
                  <a:lnTo>
                    <a:pt x="548" y="134"/>
                  </a:lnTo>
                  <a:lnTo>
                    <a:pt x="560" y="142"/>
                  </a:lnTo>
                  <a:lnTo>
                    <a:pt x="572" y="152"/>
                  </a:lnTo>
                  <a:lnTo>
                    <a:pt x="582" y="160"/>
                  </a:lnTo>
                  <a:lnTo>
                    <a:pt x="592" y="166"/>
                  </a:lnTo>
                  <a:lnTo>
                    <a:pt x="602" y="164"/>
                  </a:lnTo>
                  <a:lnTo>
                    <a:pt x="610" y="164"/>
                  </a:lnTo>
                  <a:lnTo>
                    <a:pt x="614" y="174"/>
                  </a:lnTo>
                  <a:lnTo>
                    <a:pt x="620" y="190"/>
                  </a:lnTo>
                  <a:lnTo>
                    <a:pt x="620" y="206"/>
                  </a:lnTo>
                  <a:lnTo>
                    <a:pt x="618" y="224"/>
                  </a:lnTo>
                  <a:lnTo>
                    <a:pt x="608" y="236"/>
                  </a:lnTo>
                  <a:lnTo>
                    <a:pt x="600" y="246"/>
                  </a:lnTo>
                  <a:lnTo>
                    <a:pt x="580" y="264"/>
                  </a:lnTo>
                  <a:lnTo>
                    <a:pt x="580" y="272"/>
                  </a:lnTo>
                  <a:lnTo>
                    <a:pt x="578" y="278"/>
                  </a:lnTo>
                  <a:lnTo>
                    <a:pt x="574" y="282"/>
                  </a:lnTo>
                  <a:lnTo>
                    <a:pt x="570" y="286"/>
                  </a:lnTo>
                  <a:lnTo>
                    <a:pt x="562" y="290"/>
                  </a:lnTo>
                  <a:lnTo>
                    <a:pt x="556" y="294"/>
                  </a:lnTo>
                  <a:lnTo>
                    <a:pt x="554" y="302"/>
                  </a:lnTo>
                  <a:lnTo>
                    <a:pt x="554" y="310"/>
                  </a:lnTo>
                  <a:lnTo>
                    <a:pt x="556" y="322"/>
                  </a:lnTo>
                  <a:lnTo>
                    <a:pt x="556" y="338"/>
                  </a:lnTo>
                  <a:lnTo>
                    <a:pt x="554" y="350"/>
                  </a:lnTo>
                  <a:lnTo>
                    <a:pt x="552" y="366"/>
                  </a:lnTo>
                  <a:lnTo>
                    <a:pt x="548" y="376"/>
                  </a:lnTo>
                  <a:lnTo>
                    <a:pt x="544" y="392"/>
                  </a:lnTo>
                  <a:lnTo>
                    <a:pt x="536" y="408"/>
                  </a:lnTo>
                  <a:lnTo>
                    <a:pt x="528" y="420"/>
                  </a:lnTo>
                  <a:lnTo>
                    <a:pt x="524" y="434"/>
                  </a:lnTo>
                  <a:lnTo>
                    <a:pt x="518" y="440"/>
                  </a:lnTo>
                  <a:lnTo>
                    <a:pt x="512" y="446"/>
                  </a:lnTo>
                  <a:lnTo>
                    <a:pt x="508" y="452"/>
                  </a:lnTo>
                  <a:lnTo>
                    <a:pt x="494" y="456"/>
                  </a:lnTo>
                  <a:lnTo>
                    <a:pt x="482" y="456"/>
                  </a:lnTo>
                  <a:lnTo>
                    <a:pt x="464" y="458"/>
                  </a:lnTo>
                  <a:lnTo>
                    <a:pt x="454" y="468"/>
                  </a:lnTo>
                  <a:lnTo>
                    <a:pt x="446" y="472"/>
                  </a:lnTo>
                  <a:lnTo>
                    <a:pt x="438" y="472"/>
                  </a:lnTo>
                  <a:lnTo>
                    <a:pt x="430" y="480"/>
                  </a:lnTo>
                  <a:lnTo>
                    <a:pt x="418" y="484"/>
                  </a:lnTo>
                  <a:lnTo>
                    <a:pt x="408" y="494"/>
                  </a:lnTo>
                  <a:lnTo>
                    <a:pt x="404" y="502"/>
                  </a:lnTo>
                  <a:lnTo>
                    <a:pt x="402" y="516"/>
                  </a:lnTo>
                  <a:lnTo>
                    <a:pt x="402" y="526"/>
                  </a:lnTo>
                  <a:lnTo>
                    <a:pt x="404" y="542"/>
                  </a:lnTo>
                  <a:lnTo>
                    <a:pt x="398" y="550"/>
                  </a:lnTo>
                  <a:lnTo>
                    <a:pt x="390" y="560"/>
                  </a:lnTo>
                  <a:lnTo>
                    <a:pt x="384" y="566"/>
                  </a:lnTo>
                  <a:lnTo>
                    <a:pt x="380" y="574"/>
                  </a:lnTo>
                  <a:lnTo>
                    <a:pt x="376" y="584"/>
                  </a:lnTo>
                  <a:lnTo>
                    <a:pt x="374" y="588"/>
                  </a:lnTo>
                  <a:lnTo>
                    <a:pt x="370" y="592"/>
                  </a:lnTo>
                  <a:lnTo>
                    <a:pt x="366" y="600"/>
                  </a:lnTo>
                  <a:lnTo>
                    <a:pt x="360" y="604"/>
                  </a:lnTo>
                  <a:lnTo>
                    <a:pt x="352" y="610"/>
                  </a:lnTo>
                  <a:lnTo>
                    <a:pt x="352" y="606"/>
                  </a:lnTo>
                  <a:lnTo>
                    <a:pt x="352" y="604"/>
                  </a:lnTo>
                  <a:lnTo>
                    <a:pt x="356" y="600"/>
                  </a:lnTo>
                  <a:lnTo>
                    <a:pt x="360" y="596"/>
                  </a:lnTo>
                  <a:lnTo>
                    <a:pt x="366" y="590"/>
                  </a:lnTo>
                  <a:lnTo>
                    <a:pt x="370" y="584"/>
                  </a:lnTo>
                  <a:lnTo>
                    <a:pt x="368" y="580"/>
                  </a:lnTo>
                  <a:lnTo>
                    <a:pt x="364" y="582"/>
                  </a:lnTo>
                  <a:lnTo>
                    <a:pt x="360" y="586"/>
                  </a:lnTo>
                  <a:lnTo>
                    <a:pt x="356" y="592"/>
                  </a:lnTo>
                  <a:lnTo>
                    <a:pt x="352" y="596"/>
                  </a:lnTo>
                  <a:lnTo>
                    <a:pt x="348" y="600"/>
                  </a:lnTo>
                  <a:lnTo>
                    <a:pt x="348" y="606"/>
                  </a:lnTo>
                  <a:lnTo>
                    <a:pt x="346" y="612"/>
                  </a:lnTo>
                  <a:lnTo>
                    <a:pt x="344" y="618"/>
                  </a:lnTo>
                  <a:lnTo>
                    <a:pt x="342" y="622"/>
                  </a:lnTo>
                  <a:lnTo>
                    <a:pt x="336" y="630"/>
                  </a:lnTo>
                  <a:lnTo>
                    <a:pt x="332" y="638"/>
                  </a:lnTo>
                  <a:lnTo>
                    <a:pt x="328" y="634"/>
                  </a:lnTo>
                  <a:lnTo>
                    <a:pt x="328" y="628"/>
                  </a:lnTo>
                  <a:lnTo>
                    <a:pt x="330" y="622"/>
                  </a:lnTo>
                  <a:lnTo>
                    <a:pt x="326" y="614"/>
                  </a:lnTo>
                  <a:lnTo>
                    <a:pt x="320" y="610"/>
                  </a:lnTo>
                  <a:lnTo>
                    <a:pt x="308" y="600"/>
                  </a:lnTo>
                  <a:lnTo>
                    <a:pt x="294" y="592"/>
                  </a:lnTo>
                  <a:lnTo>
                    <a:pt x="286" y="590"/>
                  </a:lnTo>
                  <a:lnTo>
                    <a:pt x="278" y="580"/>
                  </a:lnTo>
                  <a:lnTo>
                    <a:pt x="268" y="572"/>
                  </a:lnTo>
                  <a:lnTo>
                    <a:pt x="270" y="568"/>
                  </a:lnTo>
                  <a:lnTo>
                    <a:pt x="276" y="564"/>
                  </a:lnTo>
                  <a:lnTo>
                    <a:pt x="300" y="540"/>
                  </a:lnTo>
                  <a:lnTo>
                    <a:pt x="308" y="534"/>
                  </a:lnTo>
                  <a:lnTo>
                    <a:pt x="316" y="530"/>
                  </a:lnTo>
                  <a:lnTo>
                    <a:pt x="320" y="524"/>
                  </a:lnTo>
                  <a:lnTo>
                    <a:pt x="324" y="512"/>
                  </a:lnTo>
                  <a:lnTo>
                    <a:pt x="322" y="502"/>
                  </a:lnTo>
                  <a:lnTo>
                    <a:pt x="318" y="498"/>
                  </a:lnTo>
                  <a:lnTo>
                    <a:pt x="308" y="496"/>
                  </a:lnTo>
                  <a:lnTo>
                    <a:pt x="308" y="490"/>
                  </a:lnTo>
                  <a:lnTo>
                    <a:pt x="312" y="482"/>
                  </a:lnTo>
                  <a:lnTo>
                    <a:pt x="314" y="474"/>
                  </a:lnTo>
                  <a:lnTo>
                    <a:pt x="308" y="472"/>
                  </a:lnTo>
                  <a:lnTo>
                    <a:pt x="300" y="474"/>
                  </a:lnTo>
                  <a:lnTo>
                    <a:pt x="292" y="466"/>
                  </a:lnTo>
                  <a:lnTo>
                    <a:pt x="288" y="456"/>
                  </a:lnTo>
                  <a:lnTo>
                    <a:pt x="290" y="446"/>
                  </a:lnTo>
                  <a:lnTo>
                    <a:pt x="284" y="442"/>
                  </a:lnTo>
                  <a:lnTo>
                    <a:pt x="274" y="440"/>
                  </a:lnTo>
                  <a:lnTo>
                    <a:pt x="266" y="442"/>
                  </a:lnTo>
                  <a:lnTo>
                    <a:pt x="256" y="442"/>
                  </a:lnTo>
                  <a:lnTo>
                    <a:pt x="256" y="414"/>
                  </a:lnTo>
                  <a:lnTo>
                    <a:pt x="252" y="406"/>
                  </a:lnTo>
                  <a:lnTo>
                    <a:pt x="256" y="402"/>
                  </a:lnTo>
                  <a:lnTo>
                    <a:pt x="252" y="396"/>
                  </a:lnTo>
                  <a:lnTo>
                    <a:pt x="260" y="382"/>
                  </a:lnTo>
                  <a:lnTo>
                    <a:pt x="260" y="376"/>
                  </a:lnTo>
                  <a:lnTo>
                    <a:pt x="258" y="366"/>
                  </a:lnTo>
                  <a:lnTo>
                    <a:pt x="248" y="362"/>
                  </a:lnTo>
                  <a:lnTo>
                    <a:pt x="246" y="350"/>
                  </a:lnTo>
                  <a:lnTo>
                    <a:pt x="248" y="342"/>
                  </a:lnTo>
                  <a:lnTo>
                    <a:pt x="220" y="342"/>
                  </a:lnTo>
                  <a:lnTo>
                    <a:pt x="218" y="330"/>
                  </a:lnTo>
                  <a:lnTo>
                    <a:pt x="218" y="326"/>
                  </a:lnTo>
                  <a:lnTo>
                    <a:pt x="220" y="322"/>
                  </a:lnTo>
                  <a:lnTo>
                    <a:pt x="218" y="314"/>
                  </a:lnTo>
                  <a:lnTo>
                    <a:pt x="214" y="302"/>
                  </a:lnTo>
                  <a:lnTo>
                    <a:pt x="196" y="298"/>
                  </a:lnTo>
                  <a:lnTo>
                    <a:pt x="184" y="292"/>
                  </a:lnTo>
                  <a:lnTo>
                    <a:pt x="176" y="290"/>
                  </a:lnTo>
                  <a:lnTo>
                    <a:pt x="172" y="284"/>
                  </a:lnTo>
                  <a:lnTo>
                    <a:pt x="162" y="282"/>
                  </a:lnTo>
                  <a:lnTo>
                    <a:pt x="152" y="280"/>
                  </a:lnTo>
                  <a:lnTo>
                    <a:pt x="140" y="268"/>
                  </a:lnTo>
                  <a:lnTo>
                    <a:pt x="138" y="240"/>
                  </a:lnTo>
                  <a:lnTo>
                    <a:pt x="126" y="240"/>
                  </a:lnTo>
                  <a:lnTo>
                    <a:pt x="116" y="244"/>
                  </a:lnTo>
                  <a:lnTo>
                    <a:pt x="114" y="244"/>
                  </a:lnTo>
                  <a:lnTo>
                    <a:pt x="106" y="250"/>
                  </a:lnTo>
                  <a:lnTo>
                    <a:pt x="92" y="256"/>
                  </a:lnTo>
                  <a:lnTo>
                    <a:pt x="72" y="258"/>
                  </a:lnTo>
                  <a:lnTo>
                    <a:pt x="60" y="256"/>
                  </a:lnTo>
                  <a:lnTo>
                    <a:pt x="54" y="256"/>
                  </a:lnTo>
                  <a:lnTo>
                    <a:pt x="52" y="250"/>
                  </a:lnTo>
                  <a:lnTo>
                    <a:pt x="56" y="238"/>
                  </a:lnTo>
                  <a:lnTo>
                    <a:pt x="54" y="232"/>
                  </a:lnTo>
                  <a:lnTo>
                    <a:pt x="48" y="238"/>
                  </a:lnTo>
                  <a:lnTo>
                    <a:pt x="38" y="242"/>
                  </a:lnTo>
                  <a:lnTo>
                    <a:pt x="36" y="244"/>
                  </a:lnTo>
                  <a:lnTo>
                    <a:pt x="28" y="242"/>
                  </a:lnTo>
                  <a:lnTo>
                    <a:pt x="18" y="232"/>
                  </a:lnTo>
                  <a:lnTo>
                    <a:pt x="8" y="222"/>
                  </a:lnTo>
                  <a:lnTo>
                    <a:pt x="0" y="200"/>
                  </a:lnTo>
                  <a:lnTo>
                    <a:pt x="8" y="188"/>
                  </a:lnTo>
                  <a:lnTo>
                    <a:pt x="14" y="182"/>
                  </a:lnTo>
                  <a:lnTo>
                    <a:pt x="16" y="172"/>
                  </a:lnTo>
                  <a:lnTo>
                    <a:pt x="26" y="160"/>
                  </a:lnTo>
                  <a:lnTo>
                    <a:pt x="40" y="154"/>
                  </a:lnTo>
                  <a:lnTo>
                    <a:pt x="62" y="152"/>
                  </a:lnTo>
                  <a:lnTo>
                    <a:pt x="68" y="138"/>
                  </a:lnTo>
                  <a:lnTo>
                    <a:pt x="68" y="126"/>
                  </a:lnTo>
                  <a:lnTo>
                    <a:pt x="70" y="120"/>
                  </a:lnTo>
                  <a:lnTo>
                    <a:pt x="72" y="106"/>
                  </a:lnTo>
                  <a:lnTo>
                    <a:pt x="70" y="94"/>
                  </a:lnTo>
                  <a:lnTo>
                    <a:pt x="64" y="86"/>
                  </a:lnTo>
                  <a:lnTo>
                    <a:pt x="64" y="74"/>
                  </a:lnTo>
                  <a:lnTo>
                    <a:pt x="66" y="72"/>
                  </a:lnTo>
                  <a:lnTo>
                    <a:pt x="76" y="74"/>
                  </a:lnTo>
                  <a:lnTo>
                    <a:pt x="76" y="68"/>
                  </a:lnTo>
                  <a:lnTo>
                    <a:pt x="64" y="64"/>
                  </a:lnTo>
                  <a:lnTo>
                    <a:pt x="64" y="58"/>
                  </a:lnTo>
                  <a:lnTo>
                    <a:pt x="92" y="56"/>
                  </a:lnTo>
                  <a:lnTo>
                    <a:pt x="102" y="54"/>
                  </a:lnTo>
                  <a:lnTo>
                    <a:pt x="108" y="56"/>
                  </a:lnTo>
                  <a:lnTo>
                    <a:pt x="112" y="62"/>
                  </a:lnTo>
                  <a:lnTo>
                    <a:pt x="120" y="70"/>
                  </a:lnTo>
                  <a:lnTo>
                    <a:pt x="130" y="72"/>
                  </a:lnTo>
                  <a:lnTo>
                    <a:pt x="144" y="68"/>
                  </a:lnTo>
                  <a:lnTo>
                    <a:pt x="150" y="62"/>
                  </a:lnTo>
                  <a:lnTo>
                    <a:pt x="156" y="56"/>
                  </a:lnTo>
                  <a:lnTo>
                    <a:pt x="168" y="52"/>
                  </a:lnTo>
                  <a:lnTo>
                    <a:pt x="168" y="44"/>
                  </a:lnTo>
                  <a:lnTo>
                    <a:pt x="162" y="44"/>
                  </a:lnTo>
                  <a:lnTo>
                    <a:pt x="156" y="36"/>
                  </a:lnTo>
                  <a:lnTo>
                    <a:pt x="154" y="26"/>
                  </a:lnTo>
                  <a:lnTo>
                    <a:pt x="148" y="20"/>
                  </a:lnTo>
                  <a:lnTo>
                    <a:pt x="154" y="18"/>
                  </a:lnTo>
                  <a:lnTo>
                    <a:pt x="162" y="22"/>
                  </a:lnTo>
                  <a:lnTo>
                    <a:pt x="174" y="22"/>
                  </a:lnTo>
                  <a:lnTo>
                    <a:pt x="178" y="24"/>
                  </a:lnTo>
                  <a:lnTo>
                    <a:pt x="184" y="20"/>
                  </a:lnTo>
                  <a:lnTo>
                    <a:pt x="194" y="18"/>
                  </a:lnTo>
                  <a:lnTo>
                    <a:pt x="206" y="14"/>
                  </a:lnTo>
                  <a:lnTo>
                    <a:pt x="210" y="4"/>
                  </a:lnTo>
                  <a:lnTo>
                    <a:pt x="208" y="0"/>
                  </a:lnTo>
                  <a:lnTo>
                    <a:pt x="220" y="0"/>
                  </a:lnTo>
                  <a:lnTo>
                    <a:pt x="228" y="22"/>
                  </a:lnTo>
                  <a:lnTo>
                    <a:pt x="222" y="28"/>
                  </a:lnTo>
                  <a:lnTo>
                    <a:pt x="222" y="48"/>
                  </a:lnTo>
                  <a:lnTo>
                    <a:pt x="228" y="56"/>
                  </a:lnTo>
                  <a:lnTo>
                    <a:pt x="236" y="64"/>
                  </a:lnTo>
                  <a:lnTo>
                    <a:pt x="244" y="64"/>
                  </a:lnTo>
                  <a:lnTo>
                    <a:pt x="254" y="62"/>
                  </a:lnTo>
                  <a:lnTo>
                    <a:pt x="260" y="58"/>
                  </a:lnTo>
                  <a:lnTo>
                    <a:pt x="268" y="54"/>
                  </a:lnTo>
                  <a:lnTo>
                    <a:pt x="272" y="50"/>
                  </a:lnTo>
                  <a:lnTo>
                    <a:pt x="276" y="54"/>
                  </a:lnTo>
                  <a:lnTo>
                    <a:pt x="282" y="54"/>
                  </a:lnTo>
                  <a:lnTo>
                    <a:pt x="284" y="54"/>
                  </a:lnTo>
                  <a:lnTo>
                    <a:pt x="286" y="48"/>
                  </a:lnTo>
                  <a:lnTo>
                    <a:pt x="286" y="44"/>
                  </a:lnTo>
                  <a:lnTo>
                    <a:pt x="290" y="44"/>
                  </a:lnTo>
                  <a:lnTo>
                    <a:pt x="300" y="46"/>
                  </a:lnTo>
                  <a:lnTo>
                    <a:pt x="310" y="50"/>
                  </a:lnTo>
                  <a:lnTo>
                    <a:pt x="316" y="50"/>
                  </a:lnTo>
                  <a:lnTo>
                    <a:pt x="322" y="46"/>
                  </a:lnTo>
                  <a:lnTo>
                    <a:pt x="332" y="48"/>
                  </a:lnTo>
                  <a:lnTo>
                    <a:pt x="338" y="52"/>
                  </a:lnTo>
                  <a:lnTo>
                    <a:pt x="350" y="24"/>
                  </a:lnTo>
                  <a:lnTo>
                    <a:pt x="356" y="18"/>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56" name="Freeform 91">
              <a:extLst>
                <a:ext uri="{FF2B5EF4-FFF2-40B4-BE49-F238E27FC236}">
                  <a16:creationId xmlns:a16="http://schemas.microsoft.com/office/drawing/2014/main" id="{1C87AA63-F4C6-4A83-AA86-CA41BDDE0C93}"/>
                </a:ext>
              </a:extLst>
            </p:cNvPr>
            <p:cNvSpPr>
              <a:spLocks/>
            </p:cNvSpPr>
            <p:nvPr/>
          </p:nvSpPr>
          <p:spPr bwMode="gray">
            <a:xfrm>
              <a:off x="5322565" y="3966692"/>
              <a:ext cx="247733" cy="247426"/>
            </a:xfrm>
            <a:custGeom>
              <a:avLst/>
              <a:gdLst>
                <a:gd name="T0" fmla="*/ 6 w 172"/>
                <a:gd name="T1" fmla="*/ 0 h 172"/>
                <a:gd name="T2" fmla="*/ 16 w 172"/>
                <a:gd name="T3" fmla="*/ 4 h 172"/>
                <a:gd name="T4" fmla="*/ 24 w 172"/>
                <a:gd name="T5" fmla="*/ 2 h 172"/>
                <a:gd name="T6" fmla="*/ 48 w 172"/>
                <a:gd name="T7" fmla="*/ 12 h 172"/>
                <a:gd name="T8" fmla="*/ 66 w 172"/>
                <a:gd name="T9" fmla="*/ 16 h 172"/>
                <a:gd name="T10" fmla="*/ 80 w 172"/>
                <a:gd name="T11" fmla="*/ 14 h 172"/>
                <a:gd name="T12" fmla="*/ 90 w 172"/>
                <a:gd name="T13" fmla="*/ 8 h 172"/>
                <a:gd name="T14" fmla="*/ 112 w 172"/>
                <a:gd name="T15" fmla="*/ 6 h 172"/>
                <a:gd name="T16" fmla="*/ 122 w 172"/>
                <a:gd name="T17" fmla="*/ 12 h 172"/>
                <a:gd name="T18" fmla="*/ 134 w 172"/>
                <a:gd name="T19" fmla="*/ 10 h 172"/>
                <a:gd name="T20" fmla="*/ 150 w 172"/>
                <a:gd name="T21" fmla="*/ 12 h 172"/>
                <a:gd name="T22" fmla="*/ 154 w 172"/>
                <a:gd name="T23" fmla="*/ 20 h 172"/>
                <a:gd name="T24" fmla="*/ 162 w 172"/>
                <a:gd name="T25" fmla="*/ 40 h 172"/>
                <a:gd name="T26" fmla="*/ 158 w 172"/>
                <a:gd name="T27" fmla="*/ 44 h 172"/>
                <a:gd name="T28" fmla="*/ 152 w 172"/>
                <a:gd name="T29" fmla="*/ 56 h 172"/>
                <a:gd name="T30" fmla="*/ 150 w 172"/>
                <a:gd name="T31" fmla="*/ 66 h 172"/>
                <a:gd name="T32" fmla="*/ 146 w 172"/>
                <a:gd name="T33" fmla="*/ 70 h 172"/>
                <a:gd name="T34" fmla="*/ 140 w 172"/>
                <a:gd name="T35" fmla="*/ 60 h 172"/>
                <a:gd name="T36" fmla="*/ 136 w 172"/>
                <a:gd name="T37" fmla="*/ 48 h 172"/>
                <a:gd name="T38" fmla="*/ 130 w 172"/>
                <a:gd name="T39" fmla="*/ 40 h 172"/>
                <a:gd name="T40" fmla="*/ 126 w 172"/>
                <a:gd name="T41" fmla="*/ 28 h 172"/>
                <a:gd name="T42" fmla="*/ 122 w 172"/>
                <a:gd name="T43" fmla="*/ 16 h 172"/>
                <a:gd name="T44" fmla="*/ 122 w 172"/>
                <a:gd name="T45" fmla="*/ 24 h 172"/>
                <a:gd name="T46" fmla="*/ 124 w 172"/>
                <a:gd name="T47" fmla="*/ 42 h 172"/>
                <a:gd name="T48" fmla="*/ 128 w 172"/>
                <a:gd name="T49" fmla="*/ 54 h 172"/>
                <a:gd name="T50" fmla="*/ 136 w 172"/>
                <a:gd name="T51" fmla="*/ 64 h 172"/>
                <a:gd name="T52" fmla="*/ 142 w 172"/>
                <a:gd name="T53" fmla="*/ 72 h 172"/>
                <a:gd name="T54" fmla="*/ 150 w 172"/>
                <a:gd name="T55" fmla="*/ 96 h 172"/>
                <a:gd name="T56" fmla="*/ 170 w 172"/>
                <a:gd name="T57" fmla="*/ 130 h 172"/>
                <a:gd name="T58" fmla="*/ 172 w 172"/>
                <a:gd name="T59" fmla="*/ 136 h 172"/>
                <a:gd name="T60" fmla="*/ 172 w 172"/>
                <a:gd name="T61" fmla="*/ 152 h 172"/>
                <a:gd name="T62" fmla="*/ 164 w 172"/>
                <a:gd name="T63" fmla="*/ 152 h 172"/>
                <a:gd name="T64" fmla="*/ 144 w 172"/>
                <a:gd name="T65" fmla="*/ 172 h 172"/>
                <a:gd name="T66" fmla="*/ 134 w 172"/>
                <a:gd name="T67" fmla="*/ 166 h 172"/>
                <a:gd name="T68" fmla="*/ 6 w 172"/>
                <a:gd name="T69" fmla="*/ 164 h 172"/>
                <a:gd name="T70" fmla="*/ 6 w 172"/>
                <a:gd name="T71" fmla="*/ 38 h 172"/>
                <a:gd name="T72" fmla="*/ 2 w 172"/>
                <a:gd name="T73" fmla="*/ 36 h 172"/>
                <a:gd name="T74" fmla="*/ 0 w 172"/>
                <a:gd name="T75" fmla="*/ 24 h 172"/>
                <a:gd name="T76" fmla="*/ 6 w 172"/>
                <a:gd name="T77" fmla="*/ 20 h 172"/>
                <a:gd name="T78" fmla="*/ 6 w 172"/>
                <a:gd name="T7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172">
                  <a:moveTo>
                    <a:pt x="6" y="0"/>
                  </a:moveTo>
                  <a:lnTo>
                    <a:pt x="16" y="4"/>
                  </a:lnTo>
                  <a:lnTo>
                    <a:pt x="24" y="2"/>
                  </a:lnTo>
                  <a:lnTo>
                    <a:pt x="48" y="12"/>
                  </a:lnTo>
                  <a:lnTo>
                    <a:pt x="66" y="16"/>
                  </a:lnTo>
                  <a:lnTo>
                    <a:pt x="80" y="14"/>
                  </a:lnTo>
                  <a:lnTo>
                    <a:pt x="90" y="8"/>
                  </a:lnTo>
                  <a:lnTo>
                    <a:pt x="112" y="6"/>
                  </a:lnTo>
                  <a:lnTo>
                    <a:pt x="122" y="12"/>
                  </a:lnTo>
                  <a:lnTo>
                    <a:pt x="134" y="10"/>
                  </a:lnTo>
                  <a:lnTo>
                    <a:pt x="150" y="12"/>
                  </a:lnTo>
                  <a:lnTo>
                    <a:pt x="154" y="20"/>
                  </a:lnTo>
                  <a:lnTo>
                    <a:pt x="162" y="40"/>
                  </a:lnTo>
                  <a:lnTo>
                    <a:pt x="158" y="44"/>
                  </a:lnTo>
                  <a:lnTo>
                    <a:pt x="152" y="56"/>
                  </a:lnTo>
                  <a:lnTo>
                    <a:pt x="150" y="66"/>
                  </a:lnTo>
                  <a:lnTo>
                    <a:pt x="146" y="70"/>
                  </a:lnTo>
                  <a:lnTo>
                    <a:pt x="140" y="60"/>
                  </a:lnTo>
                  <a:lnTo>
                    <a:pt x="136" y="48"/>
                  </a:lnTo>
                  <a:lnTo>
                    <a:pt x="130" y="40"/>
                  </a:lnTo>
                  <a:lnTo>
                    <a:pt x="126" y="28"/>
                  </a:lnTo>
                  <a:lnTo>
                    <a:pt x="122" y="16"/>
                  </a:lnTo>
                  <a:lnTo>
                    <a:pt x="122" y="24"/>
                  </a:lnTo>
                  <a:lnTo>
                    <a:pt x="124" y="42"/>
                  </a:lnTo>
                  <a:lnTo>
                    <a:pt x="128" y="54"/>
                  </a:lnTo>
                  <a:lnTo>
                    <a:pt x="136" y="64"/>
                  </a:lnTo>
                  <a:lnTo>
                    <a:pt x="142" y="72"/>
                  </a:lnTo>
                  <a:lnTo>
                    <a:pt x="150" y="96"/>
                  </a:lnTo>
                  <a:lnTo>
                    <a:pt x="170" y="130"/>
                  </a:lnTo>
                  <a:lnTo>
                    <a:pt x="172" y="136"/>
                  </a:lnTo>
                  <a:lnTo>
                    <a:pt x="172" y="152"/>
                  </a:lnTo>
                  <a:lnTo>
                    <a:pt x="164" y="152"/>
                  </a:lnTo>
                  <a:lnTo>
                    <a:pt x="144" y="172"/>
                  </a:lnTo>
                  <a:lnTo>
                    <a:pt x="134" y="166"/>
                  </a:lnTo>
                  <a:lnTo>
                    <a:pt x="6" y="164"/>
                  </a:lnTo>
                  <a:lnTo>
                    <a:pt x="6" y="38"/>
                  </a:lnTo>
                  <a:lnTo>
                    <a:pt x="2" y="36"/>
                  </a:lnTo>
                  <a:lnTo>
                    <a:pt x="0" y="24"/>
                  </a:lnTo>
                  <a:lnTo>
                    <a:pt x="6" y="20"/>
                  </a:lnTo>
                  <a:lnTo>
                    <a:pt x="6"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57" name="Freeform 92">
              <a:extLst>
                <a:ext uri="{FF2B5EF4-FFF2-40B4-BE49-F238E27FC236}">
                  <a16:creationId xmlns:a16="http://schemas.microsoft.com/office/drawing/2014/main" id="{7AF694DB-DE34-4525-A637-6DA5E1BF431D}"/>
                </a:ext>
              </a:extLst>
            </p:cNvPr>
            <p:cNvSpPr>
              <a:spLocks/>
            </p:cNvSpPr>
            <p:nvPr/>
          </p:nvSpPr>
          <p:spPr bwMode="gray">
            <a:xfrm>
              <a:off x="4972571" y="3932167"/>
              <a:ext cx="358637" cy="319353"/>
            </a:xfrm>
            <a:custGeom>
              <a:avLst/>
              <a:gdLst>
                <a:gd name="T0" fmla="*/ 35 w 249"/>
                <a:gd name="T1" fmla="*/ 0 h 222"/>
                <a:gd name="T2" fmla="*/ 51 w 249"/>
                <a:gd name="T3" fmla="*/ 4 h 222"/>
                <a:gd name="T4" fmla="*/ 79 w 249"/>
                <a:gd name="T5" fmla="*/ 8 h 222"/>
                <a:gd name="T6" fmla="*/ 93 w 249"/>
                <a:gd name="T7" fmla="*/ 16 h 222"/>
                <a:gd name="T8" fmla="*/ 99 w 249"/>
                <a:gd name="T9" fmla="*/ 28 h 222"/>
                <a:gd name="T10" fmla="*/ 107 w 249"/>
                <a:gd name="T11" fmla="*/ 34 h 222"/>
                <a:gd name="T12" fmla="*/ 125 w 249"/>
                <a:gd name="T13" fmla="*/ 34 h 222"/>
                <a:gd name="T14" fmla="*/ 137 w 249"/>
                <a:gd name="T15" fmla="*/ 42 h 222"/>
                <a:gd name="T16" fmla="*/ 157 w 249"/>
                <a:gd name="T17" fmla="*/ 54 h 222"/>
                <a:gd name="T18" fmla="*/ 171 w 249"/>
                <a:gd name="T19" fmla="*/ 40 h 222"/>
                <a:gd name="T20" fmla="*/ 173 w 249"/>
                <a:gd name="T21" fmla="*/ 30 h 222"/>
                <a:gd name="T22" fmla="*/ 167 w 249"/>
                <a:gd name="T23" fmla="*/ 22 h 222"/>
                <a:gd name="T24" fmla="*/ 177 w 249"/>
                <a:gd name="T25" fmla="*/ 12 h 222"/>
                <a:gd name="T26" fmla="*/ 191 w 249"/>
                <a:gd name="T27" fmla="*/ 6 h 222"/>
                <a:gd name="T28" fmla="*/ 209 w 249"/>
                <a:gd name="T29" fmla="*/ 8 h 222"/>
                <a:gd name="T30" fmla="*/ 223 w 249"/>
                <a:gd name="T31" fmla="*/ 16 h 222"/>
                <a:gd name="T32" fmla="*/ 237 w 249"/>
                <a:gd name="T33" fmla="*/ 22 h 222"/>
                <a:gd name="T34" fmla="*/ 249 w 249"/>
                <a:gd name="T35" fmla="*/ 24 h 222"/>
                <a:gd name="T36" fmla="*/ 249 w 249"/>
                <a:gd name="T37" fmla="*/ 44 h 222"/>
                <a:gd name="T38" fmla="*/ 243 w 249"/>
                <a:gd name="T39" fmla="*/ 48 h 222"/>
                <a:gd name="T40" fmla="*/ 245 w 249"/>
                <a:gd name="T41" fmla="*/ 60 h 222"/>
                <a:gd name="T42" fmla="*/ 249 w 249"/>
                <a:gd name="T43" fmla="*/ 62 h 222"/>
                <a:gd name="T44" fmla="*/ 249 w 249"/>
                <a:gd name="T45" fmla="*/ 188 h 222"/>
                <a:gd name="T46" fmla="*/ 249 w 249"/>
                <a:gd name="T47" fmla="*/ 222 h 222"/>
                <a:gd name="T48" fmla="*/ 231 w 249"/>
                <a:gd name="T49" fmla="*/ 222 h 222"/>
                <a:gd name="T50" fmla="*/ 97 w 249"/>
                <a:gd name="T51" fmla="*/ 168 h 222"/>
                <a:gd name="T52" fmla="*/ 91 w 249"/>
                <a:gd name="T53" fmla="*/ 174 h 222"/>
                <a:gd name="T54" fmla="*/ 79 w 249"/>
                <a:gd name="T55" fmla="*/ 180 h 222"/>
                <a:gd name="T56" fmla="*/ 69 w 249"/>
                <a:gd name="T57" fmla="*/ 172 h 222"/>
                <a:gd name="T58" fmla="*/ 59 w 249"/>
                <a:gd name="T59" fmla="*/ 168 h 222"/>
                <a:gd name="T60" fmla="*/ 43 w 249"/>
                <a:gd name="T61" fmla="*/ 164 h 222"/>
                <a:gd name="T62" fmla="*/ 37 w 249"/>
                <a:gd name="T63" fmla="*/ 158 h 222"/>
                <a:gd name="T64" fmla="*/ 33 w 249"/>
                <a:gd name="T65" fmla="*/ 150 h 222"/>
                <a:gd name="T66" fmla="*/ 14 w 249"/>
                <a:gd name="T67" fmla="*/ 148 h 222"/>
                <a:gd name="T68" fmla="*/ 8 w 249"/>
                <a:gd name="T69" fmla="*/ 136 h 222"/>
                <a:gd name="T70" fmla="*/ 4 w 249"/>
                <a:gd name="T71" fmla="*/ 126 h 222"/>
                <a:gd name="T72" fmla="*/ 0 w 249"/>
                <a:gd name="T73" fmla="*/ 116 h 222"/>
                <a:gd name="T74" fmla="*/ 8 w 249"/>
                <a:gd name="T75" fmla="*/ 112 h 222"/>
                <a:gd name="T76" fmla="*/ 8 w 249"/>
                <a:gd name="T77" fmla="*/ 66 h 222"/>
                <a:gd name="T78" fmla="*/ 4 w 249"/>
                <a:gd name="T79" fmla="*/ 48 h 222"/>
                <a:gd name="T80" fmla="*/ 12 w 249"/>
                <a:gd name="T81" fmla="*/ 42 h 222"/>
                <a:gd name="T82" fmla="*/ 12 w 249"/>
                <a:gd name="T83" fmla="*/ 26 h 222"/>
                <a:gd name="T84" fmla="*/ 33 w 249"/>
                <a:gd name="T85" fmla="*/ 12 h 222"/>
                <a:gd name="T86" fmla="*/ 35 w 249"/>
                <a:gd name="T87" fmla="*/ 10 h 222"/>
                <a:gd name="T88" fmla="*/ 35 w 249"/>
                <a:gd name="T8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9" h="222">
                  <a:moveTo>
                    <a:pt x="35" y="0"/>
                  </a:moveTo>
                  <a:lnTo>
                    <a:pt x="51" y="4"/>
                  </a:lnTo>
                  <a:lnTo>
                    <a:pt x="79" y="8"/>
                  </a:lnTo>
                  <a:lnTo>
                    <a:pt x="93" y="16"/>
                  </a:lnTo>
                  <a:lnTo>
                    <a:pt x="99" y="28"/>
                  </a:lnTo>
                  <a:lnTo>
                    <a:pt x="107" y="34"/>
                  </a:lnTo>
                  <a:lnTo>
                    <a:pt x="125" y="34"/>
                  </a:lnTo>
                  <a:lnTo>
                    <a:pt x="137" y="42"/>
                  </a:lnTo>
                  <a:lnTo>
                    <a:pt x="157" y="54"/>
                  </a:lnTo>
                  <a:lnTo>
                    <a:pt x="171" y="40"/>
                  </a:lnTo>
                  <a:lnTo>
                    <a:pt x="173" y="30"/>
                  </a:lnTo>
                  <a:lnTo>
                    <a:pt x="167" y="22"/>
                  </a:lnTo>
                  <a:lnTo>
                    <a:pt x="177" y="12"/>
                  </a:lnTo>
                  <a:lnTo>
                    <a:pt x="191" y="6"/>
                  </a:lnTo>
                  <a:lnTo>
                    <a:pt x="209" y="8"/>
                  </a:lnTo>
                  <a:lnTo>
                    <a:pt x="223" y="16"/>
                  </a:lnTo>
                  <a:lnTo>
                    <a:pt x="237" y="22"/>
                  </a:lnTo>
                  <a:lnTo>
                    <a:pt x="249" y="24"/>
                  </a:lnTo>
                  <a:lnTo>
                    <a:pt x="249" y="44"/>
                  </a:lnTo>
                  <a:lnTo>
                    <a:pt x="243" y="48"/>
                  </a:lnTo>
                  <a:lnTo>
                    <a:pt x="245" y="60"/>
                  </a:lnTo>
                  <a:lnTo>
                    <a:pt x="249" y="62"/>
                  </a:lnTo>
                  <a:lnTo>
                    <a:pt x="249" y="188"/>
                  </a:lnTo>
                  <a:lnTo>
                    <a:pt x="249" y="222"/>
                  </a:lnTo>
                  <a:lnTo>
                    <a:pt x="231" y="222"/>
                  </a:lnTo>
                  <a:lnTo>
                    <a:pt x="97" y="168"/>
                  </a:lnTo>
                  <a:lnTo>
                    <a:pt x="91" y="174"/>
                  </a:lnTo>
                  <a:lnTo>
                    <a:pt x="79" y="180"/>
                  </a:lnTo>
                  <a:lnTo>
                    <a:pt x="69" y="172"/>
                  </a:lnTo>
                  <a:lnTo>
                    <a:pt x="59" y="168"/>
                  </a:lnTo>
                  <a:lnTo>
                    <a:pt x="43" y="164"/>
                  </a:lnTo>
                  <a:lnTo>
                    <a:pt x="37" y="158"/>
                  </a:lnTo>
                  <a:lnTo>
                    <a:pt x="33" y="150"/>
                  </a:lnTo>
                  <a:lnTo>
                    <a:pt x="14" y="148"/>
                  </a:lnTo>
                  <a:lnTo>
                    <a:pt x="8" y="136"/>
                  </a:lnTo>
                  <a:lnTo>
                    <a:pt x="4" y="126"/>
                  </a:lnTo>
                  <a:lnTo>
                    <a:pt x="0" y="116"/>
                  </a:lnTo>
                  <a:lnTo>
                    <a:pt x="8" y="112"/>
                  </a:lnTo>
                  <a:lnTo>
                    <a:pt x="8" y="66"/>
                  </a:lnTo>
                  <a:lnTo>
                    <a:pt x="4" y="48"/>
                  </a:lnTo>
                  <a:lnTo>
                    <a:pt x="12" y="42"/>
                  </a:lnTo>
                  <a:lnTo>
                    <a:pt x="12" y="26"/>
                  </a:lnTo>
                  <a:lnTo>
                    <a:pt x="33" y="12"/>
                  </a:lnTo>
                  <a:lnTo>
                    <a:pt x="35" y="10"/>
                  </a:lnTo>
                  <a:lnTo>
                    <a:pt x="35"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58" name="Freeform 93">
              <a:extLst>
                <a:ext uri="{FF2B5EF4-FFF2-40B4-BE49-F238E27FC236}">
                  <a16:creationId xmlns:a16="http://schemas.microsoft.com/office/drawing/2014/main" id="{6B836A93-DE97-429D-8371-DC6784AD5CB6}"/>
                </a:ext>
              </a:extLst>
            </p:cNvPr>
            <p:cNvSpPr>
              <a:spLocks/>
            </p:cNvSpPr>
            <p:nvPr/>
          </p:nvSpPr>
          <p:spPr bwMode="gray">
            <a:xfrm>
              <a:off x="4929361" y="3825716"/>
              <a:ext cx="93620" cy="175500"/>
            </a:xfrm>
            <a:custGeom>
              <a:avLst/>
              <a:gdLst>
                <a:gd name="T0" fmla="*/ 16 w 65"/>
                <a:gd name="T1" fmla="*/ 6 h 122"/>
                <a:gd name="T2" fmla="*/ 30 w 65"/>
                <a:gd name="T3" fmla="*/ 0 h 122"/>
                <a:gd name="T4" fmla="*/ 38 w 65"/>
                <a:gd name="T5" fmla="*/ 0 h 122"/>
                <a:gd name="T6" fmla="*/ 42 w 65"/>
                <a:gd name="T7" fmla="*/ 8 h 122"/>
                <a:gd name="T8" fmla="*/ 48 w 65"/>
                <a:gd name="T9" fmla="*/ 10 h 122"/>
                <a:gd name="T10" fmla="*/ 54 w 65"/>
                <a:gd name="T11" fmla="*/ 6 h 122"/>
                <a:gd name="T12" fmla="*/ 58 w 65"/>
                <a:gd name="T13" fmla="*/ 8 h 122"/>
                <a:gd name="T14" fmla="*/ 56 w 65"/>
                <a:gd name="T15" fmla="*/ 14 h 122"/>
                <a:gd name="T16" fmla="*/ 50 w 65"/>
                <a:gd name="T17" fmla="*/ 16 h 122"/>
                <a:gd name="T18" fmla="*/ 46 w 65"/>
                <a:gd name="T19" fmla="*/ 24 h 122"/>
                <a:gd name="T20" fmla="*/ 50 w 65"/>
                <a:gd name="T21" fmla="*/ 28 h 122"/>
                <a:gd name="T22" fmla="*/ 58 w 65"/>
                <a:gd name="T23" fmla="*/ 32 h 122"/>
                <a:gd name="T24" fmla="*/ 58 w 65"/>
                <a:gd name="T25" fmla="*/ 38 h 122"/>
                <a:gd name="T26" fmla="*/ 52 w 65"/>
                <a:gd name="T27" fmla="*/ 44 h 122"/>
                <a:gd name="T28" fmla="*/ 46 w 65"/>
                <a:gd name="T29" fmla="*/ 46 h 122"/>
                <a:gd name="T30" fmla="*/ 40 w 65"/>
                <a:gd name="T31" fmla="*/ 54 h 122"/>
                <a:gd name="T32" fmla="*/ 44 w 65"/>
                <a:gd name="T33" fmla="*/ 64 h 122"/>
                <a:gd name="T34" fmla="*/ 54 w 65"/>
                <a:gd name="T35" fmla="*/ 64 h 122"/>
                <a:gd name="T36" fmla="*/ 58 w 65"/>
                <a:gd name="T37" fmla="*/ 70 h 122"/>
                <a:gd name="T38" fmla="*/ 65 w 65"/>
                <a:gd name="T39" fmla="*/ 74 h 122"/>
                <a:gd name="T40" fmla="*/ 65 w 65"/>
                <a:gd name="T41" fmla="*/ 84 h 122"/>
                <a:gd name="T42" fmla="*/ 42 w 65"/>
                <a:gd name="T43" fmla="*/ 100 h 122"/>
                <a:gd name="T44" fmla="*/ 42 w 65"/>
                <a:gd name="T45" fmla="*/ 116 h 122"/>
                <a:gd name="T46" fmla="*/ 34 w 65"/>
                <a:gd name="T47" fmla="*/ 122 h 122"/>
                <a:gd name="T48" fmla="*/ 28 w 65"/>
                <a:gd name="T49" fmla="*/ 120 h 122"/>
                <a:gd name="T50" fmla="*/ 26 w 65"/>
                <a:gd name="T51" fmla="*/ 108 h 122"/>
                <a:gd name="T52" fmla="*/ 24 w 65"/>
                <a:gd name="T53" fmla="*/ 92 h 122"/>
                <a:gd name="T54" fmla="*/ 10 w 65"/>
                <a:gd name="T55" fmla="*/ 76 h 122"/>
                <a:gd name="T56" fmla="*/ 0 w 65"/>
                <a:gd name="T57" fmla="*/ 64 h 122"/>
                <a:gd name="T58" fmla="*/ 0 w 65"/>
                <a:gd name="T59" fmla="*/ 56 h 122"/>
                <a:gd name="T60" fmla="*/ 12 w 65"/>
                <a:gd name="T61" fmla="*/ 46 h 122"/>
                <a:gd name="T62" fmla="*/ 12 w 65"/>
                <a:gd name="T63" fmla="*/ 10 h 122"/>
                <a:gd name="T64" fmla="*/ 16 w 65"/>
                <a:gd name="T65" fmla="*/ 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 h="122">
                  <a:moveTo>
                    <a:pt x="16" y="6"/>
                  </a:moveTo>
                  <a:lnTo>
                    <a:pt x="30" y="0"/>
                  </a:lnTo>
                  <a:lnTo>
                    <a:pt x="38" y="0"/>
                  </a:lnTo>
                  <a:lnTo>
                    <a:pt x="42" y="8"/>
                  </a:lnTo>
                  <a:lnTo>
                    <a:pt x="48" y="10"/>
                  </a:lnTo>
                  <a:lnTo>
                    <a:pt x="54" y="6"/>
                  </a:lnTo>
                  <a:lnTo>
                    <a:pt x="58" y="8"/>
                  </a:lnTo>
                  <a:lnTo>
                    <a:pt x="56" y="14"/>
                  </a:lnTo>
                  <a:lnTo>
                    <a:pt x="50" y="16"/>
                  </a:lnTo>
                  <a:lnTo>
                    <a:pt x="46" y="24"/>
                  </a:lnTo>
                  <a:lnTo>
                    <a:pt x="50" y="28"/>
                  </a:lnTo>
                  <a:lnTo>
                    <a:pt x="58" y="32"/>
                  </a:lnTo>
                  <a:lnTo>
                    <a:pt x="58" y="38"/>
                  </a:lnTo>
                  <a:lnTo>
                    <a:pt x="52" y="44"/>
                  </a:lnTo>
                  <a:lnTo>
                    <a:pt x="46" y="46"/>
                  </a:lnTo>
                  <a:lnTo>
                    <a:pt x="40" y="54"/>
                  </a:lnTo>
                  <a:lnTo>
                    <a:pt x="44" y="64"/>
                  </a:lnTo>
                  <a:lnTo>
                    <a:pt x="54" y="64"/>
                  </a:lnTo>
                  <a:lnTo>
                    <a:pt x="58" y="70"/>
                  </a:lnTo>
                  <a:lnTo>
                    <a:pt x="65" y="74"/>
                  </a:lnTo>
                  <a:lnTo>
                    <a:pt x="65" y="84"/>
                  </a:lnTo>
                  <a:lnTo>
                    <a:pt x="42" y="100"/>
                  </a:lnTo>
                  <a:lnTo>
                    <a:pt x="42" y="116"/>
                  </a:lnTo>
                  <a:lnTo>
                    <a:pt x="34" y="122"/>
                  </a:lnTo>
                  <a:lnTo>
                    <a:pt x="28" y="120"/>
                  </a:lnTo>
                  <a:lnTo>
                    <a:pt x="26" y="108"/>
                  </a:lnTo>
                  <a:lnTo>
                    <a:pt x="24" y="92"/>
                  </a:lnTo>
                  <a:lnTo>
                    <a:pt x="10" y="76"/>
                  </a:lnTo>
                  <a:lnTo>
                    <a:pt x="0" y="64"/>
                  </a:lnTo>
                  <a:lnTo>
                    <a:pt x="0" y="56"/>
                  </a:lnTo>
                  <a:lnTo>
                    <a:pt x="12" y="46"/>
                  </a:lnTo>
                  <a:lnTo>
                    <a:pt x="12" y="10"/>
                  </a:lnTo>
                  <a:lnTo>
                    <a:pt x="16" y="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59" name="Freeform 94">
              <a:extLst>
                <a:ext uri="{FF2B5EF4-FFF2-40B4-BE49-F238E27FC236}">
                  <a16:creationId xmlns:a16="http://schemas.microsoft.com/office/drawing/2014/main" id="{023E4E18-FA6F-4D86-94D3-BE9308DE246A}"/>
                </a:ext>
              </a:extLst>
            </p:cNvPr>
            <p:cNvSpPr>
              <a:spLocks/>
            </p:cNvSpPr>
            <p:nvPr/>
          </p:nvSpPr>
          <p:spPr bwMode="gray">
            <a:xfrm>
              <a:off x="4557762" y="3834347"/>
              <a:ext cx="476743" cy="445944"/>
            </a:xfrm>
            <a:custGeom>
              <a:avLst/>
              <a:gdLst>
                <a:gd name="T0" fmla="*/ 0 w 331"/>
                <a:gd name="T1" fmla="*/ 164 h 310"/>
                <a:gd name="T2" fmla="*/ 0 w 331"/>
                <a:gd name="T3" fmla="*/ 146 h 310"/>
                <a:gd name="T4" fmla="*/ 32 w 331"/>
                <a:gd name="T5" fmla="*/ 126 h 310"/>
                <a:gd name="T6" fmla="*/ 54 w 331"/>
                <a:gd name="T7" fmla="*/ 124 h 310"/>
                <a:gd name="T8" fmla="*/ 78 w 331"/>
                <a:gd name="T9" fmla="*/ 104 h 310"/>
                <a:gd name="T10" fmla="*/ 80 w 331"/>
                <a:gd name="T11" fmla="*/ 96 h 310"/>
                <a:gd name="T12" fmla="*/ 96 w 331"/>
                <a:gd name="T13" fmla="*/ 86 h 310"/>
                <a:gd name="T14" fmla="*/ 120 w 331"/>
                <a:gd name="T15" fmla="*/ 84 h 310"/>
                <a:gd name="T16" fmla="*/ 120 w 331"/>
                <a:gd name="T17" fmla="*/ 76 h 310"/>
                <a:gd name="T18" fmla="*/ 112 w 331"/>
                <a:gd name="T19" fmla="*/ 66 h 310"/>
                <a:gd name="T20" fmla="*/ 112 w 331"/>
                <a:gd name="T21" fmla="*/ 40 h 310"/>
                <a:gd name="T22" fmla="*/ 110 w 331"/>
                <a:gd name="T23" fmla="*/ 34 h 310"/>
                <a:gd name="T24" fmla="*/ 126 w 331"/>
                <a:gd name="T25" fmla="*/ 22 h 310"/>
                <a:gd name="T26" fmla="*/ 138 w 331"/>
                <a:gd name="T27" fmla="*/ 20 h 310"/>
                <a:gd name="T28" fmla="*/ 154 w 331"/>
                <a:gd name="T29" fmla="*/ 10 h 310"/>
                <a:gd name="T30" fmla="*/ 180 w 331"/>
                <a:gd name="T31" fmla="*/ 6 h 310"/>
                <a:gd name="T32" fmla="*/ 204 w 331"/>
                <a:gd name="T33" fmla="*/ 2 h 310"/>
                <a:gd name="T34" fmla="*/ 218 w 331"/>
                <a:gd name="T35" fmla="*/ 4 h 310"/>
                <a:gd name="T36" fmla="*/ 226 w 331"/>
                <a:gd name="T37" fmla="*/ 6 h 310"/>
                <a:gd name="T38" fmla="*/ 238 w 331"/>
                <a:gd name="T39" fmla="*/ 0 h 310"/>
                <a:gd name="T40" fmla="*/ 254 w 331"/>
                <a:gd name="T41" fmla="*/ 0 h 310"/>
                <a:gd name="T42" fmla="*/ 262 w 331"/>
                <a:gd name="T43" fmla="*/ 0 h 310"/>
                <a:gd name="T44" fmla="*/ 270 w 331"/>
                <a:gd name="T45" fmla="*/ 4 h 310"/>
                <a:gd name="T46" fmla="*/ 270 w 331"/>
                <a:gd name="T47" fmla="*/ 40 h 310"/>
                <a:gd name="T48" fmla="*/ 258 w 331"/>
                <a:gd name="T49" fmla="*/ 50 h 310"/>
                <a:gd name="T50" fmla="*/ 258 w 331"/>
                <a:gd name="T51" fmla="*/ 58 h 310"/>
                <a:gd name="T52" fmla="*/ 282 w 331"/>
                <a:gd name="T53" fmla="*/ 86 h 310"/>
                <a:gd name="T54" fmla="*/ 286 w 331"/>
                <a:gd name="T55" fmla="*/ 114 h 310"/>
                <a:gd name="T56" fmla="*/ 292 w 331"/>
                <a:gd name="T57" fmla="*/ 116 h 310"/>
                <a:gd name="T58" fmla="*/ 294 w 331"/>
                <a:gd name="T59" fmla="*/ 132 h 310"/>
                <a:gd name="T60" fmla="*/ 296 w 331"/>
                <a:gd name="T61" fmla="*/ 180 h 310"/>
                <a:gd name="T62" fmla="*/ 288 w 331"/>
                <a:gd name="T63" fmla="*/ 184 h 310"/>
                <a:gd name="T64" fmla="*/ 292 w 331"/>
                <a:gd name="T65" fmla="*/ 194 h 310"/>
                <a:gd name="T66" fmla="*/ 302 w 331"/>
                <a:gd name="T67" fmla="*/ 216 h 310"/>
                <a:gd name="T68" fmla="*/ 321 w 331"/>
                <a:gd name="T69" fmla="*/ 218 h 310"/>
                <a:gd name="T70" fmla="*/ 325 w 331"/>
                <a:gd name="T71" fmla="*/ 226 h 310"/>
                <a:gd name="T72" fmla="*/ 331 w 331"/>
                <a:gd name="T73" fmla="*/ 232 h 310"/>
                <a:gd name="T74" fmla="*/ 264 w 331"/>
                <a:gd name="T75" fmla="*/ 272 h 310"/>
                <a:gd name="T76" fmla="*/ 226 w 331"/>
                <a:gd name="T77" fmla="*/ 304 h 310"/>
                <a:gd name="T78" fmla="*/ 206 w 331"/>
                <a:gd name="T79" fmla="*/ 308 h 310"/>
                <a:gd name="T80" fmla="*/ 188 w 331"/>
                <a:gd name="T81" fmla="*/ 310 h 310"/>
                <a:gd name="T82" fmla="*/ 190 w 331"/>
                <a:gd name="T83" fmla="*/ 294 h 310"/>
                <a:gd name="T84" fmla="*/ 170 w 331"/>
                <a:gd name="T85" fmla="*/ 286 h 310"/>
                <a:gd name="T86" fmla="*/ 160 w 331"/>
                <a:gd name="T87" fmla="*/ 276 h 310"/>
                <a:gd name="T88" fmla="*/ 0 w 331"/>
                <a:gd name="T89" fmla="*/ 16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1" h="310">
                  <a:moveTo>
                    <a:pt x="0" y="164"/>
                  </a:moveTo>
                  <a:lnTo>
                    <a:pt x="0" y="146"/>
                  </a:lnTo>
                  <a:lnTo>
                    <a:pt x="32" y="126"/>
                  </a:lnTo>
                  <a:lnTo>
                    <a:pt x="54" y="124"/>
                  </a:lnTo>
                  <a:lnTo>
                    <a:pt x="78" y="104"/>
                  </a:lnTo>
                  <a:lnTo>
                    <a:pt x="80" y="96"/>
                  </a:lnTo>
                  <a:lnTo>
                    <a:pt x="96" y="86"/>
                  </a:lnTo>
                  <a:lnTo>
                    <a:pt x="120" y="84"/>
                  </a:lnTo>
                  <a:lnTo>
                    <a:pt x="120" y="76"/>
                  </a:lnTo>
                  <a:lnTo>
                    <a:pt x="112" y="66"/>
                  </a:lnTo>
                  <a:lnTo>
                    <a:pt x="112" y="40"/>
                  </a:lnTo>
                  <a:lnTo>
                    <a:pt x="110" y="34"/>
                  </a:lnTo>
                  <a:lnTo>
                    <a:pt x="126" y="22"/>
                  </a:lnTo>
                  <a:lnTo>
                    <a:pt x="138" y="20"/>
                  </a:lnTo>
                  <a:lnTo>
                    <a:pt x="154" y="10"/>
                  </a:lnTo>
                  <a:lnTo>
                    <a:pt x="180" y="6"/>
                  </a:lnTo>
                  <a:lnTo>
                    <a:pt x="204" y="2"/>
                  </a:lnTo>
                  <a:lnTo>
                    <a:pt x="218" y="4"/>
                  </a:lnTo>
                  <a:lnTo>
                    <a:pt x="226" y="6"/>
                  </a:lnTo>
                  <a:lnTo>
                    <a:pt x="238" y="0"/>
                  </a:lnTo>
                  <a:lnTo>
                    <a:pt x="254" y="0"/>
                  </a:lnTo>
                  <a:lnTo>
                    <a:pt x="262" y="0"/>
                  </a:lnTo>
                  <a:lnTo>
                    <a:pt x="270" y="4"/>
                  </a:lnTo>
                  <a:lnTo>
                    <a:pt x="270" y="40"/>
                  </a:lnTo>
                  <a:lnTo>
                    <a:pt x="258" y="50"/>
                  </a:lnTo>
                  <a:lnTo>
                    <a:pt x="258" y="58"/>
                  </a:lnTo>
                  <a:lnTo>
                    <a:pt x="282" y="86"/>
                  </a:lnTo>
                  <a:lnTo>
                    <a:pt x="286" y="114"/>
                  </a:lnTo>
                  <a:lnTo>
                    <a:pt x="292" y="116"/>
                  </a:lnTo>
                  <a:lnTo>
                    <a:pt x="294" y="132"/>
                  </a:lnTo>
                  <a:lnTo>
                    <a:pt x="296" y="180"/>
                  </a:lnTo>
                  <a:lnTo>
                    <a:pt x="288" y="184"/>
                  </a:lnTo>
                  <a:lnTo>
                    <a:pt x="292" y="194"/>
                  </a:lnTo>
                  <a:lnTo>
                    <a:pt x="302" y="216"/>
                  </a:lnTo>
                  <a:lnTo>
                    <a:pt x="321" y="218"/>
                  </a:lnTo>
                  <a:lnTo>
                    <a:pt x="325" y="226"/>
                  </a:lnTo>
                  <a:lnTo>
                    <a:pt x="331" y="232"/>
                  </a:lnTo>
                  <a:lnTo>
                    <a:pt x="264" y="272"/>
                  </a:lnTo>
                  <a:lnTo>
                    <a:pt x="226" y="304"/>
                  </a:lnTo>
                  <a:lnTo>
                    <a:pt x="206" y="308"/>
                  </a:lnTo>
                  <a:lnTo>
                    <a:pt x="188" y="310"/>
                  </a:lnTo>
                  <a:lnTo>
                    <a:pt x="190" y="294"/>
                  </a:lnTo>
                  <a:lnTo>
                    <a:pt x="170" y="286"/>
                  </a:lnTo>
                  <a:lnTo>
                    <a:pt x="160" y="276"/>
                  </a:lnTo>
                  <a:lnTo>
                    <a:pt x="0" y="164"/>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60" name="Freeform 95">
              <a:extLst>
                <a:ext uri="{FF2B5EF4-FFF2-40B4-BE49-F238E27FC236}">
                  <a16:creationId xmlns:a16="http://schemas.microsoft.com/office/drawing/2014/main" id="{9CDC5AA7-AFB5-4051-9598-5B6A207EC9C0}"/>
                </a:ext>
              </a:extLst>
            </p:cNvPr>
            <p:cNvSpPr>
              <a:spLocks/>
            </p:cNvSpPr>
            <p:nvPr/>
          </p:nvSpPr>
          <p:spPr bwMode="gray">
            <a:xfrm>
              <a:off x="4459821" y="3863118"/>
              <a:ext cx="270779" cy="207149"/>
            </a:xfrm>
            <a:custGeom>
              <a:avLst/>
              <a:gdLst>
                <a:gd name="T0" fmla="*/ 68 w 188"/>
                <a:gd name="T1" fmla="*/ 144 h 144"/>
                <a:gd name="T2" fmla="*/ 0 w 188"/>
                <a:gd name="T3" fmla="*/ 144 h 144"/>
                <a:gd name="T4" fmla="*/ 10 w 188"/>
                <a:gd name="T5" fmla="*/ 138 h 144"/>
                <a:gd name="T6" fmla="*/ 28 w 188"/>
                <a:gd name="T7" fmla="*/ 128 h 144"/>
                <a:gd name="T8" fmla="*/ 50 w 188"/>
                <a:gd name="T9" fmla="*/ 110 h 144"/>
                <a:gd name="T10" fmla="*/ 52 w 188"/>
                <a:gd name="T11" fmla="*/ 104 h 144"/>
                <a:gd name="T12" fmla="*/ 52 w 188"/>
                <a:gd name="T13" fmla="*/ 68 h 144"/>
                <a:gd name="T14" fmla="*/ 62 w 188"/>
                <a:gd name="T15" fmla="*/ 56 h 144"/>
                <a:gd name="T16" fmla="*/ 74 w 188"/>
                <a:gd name="T17" fmla="*/ 44 h 144"/>
                <a:gd name="T18" fmla="*/ 88 w 188"/>
                <a:gd name="T19" fmla="*/ 40 h 144"/>
                <a:gd name="T20" fmla="*/ 102 w 188"/>
                <a:gd name="T21" fmla="*/ 30 h 144"/>
                <a:gd name="T22" fmla="*/ 108 w 188"/>
                <a:gd name="T23" fmla="*/ 14 h 144"/>
                <a:gd name="T24" fmla="*/ 112 w 188"/>
                <a:gd name="T25" fmla="*/ 4 h 144"/>
                <a:gd name="T26" fmla="*/ 116 w 188"/>
                <a:gd name="T27" fmla="*/ 0 h 144"/>
                <a:gd name="T28" fmla="*/ 122 w 188"/>
                <a:gd name="T29" fmla="*/ 0 h 144"/>
                <a:gd name="T30" fmla="*/ 126 w 188"/>
                <a:gd name="T31" fmla="*/ 8 h 144"/>
                <a:gd name="T32" fmla="*/ 132 w 188"/>
                <a:gd name="T33" fmla="*/ 12 h 144"/>
                <a:gd name="T34" fmla="*/ 154 w 188"/>
                <a:gd name="T35" fmla="*/ 10 h 144"/>
                <a:gd name="T36" fmla="*/ 164 w 188"/>
                <a:gd name="T37" fmla="*/ 10 h 144"/>
                <a:gd name="T38" fmla="*/ 168 w 188"/>
                <a:gd name="T39" fmla="*/ 14 h 144"/>
                <a:gd name="T40" fmla="*/ 178 w 188"/>
                <a:gd name="T41" fmla="*/ 14 h 144"/>
                <a:gd name="T42" fmla="*/ 180 w 188"/>
                <a:gd name="T43" fmla="*/ 20 h 144"/>
                <a:gd name="T44" fmla="*/ 180 w 188"/>
                <a:gd name="T45" fmla="*/ 46 h 144"/>
                <a:gd name="T46" fmla="*/ 188 w 188"/>
                <a:gd name="T47" fmla="*/ 56 h 144"/>
                <a:gd name="T48" fmla="*/ 188 w 188"/>
                <a:gd name="T49" fmla="*/ 64 h 144"/>
                <a:gd name="T50" fmla="*/ 164 w 188"/>
                <a:gd name="T51" fmla="*/ 66 h 144"/>
                <a:gd name="T52" fmla="*/ 148 w 188"/>
                <a:gd name="T53" fmla="*/ 76 h 144"/>
                <a:gd name="T54" fmla="*/ 146 w 188"/>
                <a:gd name="T55" fmla="*/ 84 h 144"/>
                <a:gd name="T56" fmla="*/ 122 w 188"/>
                <a:gd name="T57" fmla="*/ 104 h 144"/>
                <a:gd name="T58" fmla="*/ 100 w 188"/>
                <a:gd name="T59" fmla="*/ 106 h 144"/>
                <a:gd name="T60" fmla="*/ 68 w 188"/>
                <a:gd name="T61" fmla="*/ 126 h 144"/>
                <a:gd name="T62" fmla="*/ 68 w 188"/>
                <a:gd name="T6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144">
                  <a:moveTo>
                    <a:pt x="68" y="144"/>
                  </a:moveTo>
                  <a:lnTo>
                    <a:pt x="0" y="144"/>
                  </a:lnTo>
                  <a:lnTo>
                    <a:pt x="10" y="138"/>
                  </a:lnTo>
                  <a:lnTo>
                    <a:pt x="28" y="128"/>
                  </a:lnTo>
                  <a:lnTo>
                    <a:pt x="50" y="110"/>
                  </a:lnTo>
                  <a:lnTo>
                    <a:pt x="52" y="104"/>
                  </a:lnTo>
                  <a:lnTo>
                    <a:pt x="52" y="68"/>
                  </a:lnTo>
                  <a:lnTo>
                    <a:pt x="62" y="56"/>
                  </a:lnTo>
                  <a:lnTo>
                    <a:pt x="74" y="44"/>
                  </a:lnTo>
                  <a:lnTo>
                    <a:pt x="88" y="40"/>
                  </a:lnTo>
                  <a:lnTo>
                    <a:pt x="102" y="30"/>
                  </a:lnTo>
                  <a:lnTo>
                    <a:pt x="108" y="14"/>
                  </a:lnTo>
                  <a:lnTo>
                    <a:pt x="112" y="4"/>
                  </a:lnTo>
                  <a:lnTo>
                    <a:pt x="116" y="0"/>
                  </a:lnTo>
                  <a:lnTo>
                    <a:pt x="122" y="0"/>
                  </a:lnTo>
                  <a:lnTo>
                    <a:pt x="126" y="8"/>
                  </a:lnTo>
                  <a:lnTo>
                    <a:pt x="132" y="12"/>
                  </a:lnTo>
                  <a:lnTo>
                    <a:pt x="154" y="10"/>
                  </a:lnTo>
                  <a:lnTo>
                    <a:pt x="164" y="10"/>
                  </a:lnTo>
                  <a:lnTo>
                    <a:pt x="168" y="14"/>
                  </a:lnTo>
                  <a:lnTo>
                    <a:pt x="178" y="14"/>
                  </a:lnTo>
                  <a:lnTo>
                    <a:pt x="180" y="20"/>
                  </a:lnTo>
                  <a:lnTo>
                    <a:pt x="180" y="46"/>
                  </a:lnTo>
                  <a:lnTo>
                    <a:pt x="188" y="56"/>
                  </a:lnTo>
                  <a:lnTo>
                    <a:pt x="188" y="64"/>
                  </a:lnTo>
                  <a:lnTo>
                    <a:pt x="164" y="66"/>
                  </a:lnTo>
                  <a:lnTo>
                    <a:pt x="148" y="76"/>
                  </a:lnTo>
                  <a:lnTo>
                    <a:pt x="146" y="84"/>
                  </a:lnTo>
                  <a:lnTo>
                    <a:pt x="122" y="104"/>
                  </a:lnTo>
                  <a:lnTo>
                    <a:pt x="100" y="106"/>
                  </a:lnTo>
                  <a:lnTo>
                    <a:pt x="68" y="126"/>
                  </a:lnTo>
                  <a:lnTo>
                    <a:pt x="68" y="144"/>
                  </a:lnTo>
                  <a:close/>
                </a:path>
              </a:pathLst>
            </a:custGeom>
            <a:solidFill>
              <a:schemeClr val="accent1"/>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61" name="Freeform 96">
              <a:extLst>
                <a:ext uri="{FF2B5EF4-FFF2-40B4-BE49-F238E27FC236}">
                  <a16:creationId xmlns:a16="http://schemas.microsoft.com/office/drawing/2014/main" id="{88C66E69-AD87-4C71-AA19-1E036BC5BEAC}"/>
                </a:ext>
              </a:extLst>
            </p:cNvPr>
            <p:cNvSpPr>
              <a:spLocks/>
            </p:cNvSpPr>
            <p:nvPr/>
          </p:nvSpPr>
          <p:spPr bwMode="gray">
            <a:xfrm>
              <a:off x="4367641" y="4070266"/>
              <a:ext cx="190120" cy="152483"/>
            </a:xfrm>
            <a:custGeom>
              <a:avLst/>
              <a:gdLst>
                <a:gd name="T0" fmla="*/ 0 w 132"/>
                <a:gd name="T1" fmla="*/ 106 h 106"/>
                <a:gd name="T2" fmla="*/ 4 w 132"/>
                <a:gd name="T3" fmla="*/ 94 h 106"/>
                <a:gd name="T4" fmla="*/ 14 w 132"/>
                <a:gd name="T5" fmla="*/ 78 h 106"/>
                <a:gd name="T6" fmla="*/ 20 w 132"/>
                <a:gd name="T7" fmla="*/ 62 h 106"/>
                <a:gd name="T8" fmla="*/ 30 w 132"/>
                <a:gd name="T9" fmla="*/ 54 h 106"/>
                <a:gd name="T10" fmla="*/ 36 w 132"/>
                <a:gd name="T11" fmla="*/ 38 h 106"/>
                <a:gd name="T12" fmla="*/ 46 w 132"/>
                <a:gd name="T13" fmla="*/ 24 h 106"/>
                <a:gd name="T14" fmla="*/ 52 w 132"/>
                <a:gd name="T15" fmla="*/ 18 h 106"/>
                <a:gd name="T16" fmla="*/ 60 w 132"/>
                <a:gd name="T17" fmla="*/ 8 h 106"/>
                <a:gd name="T18" fmla="*/ 64 w 132"/>
                <a:gd name="T19" fmla="*/ 0 h 106"/>
                <a:gd name="T20" fmla="*/ 132 w 132"/>
                <a:gd name="T21" fmla="*/ 0 h 106"/>
                <a:gd name="T22" fmla="*/ 132 w 132"/>
                <a:gd name="T23" fmla="*/ 28 h 106"/>
                <a:gd name="T24" fmla="*/ 82 w 132"/>
                <a:gd name="T25" fmla="*/ 28 h 106"/>
                <a:gd name="T26" fmla="*/ 82 w 132"/>
                <a:gd name="T27" fmla="*/ 70 h 106"/>
                <a:gd name="T28" fmla="*/ 72 w 132"/>
                <a:gd name="T29" fmla="*/ 70 h 106"/>
                <a:gd name="T30" fmla="*/ 64 w 132"/>
                <a:gd name="T31" fmla="*/ 74 h 106"/>
                <a:gd name="T32" fmla="*/ 64 w 132"/>
                <a:gd name="T33" fmla="*/ 82 h 106"/>
                <a:gd name="T34" fmla="*/ 64 w 132"/>
                <a:gd name="T35" fmla="*/ 106 h 106"/>
                <a:gd name="T36" fmla="*/ 0 w 132"/>
                <a:gd name="T3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06">
                  <a:moveTo>
                    <a:pt x="0" y="106"/>
                  </a:moveTo>
                  <a:lnTo>
                    <a:pt x="4" y="94"/>
                  </a:lnTo>
                  <a:lnTo>
                    <a:pt x="14" y="78"/>
                  </a:lnTo>
                  <a:lnTo>
                    <a:pt x="20" y="62"/>
                  </a:lnTo>
                  <a:lnTo>
                    <a:pt x="30" y="54"/>
                  </a:lnTo>
                  <a:lnTo>
                    <a:pt x="36" y="38"/>
                  </a:lnTo>
                  <a:lnTo>
                    <a:pt x="46" y="24"/>
                  </a:lnTo>
                  <a:lnTo>
                    <a:pt x="52" y="18"/>
                  </a:lnTo>
                  <a:lnTo>
                    <a:pt x="60" y="8"/>
                  </a:lnTo>
                  <a:lnTo>
                    <a:pt x="64" y="0"/>
                  </a:lnTo>
                  <a:lnTo>
                    <a:pt x="132" y="0"/>
                  </a:lnTo>
                  <a:lnTo>
                    <a:pt x="132" y="28"/>
                  </a:lnTo>
                  <a:lnTo>
                    <a:pt x="82" y="28"/>
                  </a:lnTo>
                  <a:lnTo>
                    <a:pt x="82" y="70"/>
                  </a:lnTo>
                  <a:lnTo>
                    <a:pt x="72" y="70"/>
                  </a:lnTo>
                  <a:lnTo>
                    <a:pt x="64" y="74"/>
                  </a:lnTo>
                  <a:lnTo>
                    <a:pt x="64" y="82"/>
                  </a:lnTo>
                  <a:lnTo>
                    <a:pt x="64" y="106"/>
                  </a:lnTo>
                  <a:lnTo>
                    <a:pt x="0" y="10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62" name="Freeform 97">
              <a:extLst>
                <a:ext uri="{FF2B5EF4-FFF2-40B4-BE49-F238E27FC236}">
                  <a16:creationId xmlns:a16="http://schemas.microsoft.com/office/drawing/2014/main" id="{CB0A4C7B-BEA1-44CE-BA32-F7A456E12967}"/>
                </a:ext>
              </a:extLst>
            </p:cNvPr>
            <p:cNvSpPr>
              <a:spLocks/>
            </p:cNvSpPr>
            <p:nvPr/>
          </p:nvSpPr>
          <p:spPr bwMode="gray">
            <a:xfrm>
              <a:off x="4379163" y="4424144"/>
              <a:ext cx="69134" cy="40279"/>
            </a:xfrm>
            <a:custGeom>
              <a:avLst/>
              <a:gdLst>
                <a:gd name="T0" fmla="*/ 0 w 48"/>
                <a:gd name="T1" fmla="*/ 6 h 28"/>
                <a:gd name="T2" fmla="*/ 18 w 48"/>
                <a:gd name="T3" fmla="*/ 4 h 28"/>
                <a:gd name="T4" fmla="*/ 22 w 48"/>
                <a:gd name="T5" fmla="*/ 0 h 28"/>
                <a:gd name="T6" fmla="*/ 48 w 48"/>
                <a:gd name="T7" fmla="*/ 0 h 28"/>
                <a:gd name="T8" fmla="*/ 44 w 48"/>
                <a:gd name="T9" fmla="*/ 10 h 28"/>
                <a:gd name="T10" fmla="*/ 42 w 48"/>
                <a:gd name="T11" fmla="*/ 16 h 28"/>
                <a:gd name="T12" fmla="*/ 30 w 48"/>
                <a:gd name="T13" fmla="*/ 20 h 28"/>
                <a:gd name="T14" fmla="*/ 22 w 48"/>
                <a:gd name="T15" fmla="*/ 28 h 28"/>
                <a:gd name="T16" fmla="*/ 16 w 48"/>
                <a:gd name="T17" fmla="*/ 22 h 28"/>
                <a:gd name="T18" fmla="*/ 8 w 48"/>
                <a:gd name="T19" fmla="*/ 14 h 28"/>
                <a:gd name="T20" fmla="*/ 6 w 48"/>
                <a:gd name="T21" fmla="*/ 12 h 28"/>
                <a:gd name="T22" fmla="*/ 0 w 48"/>
                <a:gd name="T23"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8">
                  <a:moveTo>
                    <a:pt x="0" y="6"/>
                  </a:moveTo>
                  <a:lnTo>
                    <a:pt x="18" y="4"/>
                  </a:lnTo>
                  <a:lnTo>
                    <a:pt x="22" y="0"/>
                  </a:lnTo>
                  <a:lnTo>
                    <a:pt x="48" y="0"/>
                  </a:lnTo>
                  <a:lnTo>
                    <a:pt x="44" y="10"/>
                  </a:lnTo>
                  <a:lnTo>
                    <a:pt x="42" y="16"/>
                  </a:lnTo>
                  <a:lnTo>
                    <a:pt x="30" y="20"/>
                  </a:lnTo>
                  <a:lnTo>
                    <a:pt x="22" y="28"/>
                  </a:lnTo>
                  <a:lnTo>
                    <a:pt x="16" y="22"/>
                  </a:lnTo>
                  <a:lnTo>
                    <a:pt x="8" y="14"/>
                  </a:lnTo>
                  <a:lnTo>
                    <a:pt x="6" y="12"/>
                  </a:lnTo>
                  <a:lnTo>
                    <a:pt x="0" y="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63" name="Freeform 98">
              <a:extLst>
                <a:ext uri="{FF2B5EF4-FFF2-40B4-BE49-F238E27FC236}">
                  <a16:creationId xmlns:a16="http://schemas.microsoft.com/office/drawing/2014/main" id="{4CB51E90-81F2-4202-A0A1-A75C07918542}"/>
                </a:ext>
              </a:extLst>
            </p:cNvPr>
            <p:cNvSpPr>
              <a:spLocks/>
            </p:cNvSpPr>
            <p:nvPr/>
          </p:nvSpPr>
          <p:spPr bwMode="gray">
            <a:xfrm>
              <a:off x="4456940" y="4487439"/>
              <a:ext cx="63373" cy="69050"/>
            </a:xfrm>
            <a:custGeom>
              <a:avLst/>
              <a:gdLst>
                <a:gd name="T0" fmla="*/ 0 w 44"/>
                <a:gd name="T1" fmla="*/ 16 h 48"/>
                <a:gd name="T2" fmla="*/ 8 w 44"/>
                <a:gd name="T3" fmla="*/ 8 h 48"/>
                <a:gd name="T4" fmla="*/ 16 w 44"/>
                <a:gd name="T5" fmla="*/ 2 h 48"/>
                <a:gd name="T6" fmla="*/ 30 w 44"/>
                <a:gd name="T7" fmla="*/ 0 h 48"/>
                <a:gd name="T8" fmla="*/ 38 w 44"/>
                <a:gd name="T9" fmla="*/ 8 h 48"/>
                <a:gd name="T10" fmla="*/ 44 w 44"/>
                <a:gd name="T11" fmla="*/ 16 h 48"/>
                <a:gd name="T12" fmla="*/ 42 w 44"/>
                <a:gd name="T13" fmla="*/ 24 h 48"/>
                <a:gd name="T14" fmla="*/ 40 w 44"/>
                <a:gd name="T15" fmla="*/ 32 h 48"/>
                <a:gd name="T16" fmla="*/ 34 w 44"/>
                <a:gd name="T17" fmla="*/ 40 h 48"/>
                <a:gd name="T18" fmla="*/ 24 w 44"/>
                <a:gd name="T19" fmla="*/ 48 h 48"/>
                <a:gd name="T20" fmla="*/ 16 w 44"/>
                <a:gd name="T21" fmla="*/ 44 h 48"/>
                <a:gd name="T22" fmla="*/ 4 w 44"/>
                <a:gd name="T23" fmla="*/ 32 h 48"/>
                <a:gd name="T24" fmla="*/ 0 w 44"/>
                <a:gd name="T25" fmla="*/ 24 h 48"/>
                <a:gd name="T26" fmla="*/ 0 w 44"/>
                <a:gd name="T2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8">
                  <a:moveTo>
                    <a:pt x="0" y="16"/>
                  </a:moveTo>
                  <a:lnTo>
                    <a:pt x="8" y="8"/>
                  </a:lnTo>
                  <a:lnTo>
                    <a:pt x="16" y="2"/>
                  </a:lnTo>
                  <a:lnTo>
                    <a:pt x="30" y="0"/>
                  </a:lnTo>
                  <a:lnTo>
                    <a:pt x="38" y="8"/>
                  </a:lnTo>
                  <a:lnTo>
                    <a:pt x="44" y="16"/>
                  </a:lnTo>
                  <a:lnTo>
                    <a:pt x="42" y="24"/>
                  </a:lnTo>
                  <a:lnTo>
                    <a:pt x="40" y="32"/>
                  </a:lnTo>
                  <a:lnTo>
                    <a:pt x="34" y="40"/>
                  </a:lnTo>
                  <a:lnTo>
                    <a:pt x="24" y="48"/>
                  </a:lnTo>
                  <a:lnTo>
                    <a:pt x="16" y="44"/>
                  </a:lnTo>
                  <a:lnTo>
                    <a:pt x="4" y="32"/>
                  </a:lnTo>
                  <a:lnTo>
                    <a:pt x="0" y="24"/>
                  </a:lnTo>
                  <a:lnTo>
                    <a:pt x="0" y="1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64" name="Freeform 99">
              <a:extLst>
                <a:ext uri="{FF2B5EF4-FFF2-40B4-BE49-F238E27FC236}">
                  <a16:creationId xmlns:a16="http://schemas.microsoft.com/office/drawing/2014/main" id="{85636CC2-D277-41D8-95D6-C73FBB32AF49}"/>
                </a:ext>
              </a:extLst>
            </p:cNvPr>
            <p:cNvSpPr>
              <a:spLocks/>
            </p:cNvSpPr>
            <p:nvPr/>
          </p:nvSpPr>
          <p:spPr bwMode="gray">
            <a:xfrm>
              <a:off x="4367641" y="4070266"/>
              <a:ext cx="285181" cy="307845"/>
            </a:xfrm>
            <a:custGeom>
              <a:avLst/>
              <a:gdLst>
                <a:gd name="T0" fmla="*/ 0 w 198"/>
                <a:gd name="T1" fmla="*/ 106 h 214"/>
                <a:gd name="T2" fmla="*/ 64 w 198"/>
                <a:gd name="T3" fmla="*/ 106 h 214"/>
                <a:gd name="T4" fmla="*/ 64 w 198"/>
                <a:gd name="T5" fmla="*/ 82 h 214"/>
                <a:gd name="T6" fmla="*/ 64 w 198"/>
                <a:gd name="T7" fmla="*/ 74 h 214"/>
                <a:gd name="T8" fmla="*/ 68 w 198"/>
                <a:gd name="T9" fmla="*/ 72 h 214"/>
                <a:gd name="T10" fmla="*/ 72 w 198"/>
                <a:gd name="T11" fmla="*/ 70 h 214"/>
                <a:gd name="T12" fmla="*/ 82 w 198"/>
                <a:gd name="T13" fmla="*/ 70 h 214"/>
                <a:gd name="T14" fmla="*/ 82 w 198"/>
                <a:gd name="T15" fmla="*/ 28 h 214"/>
                <a:gd name="T16" fmla="*/ 132 w 198"/>
                <a:gd name="T17" fmla="*/ 28 h 214"/>
                <a:gd name="T18" fmla="*/ 132 w 198"/>
                <a:gd name="T19" fmla="*/ 0 h 214"/>
                <a:gd name="T20" fmla="*/ 198 w 198"/>
                <a:gd name="T21" fmla="*/ 48 h 214"/>
                <a:gd name="T22" fmla="*/ 168 w 198"/>
                <a:gd name="T23" fmla="*/ 48 h 214"/>
                <a:gd name="T24" fmla="*/ 180 w 198"/>
                <a:gd name="T25" fmla="*/ 184 h 214"/>
                <a:gd name="T26" fmla="*/ 186 w 198"/>
                <a:gd name="T27" fmla="*/ 192 h 214"/>
                <a:gd name="T28" fmla="*/ 184 w 198"/>
                <a:gd name="T29" fmla="*/ 202 h 214"/>
                <a:gd name="T30" fmla="*/ 84 w 198"/>
                <a:gd name="T31" fmla="*/ 200 h 214"/>
                <a:gd name="T32" fmla="*/ 78 w 198"/>
                <a:gd name="T33" fmla="*/ 214 h 214"/>
                <a:gd name="T34" fmla="*/ 68 w 198"/>
                <a:gd name="T35" fmla="*/ 206 h 214"/>
                <a:gd name="T36" fmla="*/ 60 w 198"/>
                <a:gd name="T37" fmla="*/ 194 h 214"/>
                <a:gd name="T38" fmla="*/ 52 w 198"/>
                <a:gd name="T39" fmla="*/ 188 h 214"/>
                <a:gd name="T40" fmla="*/ 40 w 198"/>
                <a:gd name="T41" fmla="*/ 182 h 214"/>
                <a:gd name="T42" fmla="*/ 26 w 198"/>
                <a:gd name="T43" fmla="*/ 182 h 214"/>
                <a:gd name="T44" fmla="*/ 12 w 198"/>
                <a:gd name="T45" fmla="*/ 184 h 214"/>
                <a:gd name="T46" fmla="*/ 12 w 198"/>
                <a:gd name="T47" fmla="*/ 172 h 214"/>
                <a:gd name="T48" fmla="*/ 18 w 198"/>
                <a:gd name="T49" fmla="*/ 152 h 214"/>
                <a:gd name="T50" fmla="*/ 12 w 198"/>
                <a:gd name="T51" fmla="*/ 144 h 214"/>
                <a:gd name="T52" fmla="*/ 8 w 198"/>
                <a:gd name="T53" fmla="*/ 138 h 214"/>
                <a:gd name="T54" fmla="*/ 12 w 198"/>
                <a:gd name="T55" fmla="*/ 130 h 214"/>
                <a:gd name="T56" fmla="*/ 12 w 198"/>
                <a:gd name="T57" fmla="*/ 122 h 214"/>
                <a:gd name="T58" fmla="*/ 8 w 198"/>
                <a:gd name="T59" fmla="*/ 116 h 214"/>
                <a:gd name="T60" fmla="*/ 0 w 198"/>
                <a:gd name="T61" fmla="*/ 112 h 214"/>
                <a:gd name="T62" fmla="*/ 0 w 198"/>
                <a:gd name="T63" fmla="*/ 10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8" h="214">
                  <a:moveTo>
                    <a:pt x="0" y="106"/>
                  </a:moveTo>
                  <a:lnTo>
                    <a:pt x="64" y="106"/>
                  </a:lnTo>
                  <a:lnTo>
                    <a:pt x="64" y="82"/>
                  </a:lnTo>
                  <a:lnTo>
                    <a:pt x="64" y="74"/>
                  </a:lnTo>
                  <a:lnTo>
                    <a:pt x="68" y="72"/>
                  </a:lnTo>
                  <a:lnTo>
                    <a:pt x="72" y="70"/>
                  </a:lnTo>
                  <a:lnTo>
                    <a:pt x="82" y="70"/>
                  </a:lnTo>
                  <a:lnTo>
                    <a:pt x="82" y="28"/>
                  </a:lnTo>
                  <a:lnTo>
                    <a:pt x="132" y="28"/>
                  </a:lnTo>
                  <a:lnTo>
                    <a:pt x="132" y="0"/>
                  </a:lnTo>
                  <a:lnTo>
                    <a:pt x="198" y="48"/>
                  </a:lnTo>
                  <a:lnTo>
                    <a:pt x="168" y="48"/>
                  </a:lnTo>
                  <a:lnTo>
                    <a:pt x="180" y="184"/>
                  </a:lnTo>
                  <a:lnTo>
                    <a:pt x="186" y="192"/>
                  </a:lnTo>
                  <a:lnTo>
                    <a:pt x="184" y="202"/>
                  </a:lnTo>
                  <a:lnTo>
                    <a:pt x="84" y="200"/>
                  </a:lnTo>
                  <a:lnTo>
                    <a:pt x="78" y="214"/>
                  </a:lnTo>
                  <a:lnTo>
                    <a:pt x="68" y="206"/>
                  </a:lnTo>
                  <a:lnTo>
                    <a:pt x="60" y="194"/>
                  </a:lnTo>
                  <a:lnTo>
                    <a:pt x="52" y="188"/>
                  </a:lnTo>
                  <a:lnTo>
                    <a:pt x="40" y="182"/>
                  </a:lnTo>
                  <a:lnTo>
                    <a:pt x="26" y="182"/>
                  </a:lnTo>
                  <a:lnTo>
                    <a:pt x="12" y="184"/>
                  </a:lnTo>
                  <a:lnTo>
                    <a:pt x="12" y="172"/>
                  </a:lnTo>
                  <a:lnTo>
                    <a:pt x="18" y="152"/>
                  </a:lnTo>
                  <a:lnTo>
                    <a:pt x="12" y="144"/>
                  </a:lnTo>
                  <a:lnTo>
                    <a:pt x="8" y="138"/>
                  </a:lnTo>
                  <a:lnTo>
                    <a:pt x="12" y="130"/>
                  </a:lnTo>
                  <a:lnTo>
                    <a:pt x="12" y="122"/>
                  </a:lnTo>
                  <a:lnTo>
                    <a:pt x="8" y="116"/>
                  </a:lnTo>
                  <a:lnTo>
                    <a:pt x="0" y="112"/>
                  </a:lnTo>
                  <a:lnTo>
                    <a:pt x="0" y="10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65" name="Freeform 100">
              <a:extLst>
                <a:ext uri="{FF2B5EF4-FFF2-40B4-BE49-F238E27FC236}">
                  <a16:creationId xmlns:a16="http://schemas.microsoft.com/office/drawing/2014/main" id="{2CEC8B03-1D5E-47CC-AA83-C6F93709BFBE}"/>
                </a:ext>
              </a:extLst>
            </p:cNvPr>
            <p:cNvSpPr>
              <a:spLocks/>
            </p:cNvSpPr>
            <p:nvPr/>
          </p:nvSpPr>
          <p:spPr bwMode="gray">
            <a:xfrm>
              <a:off x="4410851" y="4424144"/>
              <a:ext cx="167076" cy="126590"/>
            </a:xfrm>
            <a:custGeom>
              <a:avLst/>
              <a:gdLst>
                <a:gd name="T0" fmla="*/ 60 w 116"/>
                <a:gd name="T1" fmla="*/ 6 h 88"/>
                <a:gd name="T2" fmla="*/ 60 w 116"/>
                <a:gd name="T3" fmla="*/ 8 h 88"/>
                <a:gd name="T4" fmla="*/ 72 w 116"/>
                <a:gd name="T5" fmla="*/ 12 h 88"/>
                <a:gd name="T6" fmla="*/ 84 w 116"/>
                <a:gd name="T7" fmla="*/ 8 h 88"/>
                <a:gd name="T8" fmla="*/ 98 w 116"/>
                <a:gd name="T9" fmla="*/ 6 h 88"/>
                <a:gd name="T10" fmla="*/ 100 w 116"/>
                <a:gd name="T11" fmla="*/ 14 h 88"/>
                <a:gd name="T12" fmla="*/ 106 w 116"/>
                <a:gd name="T13" fmla="*/ 24 h 88"/>
                <a:gd name="T14" fmla="*/ 112 w 116"/>
                <a:gd name="T15" fmla="*/ 38 h 88"/>
                <a:gd name="T16" fmla="*/ 110 w 116"/>
                <a:gd name="T17" fmla="*/ 46 h 88"/>
                <a:gd name="T18" fmla="*/ 112 w 116"/>
                <a:gd name="T19" fmla="*/ 50 h 88"/>
                <a:gd name="T20" fmla="*/ 114 w 116"/>
                <a:gd name="T21" fmla="*/ 54 h 88"/>
                <a:gd name="T22" fmla="*/ 116 w 116"/>
                <a:gd name="T23" fmla="*/ 68 h 88"/>
                <a:gd name="T24" fmla="*/ 110 w 116"/>
                <a:gd name="T25" fmla="*/ 70 h 88"/>
                <a:gd name="T26" fmla="*/ 112 w 116"/>
                <a:gd name="T27" fmla="*/ 80 h 88"/>
                <a:gd name="T28" fmla="*/ 106 w 116"/>
                <a:gd name="T29" fmla="*/ 84 h 88"/>
                <a:gd name="T30" fmla="*/ 100 w 116"/>
                <a:gd name="T31" fmla="*/ 82 h 88"/>
                <a:gd name="T32" fmla="*/ 96 w 116"/>
                <a:gd name="T33" fmla="*/ 88 h 88"/>
                <a:gd name="T34" fmla="*/ 90 w 116"/>
                <a:gd name="T35" fmla="*/ 86 h 88"/>
                <a:gd name="T36" fmla="*/ 88 w 116"/>
                <a:gd name="T37" fmla="*/ 72 h 88"/>
                <a:gd name="T38" fmla="*/ 82 w 116"/>
                <a:gd name="T39" fmla="*/ 70 h 88"/>
                <a:gd name="T40" fmla="*/ 74 w 116"/>
                <a:gd name="T41" fmla="*/ 68 h 88"/>
                <a:gd name="T42" fmla="*/ 76 w 116"/>
                <a:gd name="T43" fmla="*/ 60 h 88"/>
                <a:gd name="T44" fmla="*/ 70 w 116"/>
                <a:gd name="T45" fmla="*/ 52 h 88"/>
                <a:gd name="T46" fmla="*/ 62 w 116"/>
                <a:gd name="T47" fmla="*/ 44 h 88"/>
                <a:gd name="T48" fmla="*/ 48 w 116"/>
                <a:gd name="T49" fmla="*/ 46 h 88"/>
                <a:gd name="T50" fmla="*/ 40 w 116"/>
                <a:gd name="T51" fmla="*/ 52 h 88"/>
                <a:gd name="T52" fmla="*/ 32 w 116"/>
                <a:gd name="T53" fmla="*/ 60 h 88"/>
                <a:gd name="T54" fmla="*/ 24 w 116"/>
                <a:gd name="T55" fmla="*/ 50 h 88"/>
                <a:gd name="T56" fmla="*/ 14 w 116"/>
                <a:gd name="T57" fmla="*/ 40 h 88"/>
                <a:gd name="T58" fmla="*/ 6 w 116"/>
                <a:gd name="T59" fmla="*/ 38 h 88"/>
                <a:gd name="T60" fmla="*/ 0 w 116"/>
                <a:gd name="T61" fmla="*/ 28 h 88"/>
                <a:gd name="T62" fmla="*/ 8 w 116"/>
                <a:gd name="T63" fmla="*/ 20 h 88"/>
                <a:gd name="T64" fmla="*/ 20 w 116"/>
                <a:gd name="T65" fmla="*/ 16 h 88"/>
                <a:gd name="T66" fmla="*/ 22 w 116"/>
                <a:gd name="T67" fmla="*/ 10 h 88"/>
                <a:gd name="T68" fmla="*/ 26 w 116"/>
                <a:gd name="T69" fmla="*/ 0 h 88"/>
                <a:gd name="T70" fmla="*/ 32 w 116"/>
                <a:gd name="T71" fmla="*/ 0 h 88"/>
                <a:gd name="T72" fmla="*/ 38 w 116"/>
                <a:gd name="T73" fmla="*/ 4 h 88"/>
                <a:gd name="T74" fmla="*/ 50 w 116"/>
                <a:gd name="T75" fmla="*/ 4 h 88"/>
                <a:gd name="T76" fmla="*/ 60 w 116"/>
                <a:gd name="T77" fmla="*/ 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6" h="88">
                  <a:moveTo>
                    <a:pt x="60" y="6"/>
                  </a:moveTo>
                  <a:lnTo>
                    <a:pt x="60" y="8"/>
                  </a:lnTo>
                  <a:lnTo>
                    <a:pt x="72" y="12"/>
                  </a:lnTo>
                  <a:lnTo>
                    <a:pt x="84" y="8"/>
                  </a:lnTo>
                  <a:lnTo>
                    <a:pt x="98" y="6"/>
                  </a:lnTo>
                  <a:lnTo>
                    <a:pt x="100" y="14"/>
                  </a:lnTo>
                  <a:lnTo>
                    <a:pt x="106" y="24"/>
                  </a:lnTo>
                  <a:lnTo>
                    <a:pt x="112" y="38"/>
                  </a:lnTo>
                  <a:lnTo>
                    <a:pt x="110" y="46"/>
                  </a:lnTo>
                  <a:lnTo>
                    <a:pt x="112" y="50"/>
                  </a:lnTo>
                  <a:lnTo>
                    <a:pt x="114" y="54"/>
                  </a:lnTo>
                  <a:lnTo>
                    <a:pt x="116" y="68"/>
                  </a:lnTo>
                  <a:lnTo>
                    <a:pt x="110" y="70"/>
                  </a:lnTo>
                  <a:lnTo>
                    <a:pt x="112" y="80"/>
                  </a:lnTo>
                  <a:lnTo>
                    <a:pt x="106" y="84"/>
                  </a:lnTo>
                  <a:lnTo>
                    <a:pt x="100" y="82"/>
                  </a:lnTo>
                  <a:lnTo>
                    <a:pt x="96" y="88"/>
                  </a:lnTo>
                  <a:lnTo>
                    <a:pt x="90" y="86"/>
                  </a:lnTo>
                  <a:lnTo>
                    <a:pt x="88" y="72"/>
                  </a:lnTo>
                  <a:lnTo>
                    <a:pt x="82" y="70"/>
                  </a:lnTo>
                  <a:lnTo>
                    <a:pt x="74" y="68"/>
                  </a:lnTo>
                  <a:lnTo>
                    <a:pt x="76" y="60"/>
                  </a:lnTo>
                  <a:lnTo>
                    <a:pt x="70" y="52"/>
                  </a:lnTo>
                  <a:lnTo>
                    <a:pt x="62" y="44"/>
                  </a:lnTo>
                  <a:lnTo>
                    <a:pt x="48" y="46"/>
                  </a:lnTo>
                  <a:lnTo>
                    <a:pt x="40" y="52"/>
                  </a:lnTo>
                  <a:lnTo>
                    <a:pt x="32" y="60"/>
                  </a:lnTo>
                  <a:lnTo>
                    <a:pt x="24" y="50"/>
                  </a:lnTo>
                  <a:lnTo>
                    <a:pt x="14" y="40"/>
                  </a:lnTo>
                  <a:lnTo>
                    <a:pt x="6" y="38"/>
                  </a:lnTo>
                  <a:lnTo>
                    <a:pt x="0" y="28"/>
                  </a:lnTo>
                  <a:lnTo>
                    <a:pt x="8" y="20"/>
                  </a:lnTo>
                  <a:lnTo>
                    <a:pt x="20" y="16"/>
                  </a:lnTo>
                  <a:lnTo>
                    <a:pt x="22" y="10"/>
                  </a:lnTo>
                  <a:lnTo>
                    <a:pt x="26" y="0"/>
                  </a:lnTo>
                  <a:lnTo>
                    <a:pt x="32" y="0"/>
                  </a:lnTo>
                  <a:lnTo>
                    <a:pt x="38" y="4"/>
                  </a:lnTo>
                  <a:lnTo>
                    <a:pt x="50" y="4"/>
                  </a:lnTo>
                  <a:lnTo>
                    <a:pt x="60" y="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66" name="Freeform 101">
              <a:extLst>
                <a:ext uri="{FF2B5EF4-FFF2-40B4-BE49-F238E27FC236}">
                  <a16:creationId xmlns:a16="http://schemas.microsoft.com/office/drawing/2014/main" id="{5137019D-4F02-4894-BEED-E417AF85A6A5}"/>
                </a:ext>
              </a:extLst>
            </p:cNvPr>
            <p:cNvSpPr>
              <a:spLocks/>
            </p:cNvSpPr>
            <p:nvPr/>
          </p:nvSpPr>
          <p:spPr bwMode="gray">
            <a:xfrm>
              <a:off x="4491507" y="4521963"/>
              <a:ext cx="95061" cy="94943"/>
            </a:xfrm>
            <a:custGeom>
              <a:avLst/>
              <a:gdLst>
                <a:gd name="T0" fmla="*/ 50 w 66"/>
                <a:gd name="T1" fmla="*/ 16 h 66"/>
                <a:gd name="T2" fmla="*/ 50 w 66"/>
                <a:gd name="T3" fmla="*/ 26 h 66"/>
                <a:gd name="T4" fmla="*/ 50 w 66"/>
                <a:gd name="T5" fmla="*/ 34 h 66"/>
                <a:gd name="T6" fmla="*/ 58 w 66"/>
                <a:gd name="T7" fmla="*/ 36 h 66"/>
                <a:gd name="T8" fmla="*/ 64 w 66"/>
                <a:gd name="T9" fmla="*/ 40 h 66"/>
                <a:gd name="T10" fmla="*/ 66 w 66"/>
                <a:gd name="T11" fmla="*/ 46 h 66"/>
                <a:gd name="T12" fmla="*/ 66 w 66"/>
                <a:gd name="T13" fmla="*/ 54 h 66"/>
                <a:gd name="T14" fmla="*/ 62 w 66"/>
                <a:gd name="T15" fmla="*/ 66 h 66"/>
                <a:gd name="T16" fmla="*/ 50 w 66"/>
                <a:gd name="T17" fmla="*/ 62 h 66"/>
                <a:gd name="T18" fmla="*/ 38 w 66"/>
                <a:gd name="T19" fmla="*/ 54 h 66"/>
                <a:gd name="T20" fmla="*/ 30 w 66"/>
                <a:gd name="T21" fmla="*/ 44 h 66"/>
                <a:gd name="T22" fmla="*/ 18 w 66"/>
                <a:gd name="T23" fmla="*/ 36 h 66"/>
                <a:gd name="T24" fmla="*/ 8 w 66"/>
                <a:gd name="T25" fmla="*/ 32 h 66"/>
                <a:gd name="T26" fmla="*/ 0 w 66"/>
                <a:gd name="T27" fmla="*/ 24 h 66"/>
                <a:gd name="T28" fmla="*/ 16 w 66"/>
                <a:gd name="T29" fmla="*/ 8 h 66"/>
                <a:gd name="T30" fmla="*/ 18 w 66"/>
                <a:gd name="T31" fmla="*/ 0 h 66"/>
                <a:gd name="T32" fmla="*/ 24 w 66"/>
                <a:gd name="T33" fmla="*/ 0 h 66"/>
                <a:gd name="T34" fmla="*/ 32 w 66"/>
                <a:gd name="T35" fmla="*/ 4 h 66"/>
                <a:gd name="T36" fmla="*/ 34 w 66"/>
                <a:gd name="T37" fmla="*/ 18 h 66"/>
                <a:gd name="T38" fmla="*/ 40 w 66"/>
                <a:gd name="T39" fmla="*/ 20 h 66"/>
                <a:gd name="T40" fmla="*/ 44 w 66"/>
                <a:gd name="T41" fmla="*/ 14 h 66"/>
                <a:gd name="T42" fmla="*/ 50 w 66"/>
                <a:gd name="T43" fmla="*/ 1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66">
                  <a:moveTo>
                    <a:pt x="50" y="16"/>
                  </a:moveTo>
                  <a:lnTo>
                    <a:pt x="50" y="26"/>
                  </a:lnTo>
                  <a:lnTo>
                    <a:pt x="50" y="34"/>
                  </a:lnTo>
                  <a:lnTo>
                    <a:pt x="58" y="36"/>
                  </a:lnTo>
                  <a:lnTo>
                    <a:pt x="64" y="40"/>
                  </a:lnTo>
                  <a:lnTo>
                    <a:pt x="66" y="46"/>
                  </a:lnTo>
                  <a:lnTo>
                    <a:pt x="66" y="54"/>
                  </a:lnTo>
                  <a:lnTo>
                    <a:pt x="62" y="66"/>
                  </a:lnTo>
                  <a:lnTo>
                    <a:pt x="50" y="62"/>
                  </a:lnTo>
                  <a:lnTo>
                    <a:pt x="38" y="54"/>
                  </a:lnTo>
                  <a:lnTo>
                    <a:pt x="30" y="44"/>
                  </a:lnTo>
                  <a:lnTo>
                    <a:pt x="18" y="36"/>
                  </a:lnTo>
                  <a:lnTo>
                    <a:pt x="8" y="32"/>
                  </a:lnTo>
                  <a:lnTo>
                    <a:pt x="0" y="24"/>
                  </a:lnTo>
                  <a:lnTo>
                    <a:pt x="16" y="8"/>
                  </a:lnTo>
                  <a:lnTo>
                    <a:pt x="18" y="0"/>
                  </a:lnTo>
                  <a:lnTo>
                    <a:pt x="24" y="0"/>
                  </a:lnTo>
                  <a:lnTo>
                    <a:pt x="32" y="4"/>
                  </a:lnTo>
                  <a:lnTo>
                    <a:pt x="34" y="18"/>
                  </a:lnTo>
                  <a:lnTo>
                    <a:pt x="40" y="20"/>
                  </a:lnTo>
                  <a:lnTo>
                    <a:pt x="44" y="14"/>
                  </a:lnTo>
                  <a:lnTo>
                    <a:pt x="50" y="1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67" name="Freeform 102">
              <a:extLst>
                <a:ext uri="{FF2B5EF4-FFF2-40B4-BE49-F238E27FC236}">
                  <a16:creationId xmlns:a16="http://schemas.microsoft.com/office/drawing/2014/main" id="{0C166742-A787-4604-A791-E3D2D94064A5}"/>
                </a:ext>
              </a:extLst>
            </p:cNvPr>
            <p:cNvSpPr>
              <a:spLocks/>
            </p:cNvSpPr>
            <p:nvPr/>
          </p:nvSpPr>
          <p:spPr bwMode="gray">
            <a:xfrm>
              <a:off x="5063310" y="4173839"/>
              <a:ext cx="241972" cy="371140"/>
            </a:xfrm>
            <a:custGeom>
              <a:avLst/>
              <a:gdLst>
                <a:gd name="T0" fmla="*/ 166 w 168"/>
                <a:gd name="T1" fmla="*/ 128 h 258"/>
                <a:gd name="T2" fmla="*/ 152 w 168"/>
                <a:gd name="T3" fmla="*/ 130 h 258"/>
                <a:gd name="T4" fmla="*/ 148 w 168"/>
                <a:gd name="T5" fmla="*/ 142 h 258"/>
                <a:gd name="T6" fmla="*/ 136 w 168"/>
                <a:gd name="T7" fmla="*/ 170 h 258"/>
                <a:gd name="T8" fmla="*/ 144 w 168"/>
                <a:gd name="T9" fmla="*/ 178 h 258"/>
                <a:gd name="T10" fmla="*/ 148 w 168"/>
                <a:gd name="T11" fmla="*/ 204 h 258"/>
                <a:gd name="T12" fmla="*/ 136 w 168"/>
                <a:gd name="T13" fmla="*/ 206 h 258"/>
                <a:gd name="T14" fmla="*/ 112 w 168"/>
                <a:gd name="T15" fmla="*/ 230 h 258"/>
                <a:gd name="T16" fmla="*/ 88 w 168"/>
                <a:gd name="T17" fmla="*/ 234 h 258"/>
                <a:gd name="T18" fmla="*/ 86 w 168"/>
                <a:gd name="T19" fmla="*/ 246 h 258"/>
                <a:gd name="T20" fmla="*/ 40 w 168"/>
                <a:gd name="T21" fmla="*/ 258 h 258"/>
                <a:gd name="T22" fmla="*/ 30 w 168"/>
                <a:gd name="T23" fmla="*/ 246 h 258"/>
                <a:gd name="T24" fmla="*/ 10 w 168"/>
                <a:gd name="T25" fmla="*/ 226 h 258"/>
                <a:gd name="T26" fmla="*/ 12 w 168"/>
                <a:gd name="T27" fmla="*/ 216 h 258"/>
                <a:gd name="T28" fmla="*/ 32 w 168"/>
                <a:gd name="T29" fmla="*/ 216 h 258"/>
                <a:gd name="T30" fmla="*/ 26 w 168"/>
                <a:gd name="T31" fmla="*/ 206 h 258"/>
                <a:gd name="T32" fmla="*/ 24 w 168"/>
                <a:gd name="T33" fmla="*/ 182 h 258"/>
                <a:gd name="T34" fmla="*/ 16 w 168"/>
                <a:gd name="T35" fmla="*/ 170 h 258"/>
                <a:gd name="T36" fmla="*/ 2 w 168"/>
                <a:gd name="T37" fmla="*/ 156 h 258"/>
                <a:gd name="T38" fmla="*/ 0 w 168"/>
                <a:gd name="T39" fmla="*/ 144 h 258"/>
                <a:gd name="T40" fmla="*/ 32 w 168"/>
                <a:gd name="T41" fmla="*/ 106 h 258"/>
                <a:gd name="T42" fmla="*/ 36 w 168"/>
                <a:gd name="T43" fmla="*/ 66 h 258"/>
                <a:gd name="T44" fmla="*/ 40 w 168"/>
                <a:gd name="T45" fmla="*/ 50 h 258"/>
                <a:gd name="T46" fmla="*/ 28 w 168"/>
                <a:gd name="T47" fmla="*/ 6 h 258"/>
                <a:gd name="T48" fmla="*/ 34 w 168"/>
                <a:gd name="T49" fmla="*/ 0 h 258"/>
                <a:gd name="T50" fmla="*/ 168 w 168"/>
                <a:gd name="T51" fmla="*/ 54 h 258"/>
                <a:gd name="T52" fmla="*/ 166 w 168"/>
                <a:gd name="T53" fmla="*/ 12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8" h="258">
                  <a:moveTo>
                    <a:pt x="166" y="128"/>
                  </a:moveTo>
                  <a:lnTo>
                    <a:pt x="152" y="130"/>
                  </a:lnTo>
                  <a:lnTo>
                    <a:pt x="148" y="142"/>
                  </a:lnTo>
                  <a:lnTo>
                    <a:pt x="136" y="170"/>
                  </a:lnTo>
                  <a:lnTo>
                    <a:pt x="144" y="178"/>
                  </a:lnTo>
                  <a:lnTo>
                    <a:pt x="148" y="204"/>
                  </a:lnTo>
                  <a:lnTo>
                    <a:pt x="136" y="206"/>
                  </a:lnTo>
                  <a:lnTo>
                    <a:pt x="112" y="230"/>
                  </a:lnTo>
                  <a:lnTo>
                    <a:pt x="88" y="234"/>
                  </a:lnTo>
                  <a:lnTo>
                    <a:pt x="86" y="246"/>
                  </a:lnTo>
                  <a:lnTo>
                    <a:pt x="40" y="258"/>
                  </a:lnTo>
                  <a:lnTo>
                    <a:pt x="30" y="246"/>
                  </a:lnTo>
                  <a:lnTo>
                    <a:pt x="10" y="226"/>
                  </a:lnTo>
                  <a:lnTo>
                    <a:pt x="12" y="216"/>
                  </a:lnTo>
                  <a:lnTo>
                    <a:pt x="32" y="216"/>
                  </a:lnTo>
                  <a:lnTo>
                    <a:pt x="26" y="206"/>
                  </a:lnTo>
                  <a:lnTo>
                    <a:pt x="24" y="182"/>
                  </a:lnTo>
                  <a:lnTo>
                    <a:pt x="16" y="170"/>
                  </a:lnTo>
                  <a:lnTo>
                    <a:pt x="2" y="156"/>
                  </a:lnTo>
                  <a:lnTo>
                    <a:pt x="0" y="144"/>
                  </a:lnTo>
                  <a:lnTo>
                    <a:pt x="32" y="106"/>
                  </a:lnTo>
                  <a:lnTo>
                    <a:pt x="36" y="66"/>
                  </a:lnTo>
                  <a:lnTo>
                    <a:pt x="40" y="50"/>
                  </a:lnTo>
                  <a:lnTo>
                    <a:pt x="28" y="6"/>
                  </a:lnTo>
                  <a:lnTo>
                    <a:pt x="34" y="0"/>
                  </a:lnTo>
                  <a:lnTo>
                    <a:pt x="168" y="54"/>
                  </a:lnTo>
                  <a:lnTo>
                    <a:pt x="166" y="128"/>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68" name="Freeform 103">
              <a:extLst>
                <a:ext uri="{FF2B5EF4-FFF2-40B4-BE49-F238E27FC236}">
                  <a16:creationId xmlns:a16="http://schemas.microsoft.com/office/drawing/2014/main" id="{C3AA5A37-CD90-46FB-A272-505E82A2C76D}"/>
                </a:ext>
              </a:extLst>
            </p:cNvPr>
            <p:cNvSpPr>
              <a:spLocks/>
            </p:cNvSpPr>
            <p:nvPr/>
          </p:nvSpPr>
          <p:spPr bwMode="gray">
            <a:xfrm>
              <a:off x="4759405" y="4168086"/>
              <a:ext cx="361518" cy="279075"/>
            </a:xfrm>
            <a:custGeom>
              <a:avLst/>
              <a:gdLst>
                <a:gd name="T0" fmla="*/ 4 w 251"/>
                <a:gd name="T1" fmla="*/ 142 h 194"/>
                <a:gd name="T2" fmla="*/ 18 w 251"/>
                <a:gd name="T3" fmla="*/ 142 h 194"/>
                <a:gd name="T4" fmla="*/ 52 w 251"/>
                <a:gd name="T5" fmla="*/ 136 h 194"/>
                <a:gd name="T6" fmla="*/ 64 w 251"/>
                <a:gd name="T7" fmla="*/ 118 h 194"/>
                <a:gd name="T8" fmla="*/ 66 w 251"/>
                <a:gd name="T9" fmla="*/ 76 h 194"/>
                <a:gd name="T10" fmla="*/ 86 w 251"/>
                <a:gd name="T11" fmla="*/ 72 h 194"/>
                <a:gd name="T12" fmla="*/ 124 w 251"/>
                <a:gd name="T13" fmla="*/ 40 h 194"/>
                <a:gd name="T14" fmla="*/ 191 w 251"/>
                <a:gd name="T15" fmla="*/ 0 h 194"/>
                <a:gd name="T16" fmla="*/ 199 w 251"/>
                <a:gd name="T17" fmla="*/ 2 h 194"/>
                <a:gd name="T18" fmla="*/ 207 w 251"/>
                <a:gd name="T19" fmla="*/ 4 h 194"/>
                <a:gd name="T20" fmla="*/ 217 w 251"/>
                <a:gd name="T21" fmla="*/ 8 h 194"/>
                <a:gd name="T22" fmla="*/ 227 w 251"/>
                <a:gd name="T23" fmla="*/ 16 h 194"/>
                <a:gd name="T24" fmla="*/ 239 w 251"/>
                <a:gd name="T25" fmla="*/ 10 h 194"/>
                <a:gd name="T26" fmla="*/ 251 w 251"/>
                <a:gd name="T27" fmla="*/ 54 h 194"/>
                <a:gd name="T28" fmla="*/ 247 w 251"/>
                <a:gd name="T29" fmla="*/ 70 h 194"/>
                <a:gd name="T30" fmla="*/ 243 w 251"/>
                <a:gd name="T31" fmla="*/ 110 h 194"/>
                <a:gd name="T32" fmla="*/ 211 w 251"/>
                <a:gd name="T33" fmla="*/ 148 h 194"/>
                <a:gd name="T34" fmla="*/ 213 w 251"/>
                <a:gd name="T35" fmla="*/ 160 h 194"/>
                <a:gd name="T36" fmla="*/ 191 w 251"/>
                <a:gd name="T37" fmla="*/ 174 h 194"/>
                <a:gd name="T38" fmla="*/ 156 w 251"/>
                <a:gd name="T39" fmla="*/ 170 h 194"/>
                <a:gd name="T40" fmla="*/ 150 w 251"/>
                <a:gd name="T41" fmla="*/ 178 h 194"/>
                <a:gd name="T42" fmla="*/ 122 w 251"/>
                <a:gd name="T43" fmla="*/ 168 h 194"/>
                <a:gd name="T44" fmla="*/ 112 w 251"/>
                <a:gd name="T45" fmla="*/ 174 h 194"/>
                <a:gd name="T46" fmla="*/ 96 w 251"/>
                <a:gd name="T47" fmla="*/ 162 h 194"/>
                <a:gd name="T48" fmla="*/ 66 w 251"/>
                <a:gd name="T49" fmla="*/ 162 h 194"/>
                <a:gd name="T50" fmla="*/ 54 w 251"/>
                <a:gd name="T51" fmla="*/ 194 h 194"/>
                <a:gd name="T52" fmla="*/ 44 w 251"/>
                <a:gd name="T53" fmla="*/ 184 h 194"/>
                <a:gd name="T54" fmla="*/ 30 w 251"/>
                <a:gd name="T55" fmla="*/ 186 h 194"/>
                <a:gd name="T56" fmla="*/ 16 w 251"/>
                <a:gd name="T57" fmla="*/ 178 h 194"/>
                <a:gd name="T58" fmla="*/ 12 w 251"/>
                <a:gd name="T59" fmla="*/ 176 h 194"/>
                <a:gd name="T60" fmla="*/ 14 w 251"/>
                <a:gd name="T61" fmla="*/ 170 h 194"/>
                <a:gd name="T62" fmla="*/ 4 w 251"/>
                <a:gd name="T63" fmla="*/ 158 h 194"/>
                <a:gd name="T64" fmla="*/ 0 w 251"/>
                <a:gd name="T65" fmla="*/ 150 h 194"/>
                <a:gd name="T66" fmla="*/ 4 w 251"/>
                <a:gd name="T67" fmla="*/ 1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1" h="194">
                  <a:moveTo>
                    <a:pt x="4" y="142"/>
                  </a:moveTo>
                  <a:lnTo>
                    <a:pt x="18" y="142"/>
                  </a:lnTo>
                  <a:lnTo>
                    <a:pt x="52" y="136"/>
                  </a:lnTo>
                  <a:lnTo>
                    <a:pt x="64" y="118"/>
                  </a:lnTo>
                  <a:lnTo>
                    <a:pt x="66" y="76"/>
                  </a:lnTo>
                  <a:lnTo>
                    <a:pt x="86" y="72"/>
                  </a:lnTo>
                  <a:lnTo>
                    <a:pt x="124" y="40"/>
                  </a:lnTo>
                  <a:lnTo>
                    <a:pt x="191" y="0"/>
                  </a:lnTo>
                  <a:lnTo>
                    <a:pt x="199" y="2"/>
                  </a:lnTo>
                  <a:lnTo>
                    <a:pt x="207" y="4"/>
                  </a:lnTo>
                  <a:lnTo>
                    <a:pt x="217" y="8"/>
                  </a:lnTo>
                  <a:lnTo>
                    <a:pt x="227" y="16"/>
                  </a:lnTo>
                  <a:lnTo>
                    <a:pt x="239" y="10"/>
                  </a:lnTo>
                  <a:lnTo>
                    <a:pt x="251" y="54"/>
                  </a:lnTo>
                  <a:lnTo>
                    <a:pt x="247" y="70"/>
                  </a:lnTo>
                  <a:lnTo>
                    <a:pt x="243" y="110"/>
                  </a:lnTo>
                  <a:lnTo>
                    <a:pt x="211" y="148"/>
                  </a:lnTo>
                  <a:lnTo>
                    <a:pt x="213" y="160"/>
                  </a:lnTo>
                  <a:lnTo>
                    <a:pt x="191" y="174"/>
                  </a:lnTo>
                  <a:lnTo>
                    <a:pt x="156" y="170"/>
                  </a:lnTo>
                  <a:lnTo>
                    <a:pt x="150" y="178"/>
                  </a:lnTo>
                  <a:lnTo>
                    <a:pt x="122" y="168"/>
                  </a:lnTo>
                  <a:lnTo>
                    <a:pt x="112" y="174"/>
                  </a:lnTo>
                  <a:lnTo>
                    <a:pt x="96" y="162"/>
                  </a:lnTo>
                  <a:lnTo>
                    <a:pt x="66" y="162"/>
                  </a:lnTo>
                  <a:lnTo>
                    <a:pt x="54" y="194"/>
                  </a:lnTo>
                  <a:lnTo>
                    <a:pt x="44" y="184"/>
                  </a:lnTo>
                  <a:lnTo>
                    <a:pt x="30" y="186"/>
                  </a:lnTo>
                  <a:lnTo>
                    <a:pt x="16" y="178"/>
                  </a:lnTo>
                  <a:lnTo>
                    <a:pt x="12" y="176"/>
                  </a:lnTo>
                  <a:lnTo>
                    <a:pt x="14" y="170"/>
                  </a:lnTo>
                  <a:lnTo>
                    <a:pt x="4" y="158"/>
                  </a:lnTo>
                  <a:lnTo>
                    <a:pt x="0" y="150"/>
                  </a:lnTo>
                  <a:lnTo>
                    <a:pt x="4" y="142"/>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69" name="Freeform 104">
              <a:extLst>
                <a:ext uri="{FF2B5EF4-FFF2-40B4-BE49-F238E27FC236}">
                  <a16:creationId xmlns:a16="http://schemas.microsoft.com/office/drawing/2014/main" id="{1F8CE6A9-3631-4457-9D8F-010B692A94F9}"/>
                </a:ext>
              </a:extLst>
            </p:cNvPr>
            <p:cNvSpPr>
              <a:spLocks/>
            </p:cNvSpPr>
            <p:nvPr/>
          </p:nvSpPr>
          <p:spPr bwMode="gray">
            <a:xfrm>
              <a:off x="5092116" y="4467300"/>
              <a:ext cx="290943" cy="184132"/>
            </a:xfrm>
            <a:custGeom>
              <a:avLst/>
              <a:gdLst>
                <a:gd name="T0" fmla="*/ 20 w 202"/>
                <a:gd name="T1" fmla="*/ 54 h 128"/>
                <a:gd name="T2" fmla="*/ 66 w 202"/>
                <a:gd name="T3" fmla="*/ 42 h 128"/>
                <a:gd name="T4" fmla="*/ 68 w 202"/>
                <a:gd name="T5" fmla="*/ 30 h 128"/>
                <a:gd name="T6" fmla="*/ 92 w 202"/>
                <a:gd name="T7" fmla="*/ 26 h 128"/>
                <a:gd name="T8" fmla="*/ 116 w 202"/>
                <a:gd name="T9" fmla="*/ 2 h 128"/>
                <a:gd name="T10" fmla="*/ 128 w 202"/>
                <a:gd name="T11" fmla="*/ 0 h 128"/>
                <a:gd name="T12" fmla="*/ 140 w 202"/>
                <a:gd name="T13" fmla="*/ 8 h 128"/>
                <a:gd name="T14" fmla="*/ 142 w 202"/>
                <a:gd name="T15" fmla="*/ 22 h 128"/>
                <a:gd name="T16" fmla="*/ 142 w 202"/>
                <a:gd name="T17" fmla="*/ 34 h 128"/>
                <a:gd name="T18" fmla="*/ 180 w 202"/>
                <a:gd name="T19" fmla="*/ 60 h 128"/>
                <a:gd name="T20" fmla="*/ 202 w 202"/>
                <a:gd name="T21" fmla="*/ 92 h 128"/>
                <a:gd name="T22" fmla="*/ 172 w 202"/>
                <a:gd name="T23" fmla="*/ 90 h 128"/>
                <a:gd name="T24" fmla="*/ 138 w 202"/>
                <a:gd name="T25" fmla="*/ 100 h 128"/>
                <a:gd name="T26" fmla="*/ 126 w 202"/>
                <a:gd name="T27" fmla="*/ 108 h 128"/>
                <a:gd name="T28" fmla="*/ 104 w 202"/>
                <a:gd name="T29" fmla="*/ 106 h 128"/>
                <a:gd name="T30" fmla="*/ 92 w 202"/>
                <a:gd name="T31" fmla="*/ 102 h 128"/>
                <a:gd name="T32" fmla="*/ 78 w 202"/>
                <a:gd name="T33" fmla="*/ 88 h 128"/>
                <a:gd name="T34" fmla="*/ 64 w 202"/>
                <a:gd name="T35" fmla="*/ 104 h 128"/>
                <a:gd name="T36" fmla="*/ 62 w 202"/>
                <a:gd name="T37" fmla="*/ 118 h 128"/>
                <a:gd name="T38" fmla="*/ 32 w 202"/>
                <a:gd name="T39" fmla="*/ 116 h 128"/>
                <a:gd name="T40" fmla="*/ 24 w 202"/>
                <a:gd name="T41" fmla="*/ 128 h 128"/>
                <a:gd name="T42" fmla="*/ 10 w 202"/>
                <a:gd name="T43" fmla="*/ 112 h 128"/>
                <a:gd name="T44" fmla="*/ 0 w 202"/>
                <a:gd name="T45" fmla="*/ 86 h 128"/>
                <a:gd name="T46" fmla="*/ 0 w 202"/>
                <a:gd name="T47" fmla="*/ 70 h 128"/>
                <a:gd name="T48" fmla="*/ 20 w 202"/>
                <a:gd name="T49" fmla="*/ 5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128">
                  <a:moveTo>
                    <a:pt x="20" y="54"/>
                  </a:moveTo>
                  <a:lnTo>
                    <a:pt x="66" y="42"/>
                  </a:lnTo>
                  <a:lnTo>
                    <a:pt x="68" y="30"/>
                  </a:lnTo>
                  <a:lnTo>
                    <a:pt x="92" y="26"/>
                  </a:lnTo>
                  <a:lnTo>
                    <a:pt x="116" y="2"/>
                  </a:lnTo>
                  <a:lnTo>
                    <a:pt x="128" y="0"/>
                  </a:lnTo>
                  <a:lnTo>
                    <a:pt x="140" y="8"/>
                  </a:lnTo>
                  <a:lnTo>
                    <a:pt x="142" y="22"/>
                  </a:lnTo>
                  <a:lnTo>
                    <a:pt x="142" y="34"/>
                  </a:lnTo>
                  <a:lnTo>
                    <a:pt x="180" y="60"/>
                  </a:lnTo>
                  <a:lnTo>
                    <a:pt x="202" y="92"/>
                  </a:lnTo>
                  <a:lnTo>
                    <a:pt x="172" y="90"/>
                  </a:lnTo>
                  <a:lnTo>
                    <a:pt x="138" y="100"/>
                  </a:lnTo>
                  <a:lnTo>
                    <a:pt x="126" y="108"/>
                  </a:lnTo>
                  <a:lnTo>
                    <a:pt x="104" y="106"/>
                  </a:lnTo>
                  <a:lnTo>
                    <a:pt x="92" y="102"/>
                  </a:lnTo>
                  <a:lnTo>
                    <a:pt x="78" y="88"/>
                  </a:lnTo>
                  <a:lnTo>
                    <a:pt x="64" y="104"/>
                  </a:lnTo>
                  <a:lnTo>
                    <a:pt x="62" y="118"/>
                  </a:lnTo>
                  <a:lnTo>
                    <a:pt x="32" y="116"/>
                  </a:lnTo>
                  <a:lnTo>
                    <a:pt x="24" y="128"/>
                  </a:lnTo>
                  <a:lnTo>
                    <a:pt x="10" y="112"/>
                  </a:lnTo>
                  <a:lnTo>
                    <a:pt x="0" y="86"/>
                  </a:lnTo>
                  <a:lnTo>
                    <a:pt x="0" y="70"/>
                  </a:lnTo>
                  <a:lnTo>
                    <a:pt x="20" y="54"/>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70" name="Freeform 105">
              <a:extLst>
                <a:ext uri="{FF2B5EF4-FFF2-40B4-BE49-F238E27FC236}">
                  <a16:creationId xmlns:a16="http://schemas.microsoft.com/office/drawing/2014/main" id="{43241549-2F1E-462F-B1A8-FF002183FFEF}"/>
                </a:ext>
              </a:extLst>
            </p:cNvPr>
            <p:cNvSpPr>
              <a:spLocks/>
            </p:cNvSpPr>
            <p:nvPr/>
          </p:nvSpPr>
          <p:spPr bwMode="gray">
            <a:xfrm>
              <a:off x="5259193" y="4185348"/>
              <a:ext cx="380242" cy="443067"/>
            </a:xfrm>
            <a:custGeom>
              <a:avLst/>
              <a:gdLst>
                <a:gd name="T0" fmla="*/ 188 w 264"/>
                <a:gd name="T1" fmla="*/ 20 h 308"/>
                <a:gd name="T2" fmla="*/ 208 w 264"/>
                <a:gd name="T3" fmla="*/ 0 h 308"/>
                <a:gd name="T4" fmla="*/ 216 w 264"/>
                <a:gd name="T5" fmla="*/ 0 h 308"/>
                <a:gd name="T6" fmla="*/ 238 w 264"/>
                <a:gd name="T7" fmla="*/ 18 h 308"/>
                <a:gd name="T8" fmla="*/ 242 w 264"/>
                <a:gd name="T9" fmla="*/ 32 h 308"/>
                <a:gd name="T10" fmla="*/ 240 w 264"/>
                <a:gd name="T11" fmla="*/ 60 h 308"/>
                <a:gd name="T12" fmla="*/ 264 w 264"/>
                <a:gd name="T13" fmla="*/ 86 h 308"/>
                <a:gd name="T14" fmla="*/ 236 w 264"/>
                <a:gd name="T15" fmla="*/ 98 h 308"/>
                <a:gd name="T16" fmla="*/ 230 w 264"/>
                <a:gd name="T17" fmla="*/ 128 h 308"/>
                <a:gd name="T18" fmla="*/ 230 w 264"/>
                <a:gd name="T19" fmla="*/ 142 h 308"/>
                <a:gd name="T20" fmla="*/ 206 w 264"/>
                <a:gd name="T21" fmla="*/ 180 h 308"/>
                <a:gd name="T22" fmla="*/ 206 w 264"/>
                <a:gd name="T23" fmla="*/ 196 h 308"/>
                <a:gd name="T24" fmla="*/ 194 w 264"/>
                <a:gd name="T25" fmla="*/ 198 h 308"/>
                <a:gd name="T26" fmla="*/ 194 w 264"/>
                <a:gd name="T27" fmla="*/ 234 h 308"/>
                <a:gd name="T28" fmla="*/ 174 w 264"/>
                <a:gd name="T29" fmla="*/ 234 h 308"/>
                <a:gd name="T30" fmla="*/ 178 w 264"/>
                <a:gd name="T31" fmla="*/ 248 h 308"/>
                <a:gd name="T32" fmla="*/ 188 w 264"/>
                <a:gd name="T33" fmla="*/ 250 h 308"/>
                <a:gd name="T34" fmla="*/ 212 w 264"/>
                <a:gd name="T35" fmla="*/ 282 h 308"/>
                <a:gd name="T36" fmla="*/ 218 w 264"/>
                <a:gd name="T37" fmla="*/ 282 h 308"/>
                <a:gd name="T38" fmla="*/ 218 w 264"/>
                <a:gd name="T39" fmla="*/ 296 h 308"/>
                <a:gd name="T40" fmla="*/ 198 w 264"/>
                <a:gd name="T41" fmla="*/ 296 h 308"/>
                <a:gd name="T42" fmla="*/ 190 w 264"/>
                <a:gd name="T43" fmla="*/ 304 h 308"/>
                <a:gd name="T44" fmla="*/ 138 w 264"/>
                <a:gd name="T45" fmla="*/ 308 h 308"/>
                <a:gd name="T46" fmla="*/ 122 w 264"/>
                <a:gd name="T47" fmla="*/ 296 h 308"/>
                <a:gd name="T48" fmla="*/ 94 w 264"/>
                <a:gd name="T49" fmla="*/ 298 h 308"/>
                <a:gd name="T50" fmla="*/ 86 w 264"/>
                <a:gd name="T51" fmla="*/ 288 h 308"/>
                <a:gd name="T52" fmla="*/ 64 w 264"/>
                <a:gd name="T53" fmla="*/ 256 h 308"/>
                <a:gd name="T54" fmla="*/ 26 w 264"/>
                <a:gd name="T55" fmla="*/ 230 h 308"/>
                <a:gd name="T56" fmla="*/ 24 w 264"/>
                <a:gd name="T57" fmla="*/ 204 h 308"/>
                <a:gd name="T58" fmla="*/ 12 w 264"/>
                <a:gd name="T59" fmla="*/ 196 h 308"/>
                <a:gd name="T60" fmla="*/ 8 w 264"/>
                <a:gd name="T61" fmla="*/ 170 h 308"/>
                <a:gd name="T62" fmla="*/ 0 w 264"/>
                <a:gd name="T63" fmla="*/ 162 h 308"/>
                <a:gd name="T64" fmla="*/ 16 w 264"/>
                <a:gd name="T65" fmla="*/ 122 h 308"/>
                <a:gd name="T66" fmla="*/ 30 w 264"/>
                <a:gd name="T67" fmla="*/ 120 h 308"/>
                <a:gd name="T68" fmla="*/ 32 w 264"/>
                <a:gd name="T69" fmla="*/ 46 h 308"/>
                <a:gd name="T70" fmla="*/ 50 w 264"/>
                <a:gd name="T71" fmla="*/ 46 h 308"/>
                <a:gd name="T72" fmla="*/ 50 w 264"/>
                <a:gd name="T73" fmla="*/ 12 h 308"/>
                <a:gd name="T74" fmla="*/ 178 w 264"/>
                <a:gd name="T75" fmla="*/ 14 h 308"/>
                <a:gd name="T76" fmla="*/ 188 w 264"/>
                <a:gd name="T77" fmla="*/ 2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308">
                  <a:moveTo>
                    <a:pt x="188" y="20"/>
                  </a:moveTo>
                  <a:lnTo>
                    <a:pt x="208" y="0"/>
                  </a:lnTo>
                  <a:lnTo>
                    <a:pt x="216" y="0"/>
                  </a:lnTo>
                  <a:lnTo>
                    <a:pt x="238" y="18"/>
                  </a:lnTo>
                  <a:lnTo>
                    <a:pt x="242" y="32"/>
                  </a:lnTo>
                  <a:lnTo>
                    <a:pt x="240" y="60"/>
                  </a:lnTo>
                  <a:lnTo>
                    <a:pt x="264" y="86"/>
                  </a:lnTo>
                  <a:lnTo>
                    <a:pt x="236" y="98"/>
                  </a:lnTo>
                  <a:lnTo>
                    <a:pt x="230" y="128"/>
                  </a:lnTo>
                  <a:lnTo>
                    <a:pt x="230" y="142"/>
                  </a:lnTo>
                  <a:lnTo>
                    <a:pt x="206" y="180"/>
                  </a:lnTo>
                  <a:lnTo>
                    <a:pt x="206" y="196"/>
                  </a:lnTo>
                  <a:lnTo>
                    <a:pt x="194" y="198"/>
                  </a:lnTo>
                  <a:lnTo>
                    <a:pt x="194" y="234"/>
                  </a:lnTo>
                  <a:lnTo>
                    <a:pt x="174" y="234"/>
                  </a:lnTo>
                  <a:lnTo>
                    <a:pt x="178" y="248"/>
                  </a:lnTo>
                  <a:lnTo>
                    <a:pt x="188" y="250"/>
                  </a:lnTo>
                  <a:lnTo>
                    <a:pt x="212" y="282"/>
                  </a:lnTo>
                  <a:lnTo>
                    <a:pt x="218" y="282"/>
                  </a:lnTo>
                  <a:lnTo>
                    <a:pt x="218" y="296"/>
                  </a:lnTo>
                  <a:lnTo>
                    <a:pt x="198" y="296"/>
                  </a:lnTo>
                  <a:lnTo>
                    <a:pt x="190" y="304"/>
                  </a:lnTo>
                  <a:lnTo>
                    <a:pt x="138" y="308"/>
                  </a:lnTo>
                  <a:lnTo>
                    <a:pt x="122" y="296"/>
                  </a:lnTo>
                  <a:lnTo>
                    <a:pt x="94" y="298"/>
                  </a:lnTo>
                  <a:lnTo>
                    <a:pt x="86" y="288"/>
                  </a:lnTo>
                  <a:lnTo>
                    <a:pt x="64" y="256"/>
                  </a:lnTo>
                  <a:lnTo>
                    <a:pt x="26" y="230"/>
                  </a:lnTo>
                  <a:lnTo>
                    <a:pt x="24" y="204"/>
                  </a:lnTo>
                  <a:lnTo>
                    <a:pt x="12" y="196"/>
                  </a:lnTo>
                  <a:lnTo>
                    <a:pt x="8" y="170"/>
                  </a:lnTo>
                  <a:lnTo>
                    <a:pt x="0" y="162"/>
                  </a:lnTo>
                  <a:lnTo>
                    <a:pt x="16" y="122"/>
                  </a:lnTo>
                  <a:lnTo>
                    <a:pt x="30" y="120"/>
                  </a:lnTo>
                  <a:lnTo>
                    <a:pt x="32" y="46"/>
                  </a:lnTo>
                  <a:lnTo>
                    <a:pt x="50" y="46"/>
                  </a:lnTo>
                  <a:lnTo>
                    <a:pt x="50" y="12"/>
                  </a:lnTo>
                  <a:lnTo>
                    <a:pt x="178" y="14"/>
                  </a:lnTo>
                  <a:lnTo>
                    <a:pt x="188" y="2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71" name="Freeform 106">
              <a:extLst>
                <a:ext uri="{FF2B5EF4-FFF2-40B4-BE49-F238E27FC236}">
                  <a16:creationId xmlns:a16="http://schemas.microsoft.com/office/drawing/2014/main" id="{C8B4DF27-E7B5-44F4-AB7C-77B1129AB46F}"/>
                </a:ext>
              </a:extLst>
            </p:cNvPr>
            <p:cNvSpPr>
              <a:spLocks/>
            </p:cNvSpPr>
            <p:nvPr/>
          </p:nvSpPr>
          <p:spPr bwMode="gray">
            <a:xfrm>
              <a:off x="5590463" y="4309061"/>
              <a:ext cx="144031" cy="123714"/>
            </a:xfrm>
            <a:custGeom>
              <a:avLst/>
              <a:gdLst>
                <a:gd name="T0" fmla="*/ 34 w 100"/>
                <a:gd name="T1" fmla="*/ 0 h 86"/>
                <a:gd name="T2" fmla="*/ 42 w 100"/>
                <a:gd name="T3" fmla="*/ 12 h 86"/>
                <a:gd name="T4" fmla="*/ 48 w 100"/>
                <a:gd name="T5" fmla="*/ 26 h 86"/>
                <a:gd name="T6" fmla="*/ 50 w 100"/>
                <a:gd name="T7" fmla="*/ 44 h 86"/>
                <a:gd name="T8" fmla="*/ 64 w 100"/>
                <a:gd name="T9" fmla="*/ 44 h 86"/>
                <a:gd name="T10" fmla="*/ 100 w 100"/>
                <a:gd name="T11" fmla="*/ 76 h 86"/>
                <a:gd name="T12" fmla="*/ 94 w 100"/>
                <a:gd name="T13" fmla="*/ 86 h 86"/>
                <a:gd name="T14" fmla="*/ 76 w 100"/>
                <a:gd name="T15" fmla="*/ 68 h 86"/>
                <a:gd name="T16" fmla="*/ 58 w 100"/>
                <a:gd name="T17" fmla="*/ 52 h 86"/>
                <a:gd name="T18" fmla="*/ 24 w 100"/>
                <a:gd name="T19" fmla="*/ 50 h 86"/>
                <a:gd name="T20" fmla="*/ 22 w 100"/>
                <a:gd name="T21" fmla="*/ 56 h 86"/>
                <a:gd name="T22" fmla="*/ 0 w 100"/>
                <a:gd name="T23" fmla="*/ 56 h 86"/>
                <a:gd name="T24" fmla="*/ 0 w 100"/>
                <a:gd name="T25" fmla="*/ 42 h 86"/>
                <a:gd name="T26" fmla="*/ 4 w 100"/>
                <a:gd name="T27" fmla="*/ 28 h 86"/>
                <a:gd name="T28" fmla="*/ 6 w 100"/>
                <a:gd name="T29" fmla="*/ 12 h 86"/>
                <a:gd name="T30" fmla="*/ 34 w 100"/>
                <a:gd name="T3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86">
                  <a:moveTo>
                    <a:pt x="34" y="0"/>
                  </a:moveTo>
                  <a:lnTo>
                    <a:pt x="42" y="12"/>
                  </a:lnTo>
                  <a:lnTo>
                    <a:pt x="48" y="26"/>
                  </a:lnTo>
                  <a:lnTo>
                    <a:pt x="50" y="44"/>
                  </a:lnTo>
                  <a:lnTo>
                    <a:pt x="64" y="44"/>
                  </a:lnTo>
                  <a:lnTo>
                    <a:pt x="100" y="76"/>
                  </a:lnTo>
                  <a:lnTo>
                    <a:pt x="94" y="86"/>
                  </a:lnTo>
                  <a:lnTo>
                    <a:pt x="76" y="68"/>
                  </a:lnTo>
                  <a:lnTo>
                    <a:pt x="58" y="52"/>
                  </a:lnTo>
                  <a:lnTo>
                    <a:pt x="24" y="50"/>
                  </a:lnTo>
                  <a:lnTo>
                    <a:pt x="22" y="56"/>
                  </a:lnTo>
                  <a:lnTo>
                    <a:pt x="0" y="56"/>
                  </a:lnTo>
                  <a:lnTo>
                    <a:pt x="0" y="42"/>
                  </a:lnTo>
                  <a:lnTo>
                    <a:pt x="4" y="28"/>
                  </a:lnTo>
                  <a:lnTo>
                    <a:pt x="6" y="12"/>
                  </a:lnTo>
                  <a:lnTo>
                    <a:pt x="34"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72" name="Freeform 107">
              <a:extLst>
                <a:ext uri="{FF2B5EF4-FFF2-40B4-BE49-F238E27FC236}">
                  <a16:creationId xmlns:a16="http://schemas.microsoft.com/office/drawing/2014/main" id="{6B1054F8-A878-4342-8C2D-0280CC2A1F79}"/>
                </a:ext>
              </a:extLst>
            </p:cNvPr>
            <p:cNvSpPr>
              <a:spLocks/>
            </p:cNvSpPr>
            <p:nvPr/>
          </p:nvSpPr>
          <p:spPr bwMode="gray">
            <a:xfrm>
              <a:off x="5714329" y="4418390"/>
              <a:ext cx="31686" cy="48910"/>
            </a:xfrm>
            <a:custGeom>
              <a:avLst/>
              <a:gdLst>
                <a:gd name="T0" fmla="*/ 22 w 22"/>
                <a:gd name="T1" fmla="*/ 16 h 34"/>
                <a:gd name="T2" fmla="*/ 14 w 22"/>
                <a:gd name="T3" fmla="*/ 22 h 34"/>
                <a:gd name="T4" fmla="*/ 16 w 22"/>
                <a:gd name="T5" fmla="*/ 34 h 34"/>
                <a:gd name="T6" fmla="*/ 0 w 22"/>
                <a:gd name="T7" fmla="*/ 32 h 34"/>
                <a:gd name="T8" fmla="*/ 0 w 22"/>
                <a:gd name="T9" fmla="*/ 20 h 34"/>
                <a:gd name="T10" fmla="*/ 8 w 22"/>
                <a:gd name="T11" fmla="*/ 10 h 34"/>
                <a:gd name="T12" fmla="*/ 14 w 22"/>
                <a:gd name="T13" fmla="*/ 0 h 34"/>
                <a:gd name="T14" fmla="*/ 22 w 22"/>
                <a:gd name="T15" fmla="*/ 16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4">
                  <a:moveTo>
                    <a:pt x="22" y="16"/>
                  </a:moveTo>
                  <a:lnTo>
                    <a:pt x="14" y="22"/>
                  </a:lnTo>
                  <a:lnTo>
                    <a:pt x="16" y="34"/>
                  </a:lnTo>
                  <a:lnTo>
                    <a:pt x="0" y="32"/>
                  </a:lnTo>
                  <a:lnTo>
                    <a:pt x="0" y="20"/>
                  </a:lnTo>
                  <a:lnTo>
                    <a:pt x="8" y="10"/>
                  </a:lnTo>
                  <a:lnTo>
                    <a:pt x="14" y="0"/>
                  </a:lnTo>
                  <a:lnTo>
                    <a:pt x="22" y="1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73" name="Freeform 108">
              <a:extLst>
                <a:ext uri="{FF2B5EF4-FFF2-40B4-BE49-F238E27FC236}">
                  <a16:creationId xmlns:a16="http://schemas.microsoft.com/office/drawing/2014/main" id="{BB90DAC1-14F6-492D-AE94-13892AABDB29}"/>
                </a:ext>
              </a:extLst>
            </p:cNvPr>
            <p:cNvSpPr>
              <a:spLocks/>
            </p:cNvSpPr>
            <p:nvPr/>
          </p:nvSpPr>
          <p:spPr bwMode="gray">
            <a:xfrm>
              <a:off x="5691285" y="4444283"/>
              <a:ext cx="239090" cy="310722"/>
            </a:xfrm>
            <a:custGeom>
              <a:avLst/>
              <a:gdLst>
                <a:gd name="T0" fmla="*/ 60 w 166"/>
                <a:gd name="T1" fmla="*/ 26 h 216"/>
                <a:gd name="T2" fmla="*/ 78 w 166"/>
                <a:gd name="T3" fmla="*/ 18 h 216"/>
                <a:gd name="T4" fmla="*/ 146 w 166"/>
                <a:gd name="T5" fmla="*/ 8 h 216"/>
                <a:gd name="T6" fmla="*/ 164 w 166"/>
                <a:gd name="T7" fmla="*/ 0 h 216"/>
                <a:gd name="T8" fmla="*/ 166 w 166"/>
                <a:gd name="T9" fmla="*/ 22 h 216"/>
                <a:gd name="T10" fmla="*/ 158 w 166"/>
                <a:gd name="T11" fmla="*/ 30 h 216"/>
                <a:gd name="T12" fmla="*/ 132 w 166"/>
                <a:gd name="T13" fmla="*/ 80 h 216"/>
                <a:gd name="T14" fmla="*/ 80 w 166"/>
                <a:gd name="T15" fmla="*/ 152 h 216"/>
                <a:gd name="T16" fmla="*/ 12 w 166"/>
                <a:gd name="T17" fmla="*/ 216 h 216"/>
                <a:gd name="T18" fmla="*/ 2 w 166"/>
                <a:gd name="T19" fmla="*/ 202 h 216"/>
                <a:gd name="T20" fmla="*/ 0 w 166"/>
                <a:gd name="T21" fmla="*/ 146 h 216"/>
                <a:gd name="T22" fmla="*/ 16 w 166"/>
                <a:gd name="T23" fmla="*/ 136 h 216"/>
                <a:gd name="T24" fmla="*/ 16 w 166"/>
                <a:gd name="T25" fmla="*/ 126 h 216"/>
                <a:gd name="T26" fmla="*/ 40 w 166"/>
                <a:gd name="T27" fmla="*/ 112 h 216"/>
                <a:gd name="T28" fmla="*/ 66 w 166"/>
                <a:gd name="T29" fmla="*/ 108 h 216"/>
                <a:gd name="T30" fmla="*/ 108 w 166"/>
                <a:gd name="T31" fmla="*/ 62 h 216"/>
                <a:gd name="T32" fmla="*/ 52 w 166"/>
                <a:gd name="T33" fmla="*/ 48 h 216"/>
                <a:gd name="T34" fmla="*/ 32 w 166"/>
                <a:gd name="T35" fmla="*/ 26 h 216"/>
                <a:gd name="T36" fmla="*/ 32 w 166"/>
                <a:gd name="T37" fmla="*/ 16 h 216"/>
                <a:gd name="T38" fmla="*/ 40 w 166"/>
                <a:gd name="T39" fmla="*/ 8 h 216"/>
                <a:gd name="T40" fmla="*/ 60 w 166"/>
                <a:gd name="T41" fmla="*/ 2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 h="216">
                  <a:moveTo>
                    <a:pt x="60" y="26"/>
                  </a:moveTo>
                  <a:lnTo>
                    <a:pt x="78" y="18"/>
                  </a:lnTo>
                  <a:lnTo>
                    <a:pt x="146" y="8"/>
                  </a:lnTo>
                  <a:lnTo>
                    <a:pt x="164" y="0"/>
                  </a:lnTo>
                  <a:lnTo>
                    <a:pt x="166" y="22"/>
                  </a:lnTo>
                  <a:lnTo>
                    <a:pt x="158" y="30"/>
                  </a:lnTo>
                  <a:lnTo>
                    <a:pt x="132" y="80"/>
                  </a:lnTo>
                  <a:lnTo>
                    <a:pt x="80" y="152"/>
                  </a:lnTo>
                  <a:lnTo>
                    <a:pt x="12" y="216"/>
                  </a:lnTo>
                  <a:lnTo>
                    <a:pt x="2" y="202"/>
                  </a:lnTo>
                  <a:lnTo>
                    <a:pt x="0" y="146"/>
                  </a:lnTo>
                  <a:lnTo>
                    <a:pt x="16" y="136"/>
                  </a:lnTo>
                  <a:lnTo>
                    <a:pt x="16" y="126"/>
                  </a:lnTo>
                  <a:lnTo>
                    <a:pt x="40" y="112"/>
                  </a:lnTo>
                  <a:lnTo>
                    <a:pt x="66" y="108"/>
                  </a:lnTo>
                  <a:lnTo>
                    <a:pt x="108" y="62"/>
                  </a:lnTo>
                  <a:lnTo>
                    <a:pt x="52" y="48"/>
                  </a:lnTo>
                  <a:lnTo>
                    <a:pt x="32" y="26"/>
                  </a:lnTo>
                  <a:lnTo>
                    <a:pt x="32" y="16"/>
                  </a:lnTo>
                  <a:lnTo>
                    <a:pt x="40" y="8"/>
                  </a:lnTo>
                  <a:lnTo>
                    <a:pt x="60" y="2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74" name="Freeform 109">
              <a:extLst>
                <a:ext uri="{FF2B5EF4-FFF2-40B4-BE49-F238E27FC236}">
                  <a16:creationId xmlns:a16="http://schemas.microsoft.com/office/drawing/2014/main" id="{69FD53DA-C6C8-4B50-A5A4-371392E2D588}"/>
                </a:ext>
              </a:extLst>
            </p:cNvPr>
            <p:cNvSpPr>
              <a:spLocks/>
            </p:cNvSpPr>
            <p:nvPr/>
          </p:nvSpPr>
          <p:spPr bwMode="gray">
            <a:xfrm>
              <a:off x="5509805" y="4380988"/>
              <a:ext cx="337032" cy="256059"/>
            </a:xfrm>
            <a:custGeom>
              <a:avLst/>
              <a:gdLst>
                <a:gd name="T0" fmla="*/ 56 w 234"/>
                <a:gd name="T1" fmla="*/ 6 h 178"/>
                <a:gd name="T2" fmla="*/ 78 w 234"/>
                <a:gd name="T3" fmla="*/ 6 h 178"/>
                <a:gd name="T4" fmla="*/ 80 w 234"/>
                <a:gd name="T5" fmla="*/ 0 h 178"/>
                <a:gd name="T6" fmla="*/ 114 w 234"/>
                <a:gd name="T7" fmla="*/ 2 h 178"/>
                <a:gd name="T8" fmla="*/ 150 w 234"/>
                <a:gd name="T9" fmla="*/ 36 h 178"/>
                <a:gd name="T10" fmla="*/ 142 w 234"/>
                <a:gd name="T11" fmla="*/ 46 h 178"/>
                <a:gd name="T12" fmla="*/ 142 w 234"/>
                <a:gd name="T13" fmla="*/ 58 h 178"/>
                <a:gd name="T14" fmla="*/ 158 w 234"/>
                <a:gd name="T15" fmla="*/ 60 h 178"/>
                <a:gd name="T16" fmla="*/ 158 w 234"/>
                <a:gd name="T17" fmla="*/ 70 h 178"/>
                <a:gd name="T18" fmla="*/ 178 w 234"/>
                <a:gd name="T19" fmla="*/ 92 h 178"/>
                <a:gd name="T20" fmla="*/ 234 w 234"/>
                <a:gd name="T21" fmla="*/ 106 h 178"/>
                <a:gd name="T22" fmla="*/ 192 w 234"/>
                <a:gd name="T23" fmla="*/ 152 h 178"/>
                <a:gd name="T24" fmla="*/ 166 w 234"/>
                <a:gd name="T25" fmla="*/ 156 h 178"/>
                <a:gd name="T26" fmla="*/ 142 w 234"/>
                <a:gd name="T27" fmla="*/ 170 h 178"/>
                <a:gd name="T28" fmla="*/ 130 w 234"/>
                <a:gd name="T29" fmla="*/ 174 h 178"/>
                <a:gd name="T30" fmla="*/ 124 w 234"/>
                <a:gd name="T31" fmla="*/ 166 h 178"/>
                <a:gd name="T32" fmla="*/ 104 w 234"/>
                <a:gd name="T33" fmla="*/ 178 h 178"/>
                <a:gd name="T34" fmla="*/ 80 w 234"/>
                <a:gd name="T35" fmla="*/ 176 h 178"/>
                <a:gd name="T36" fmla="*/ 44 w 234"/>
                <a:gd name="T37" fmla="*/ 160 h 178"/>
                <a:gd name="T38" fmla="*/ 44 w 234"/>
                <a:gd name="T39" fmla="*/ 146 h 178"/>
                <a:gd name="T40" fmla="*/ 38 w 234"/>
                <a:gd name="T41" fmla="*/ 146 h 178"/>
                <a:gd name="T42" fmla="*/ 14 w 234"/>
                <a:gd name="T43" fmla="*/ 114 h 178"/>
                <a:gd name="T44" fmla="*/ 4 w 234"/>
                <a:gd name="T45" fmla="*/ 112 h 178"/>
                <a:gd name="T46" fmla="*/ 0 w 234"/>
                <a:gd name="T47" fmla="*/ 98 h 178"/>
                <a:gd name="T48" fmla="*/ 20 w 234"/>
                <a:gd name="T49" fmla="*/ 98 h 178"/>
                <a:gd name="T50" fmla="*/ 20 w 234"/>
                <a:gd name="T51" fmla="*/ 62 h 178"/>
                <a:gd name="T52" fmla="*/ 32 w 234"/>
                <a:gd name="T53" fmla="*/ 60 h 178"/>
                <a:gd name="T54" fmla="*/ 32 w 234"/>
                <a:gd name="T55" fmla="*/ 44 h 178"/>
                <a:gd name="T56" fmla="*/ 56 w 234"/>
                <a:gd name="T57" fmla="*/ 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4" h="178">
                  <a:moveTo>
                    <a:pt x="56" y="6"/>
                  </a:moveTo>
                  <a:lnTo>
                    <a:pt x="78" y="6"/>
                  </a:lnTo>
                  <a:lnTo>
                    <a:pt x="80" y="0"/>
                  </a:lnTo>
                  <a:lnTo>
                    <a:pt x="114" y="2"/>
                  </a:lnTo>
                  <a:lnTo>
                    <a:pt x="150" y="36"/>
                  </a:lnTo>
                  <a:lnTo>
                    <a:pt x="142" y="46"/>
                  </a:lnTo>
                  <a:lnTo>
                    <a:pt x="142" y="58"/>
                  </a:lnTo>
                  <a:lnTo>
                    <a:pt x="158" y="60"/>
                  </a:lnTo>
                  <a:lnTo>
                    <a:pt x="158" y="70"/>
                  </a:lnTo>
                  <a:lnTo>
                    <a:pt x="178" y="92"/>
                  </a:lnTo>
                  <a:lnTo>
                    <a:pt x="234" y="106"/>
                  </a:lnTo>
                  <a:lnTo>
                    <a:pt x="192" y="152"/>
                  </a:lnTo>
                  <a:lnTo>
                    <a:pt x="166" y="156"/>
                  </a:lnTo>
                  <a:lnTo>
                    <a:pt x="142" y="170"/>
                  </a:lnTo>
                  <a:lnTo>
                    <a:pt x="130" y="174"/>
                  </a:lnTo>
                  <a:lnTo>
                    <a:pt x="124" y="166"/>
                  </a:lnTo>
                  <a:lnTo>
                    <a:pt x="104" y="178"/>
                  </a:lnTo>
                  <a:lnTo>
                    <a:pt x="80" y="176"/>
                  </a:lnTo>
                  <a:lnTo>
                    <a:pt x="44" y="160"/>
                  </a:lnTo>
                  <a:lnTo>
                    <a:pt x="44" y="146"/>
                  </a:lnTo>
                  <a:lnTo>
                    <a:pt x="38" y="146"/>
                  </a:lnTo>
                  <a:lnTo>
                    <a:pt x="14" y="114"/>
                  </a:lnTo>
                  <a:lnTo>
                    <a:pt x="4" y="112"/>
                  </a:lnTo>
                  <a:lnTo>
                    <a:pt x="0" y="98"/>
                  </a:lnTo>
                  <a:lnTo>
                    <a:pt x="20" y="98"/>
                  </a:lnTo>
                  <a:lnTo>
                    <a:pt x="20" y="62"/>
                  </a:lnTo>
                  <a:lnTo>
                    <a:pt x="32" y="60"/>
                  </a:lnTo>
                  <a:lnTo>
                    <a:pt x="32" y="44"/>
                  </a:lnTo>
                  <a:lnTo>
                    <a:pt x="56" y="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75" name="Freeform 110">
              <a:extLst>
                <a:ext uri="{FF2B5EF4-FFF2-40B4-BE49-F238E27FC236}">
                  <a16:creationId xmlns:a16="http://schemas.microsoft.com/office/drawing/2014/main" id="{43B77CF2-FE0A-4DF1-A732-29715A4FFDB4}"/>
                </a:ext>
              </a:extLst>
            </p:cNvPr>
            <p:cNvSpPr>
              <a:spLocks/>
            </p:cNvSpPr>
            <p:nvPr/>
          </p:nvSpPr>
          <p:spPr bwMode="gray">
            <a:xfrm>
              <a:off x="4955287" y="4418390"/>
              <a:ext cx="171396" cy="256059"/>
            </a:xfrm>
            <a:custGeom>
              <a:avLst/>
              <a:gdLst>
                <a:gd name="T0" fmla="*/ 91 w 119"/>
                <a:gd name="T1" fmla="*/ 0 h 178"/>
                <a:gd name="T2" fmla="*/ 99 w 119"/>
                <a:gd name="T3" fmla="*/ 12 h 178"/>
                <a:gd name="T4" fmla="*/ 101 w 119"/>
                <a:gd name="T5" fmla="*/ 36 h 178"/>
                <a:gd name="T6" fmla="*/ 107 w 119"/>
                <a:gd name="T7" fmla="*/ 46 h 178"/>
                <a:gd name="T8" fmla="*/ 87 w 119"/>
                <a:gd name="T9" fmla="*/ 46 h 178"/>
                <a:gd name="T10" fmla="*/ 85 w 119"/>
                <a:gd name="T11" fmla="*/ 56 h 178"/>
                <a:gd name="T12" fmla="*/ 115 w 119"/>
                <a:gd name="T13" fmla="*/ 88 h 178"/>
                <a:gd name="T14" fmla="*/ 95 w 119"/>
                <a:gd name="T15" fmla="*/ 104 h 178"/>
                <a:gd name="T16" fmla="*/ 95 w 119"/>
                <a:gd name="T17" fmla="*/ 120 h 178"/>
                <a:gd name="T18" fmla="*/ 105 w 119"/>
                <a:gd name="T19" fmla="*/ 146 h 178"/>
                <a:gd name="T20" fmla="*/ 119 w 119"/>
                <a:gd name="T21" fmla="*/ 162 h 178"/>
                <a:gd name="T22" fmla="*/ 117 w 119"/>
                <a:gd name="T23" fmla="*/ 176 h 178"/>
                <a:gd name="T24" fmla="*/ 99 w 119"/>
                <a:gd name="T25" fmla="*/ 178 h 178"/>
                <a:gd name="T26" fmla="*/ 99 w 119"/>
                <a:gd name="T27" fmla="*/ 170 h 178"/>
                <a:gd name="T28" fmla="*/ 18 w 119"/>
                <a:gd name="T29" fmla="*/ 170 h 178"/>
                <a:gd name="T30" fmla="*/ 18 w 119"/>
                <a:gd name="T31" fmla="*/ 146 h 178"/>
                <a:gd name="T32" fmla="*/ 10 w 119"/>
                <a:gd name="T33" fmla="*/ 138 h 178"/>
                <a:gd name="T34" fmla="*/ 0 w 119"/>
                <a:gd name="T35" fmla="*/ 132 h 178"/>
                <a:gd name="T36" fmla="*/ 2 w 119"/>
                <a:gd name="T37" fmla="*/ 114 h 178"/>
                <a:gd name="T38" fmla="*/ 22 w 119"/>
                <a:gd name="T39" fmla="*/ 96 h 178"/>
                <a:gd name="T40" fmla="*/ 32 w 119"/>
                <a:gd name="T41" fmla="*/ 96 h 178"/>
                <a:gd name="T42" fmla="*/ 43 w 119"/>
                <a:gd name="T43" fmla="*/ 104 h 178"/>
                <a:gd name="T44" fmla="*/ 83 w 119"/>
                <a:gd name="T45" fmla="*/ 28 h 178"/>
                <a:gd name="T46" fmla="*/ 93 w 119"/>
                <a:gd name="T47" fmla="*/ 26 h 178"/>
                <a:gd name="T48" fmla="*/ 91 w 119"/>
                <a:gd name="T49" fmla="*/ 12 h 178"/>
                <a:gd name="T50" fmla="*/ 91 w 119"/>
                <a:gd name="T51"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9" h="178">
                  <a:moveTo>
                    <a:pt x="91" y="0"/>
                  </a:moveTo>
                  <a:lnTo>
                    <a:pt x="99" y="12"/>
                  </a:lnTo>
                  <a:lnTo>
                    <a:pt x="101" y="36"/>
                  </a:lnTo>
                  <a:lnTo>
                    <a:pt x="107" y="46"/>
                  </a:lnTo>
                  <a:lnTo>
                    <a:pt x="87" y="46"/>
                  </a:lnTo>
                  <a:lnTo>
                    <a:pt x="85" y="56"/>
                  </a:lnTo>
                  <a:lnTo>
                    <a:pt x="115" y="88"/>
                  </a:lnTo>
                  <a:lnTo>
                    <a:pt x="95" y="104"/>
                  </a:lnTo>
                  <a:lnTo>
                    <a:pt x="95" y="120"/>
                  </a:lnTo>
                  <a:lnTo>
                    <a:pt x="105" y="146"/>
                  </a:lnTo>
                  <a:lnTo>
                    <a:pt x="119" y="162"/>
                  </a:lnTo>
                  <a:lnTo>
                    <a:pt x="117" y="176"/>
                  </a:lnTo>
                  <a:lnTo>
                    <a:pt x="99" y="178"/>
                  </a:lnTo>
                  <a:lnTo>
                    <a:pt x="99" y="170"/>
                  </a:lnTo>
                  <a:lnTo>
                    <a:pt x="18" y="170"/>
                  </a:lnTo>
                  <a:lnTo>
                    <a:pt x="18" y="146"/>
                  </a:lnTo>
                  <a:lnTo>
                    <a:pt x="10" y="138"/>
                  </a:lnTo>
                  <a:lnTo>
                    <a:pt x="0" y="132"/>
                  </a:lnTo>
                  <a:lnTo>
                    <a:pt x="2" y="114"/>
                  </a:lnTo>
                  <a:lnTo>
                    <a:pt x="22" y="96"/>
                  </a:lnTo>
                  <a:lnTo>
                    <a:pt x="32" y="96"/>
                  </a:lnTo>
                  <a:lnTo>
                    <a:pt x="43" y="104"/>
                  </a:lnTo>
                  <a:lnTo>
                    <a:pt x="83" y="28"/>
                  </a:lnTo>
                  <a:lnTo>
                    <a:pt x="93" y="26"/>
                  </a:lnTo>
                  <a:lnTo>
                    <a:pt x="91" y="12"/>
                  </a:lnTo>
                  <a:lnTo>
                    <a:pt x="91"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76" name="Freeform 111">
              <a:extLst>
                <a:ext uri="{FF2B5EF4-FFF2-40B4-BE49-F238E27FC236}">
                  <a16:creationId xmlns:a16="http://schemas.microsoft.com/office/drawing/2014/main" id="{919A9618-62F0-4978-A572-2F4AC2D0B884}"/>
                </a:ext>
              </a:extLst>
            </p:cNvPr>
            <p:cNvSpPr>
              <a:spLocks/>
            </p:cNvSpPr>
            <p:nvPr/>
          </p:nvSpPr>
          <p:spPr bwMode="gray">
            <a:xfrm>
              <a:off x="4819898" y="4398250"/>
              <a:ext cx="269337" cy="215780"/>
            </a:xfrm>
            <a:custGeom>
              <a:avLst/>
              <a:gdLst>
                <a:gd name="T0" fmla="*/ 94 w 187"/>
                <a:gd name="T1" fmla="*/ 146 h 150"/>
                <a:gd name="T2" fmla="*/ 64 w 187"/>
                <a:gd name="T3" fmla="*/ 150 h 150"/>
                <a:gd name="T4" fmla="*/ 44 w 187"/>
                <a:gd name="T5" fmla="*/ 148 h 150"/>
                <a:gd name="T6" fmla="*/ 46 w 187"/>
                <a:gd name="T7" fmla="*/ 132 h 150"/>
                <a:gd name="T8" fmla="*/ 22 w 187"/>
                <a:gd name="T9" fmla="*/ 118 h 150"/>
                <a:gd name="T10" fmla="*/ 2 w 187"/>
                <a:gd name="T11" fmla="*/ 116 h 150"/>
                <a:gd name="T12" fmla="*/ 0 w 187"/>
                <a:gd name="T13" fmla="*/ 78 h 150"/>
                <a:gd name="T14" fmla="*/ 22 w 187"/>
                <a:gd name="T15" fmla="*/ 52 h 150"/>
                <a:gd name="T16" fmla="*/ 10 w 187"/>
                <a:gd name="T17" fmla="*/ 42 h 150"/>
                <a:gd name="T18" fmla="*/ 12 w 187"/>
                <a:gd name="T19" fmla="*/ 34 h 150"/>
                <a:gd name="T20" fmla="*/ 24 w 187"/>
                <a:gd name="T21" fmla="*/ 2 h 150"/>
                <a:gd name="T22" fmla="*/ 54 w 187"/>
                <a:gd name="T23" fmla="*/ 2 h 150"/>
                <a:gd name="T24" fmla="*/ 70 w 187"/>
                <a:gd name="T25" fmla="*/ 14 h 150"/>
                <a:gd name="T26" fmla="*/ 80 w 187"/>
                <a:gd name="T27" fmla="*/ 8 h 150"/>
                <a:gd name="T28" fmla="*/ 108 w 187"/>
                <a:gd name="T29" fmla="*/ 18 h 150"/>
                <a:gd name="T30" fmla="*/ 114 w 187"/>
                <a:gd name="T31" fmla="*/ 10 h 150"/>
                <a:gd name="T32" fmla="*/ 149 w 187"/>
                <a:gd name="T33" fmla="*/ 14 h 150"/>
                <a:gd name="T34" fmla="*/ 171 w 187"/>
                <a:gd name="T35" fmla="*/ 0 h 150"/>
                <a:gd name="T36" fmla="*/ 185 w 187"/>
                <a:gd name="T37" fmla="*/ 14 h 150"/>
                <a:gd name="T38" fmla="*/ 187 w 187"/>
                <a:gd name="T39" fmla="*/ 40 h 150"/>
                <a:gd name="T40" fmla="*/ 177 w 187"/>
                <a:gd name="T41" fmla="*/ 42 h 150"/>
                <a:gd name="T42" fmla="*/ 137 w 187"/>
                <a:gd name="T43" fmla="*/ 118 h 150"/>
                <a:gd name="T44" fmla="*/ 126 w 187"/>
                <a:gd name="T45" fmla="*/ 110 h 150"/>
                <a:gd name="T46" fmla="*/ 116 w 187"/>
                <a:gd name="T47" fmla="*/ 110 h 150"/>
                <a:gd name="T48" fmla="*/ 96 w 187"/>
                <a:gd name="T49" fmla="*/ 128 h 150"/>
                <a:gd name="T50" fmla="*/ 94 w 187"/>
                <a:gd name="T51" fmla="*/ 1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7" h="150">
                  <a:moveTo>
                    <a:pt x="94" y="146"/>
                  </a:moveTo>
                  <a:lnTo>
                    <a:pt x="64" y="150"/>
                  </a:lnTo>
                  <a:lnTo>
                    <a:pt x="44" y="148"/>
                  </a:lnTo>
                  <a:lnTo>
                    <a:pt x="46" y="132"/>
                  </a:lnTo>
                  <a:lnTo>
                    <a:pt x="22" y="118"/>
                  </a:lnTo>
                  <a:lnTo>
                    <a:pt x="2" y="116"/>
                  </a:lnTo>
                  <a:lnTo>
                    <a:pt x="0" y="78"/>
                  </a:lnTo>
                  <a:lnTo>
                    <a:pt x="22" y="52"/>
                  </a:lnTo>
                  <a:lnTo>
                    <a:pt x="10" y="42"/>
                  </a:lnTo>
                  <a:lnTo>
                    <a:pt x="12" y="34"/>
                  </a:lnTo>
                  <a:lnTo>
                    <a:pt x="24" y="2"/>
                  </a:lnTo>
                  <a:lnTo>
                    <a:pt x="54" y="2"/>
                  </a:lnTo>
                  <a:lnTo>
                    <a:pt x="70" y="14"/>
                  </a:lnTo>
                  <a:lnTo>
                    <a:pt x="80" y="8"/>
                  </a:lnTo>
                  <a:lnTo>
                    <a:pt x="108" y="18"/>
                  </a:lnTo>
                  <a:lnTo>
                    <a:pt x="114" y="10"/>
                  </a:lnTo>
                  <a:lnTo>
                    <a:pt x="149" y="14"/>
                  </a:lnTo>
                  <a:lnTo>
                    <a:pt x="171" y="0"/>
                  </a:lnTo>
                  <a:lnTo>
                    <a:pt x="185" y="14"/>
                  </a:lnTo>
                  <a:lnTo>
                    <a:pt x="187" y="40"/>
                  </a:lnTo>
                  <a:lnTo>
                    <a:pt x="177" y="42"/>
                  </a:lnTo>
                  <a:lnTo>
                    <a:pt x="137" y="118"/>
                  </a:lnTo>
                  <a:lnTo>
                    <a:pt x="126" y="110"/>
                  </a:lnTo>
                  <a:lnTo>
                    <a:pt x="116" y="110"/>
                  </a:lnTo>
                  <a:lnTo>
                    <a:pt x="96" y="128"/>
                  </a:lnTo>
                  <a:lnTo>
                    <a:pt x="94" y="14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77" name="Freeform 112">
              <a:extLst>
                <a:ext uri="{FF2B5EF4-FFF2-40B4-BE49-F238E27FC236}">
                  <a16:creationId xmlns:a16="http://schemas.microsoft.com/office/drawing/2014/main" id="{03E8446B-95BB-4CAC-BC0A-2C234A17E69F}"/>
                </a:ext>
              </a:extLst>
            </p:cNvPr>
            <p:cNvSpPr>
              <a:spLocks/>
            </p:cNvSpPr>
            <p:nvPr/>
          </p:nvSpPr>
          <p:spPr bwMode="gray">
            <a:xfrm>
              <a:off x="4773808" y="4432775"/>
              <a:ext cx="77777" cy="138098"/>
            </a:xfrm>
            <a:custGeom>
              <a:avLst/>
              <a:gdLst>
                <a:gd name="T0" fmla="*/ 20 w 54"/>
                <a:gd name="T1" fmla="*/ 2 h 96"/>
                <a:gd name="T2" fmla="*/ 34 w 54"/>
                <a:gd name="T3" fmla="*/ 0 h 96"/>
                <a:gd name="T4" fmla="*/ 44 w 54"/>
                <a:gd name="T5" fmla="*/ 10 h 96"/>
                <a:gd name="T6" fmla="*/ 42 w 54"/>
                <a:gd name="T7" fmla="*/ 18 h 96"/>
                <a:gd name="T8" fmla="*/ 54 w 54"/>
                <a:gd name="T9" fmla="*/ 28 h 96"/>
                <a:gd name="T10" fmla="*/ 32 w 54"/>
                <a:gd name="T11" fmla="*/ 54 h 96"/>
                <a:gd name="T12" fmla="*/ 34 w 54"/>
                <a:gd name="T13" fmla="*/ 92 h 96"/>
                <a:gd name="T14" fmla="*/ 12 w 54"/>
                <a:gd name="T15" fmla="*/ 96 h 96"/>
                <a:gd name="T16" fmla="*/ 12 w 54"/>
                <a:gd name="T17" fmla="*/ 48 h 96"/>
                <a:gd name="T18" fmla="*/ 0 w 54"/>
                <a:gd name="T19" fmla="*/ 32 h 96"/>
                <a:gd name="T20" fmla="*/ 4 w 54"/>
                <a:gd name="T21" fmla="*/ 20 h 96"/>
                <a:gd name="T22" fmla="*/ 20 w 54"/>
                <a:gd name="T23" fmla="*/ 16 h 96"/>
                <a:gd name="T24" fmla="*/ 20 w 54"/>
                <a:gd name="T25"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96">
                  <a:moveTo>
                    <a:pt x="20" y="2"/>
                  </a:moveTo>
                  <a:lnTo>
                    <a:pt x="34" y="0"/>
                  </a:lnTo>
                  <a:lnTo>
                    <a:pt x="44" y="10"/>
                  </a:lnTo>
                  <a:lnTo>
                    <a:pt x="42" y="18"/>
                  </a:lnTo>
                  <a:lnTo>
                    <a:pt x="54" y="28"/>
                  </a:lnTo>
                  <a:lnTo>
                    <a:pt x="32" y="54"/>
                  </a:lnTo>
                  <a:lnTo>
                    <a:pt x="34" y="92"/>
                  </a:lnTo>
                  <a:lnTo>
                    <a:pt x="12" y="96"/>
                  </a:lnTo>
                  <a:lnTo>
                    <a:pt x="12" y="48"/>
                  </a:lnTo>
                  <a:lnTo>
                    <a:pt x="0" y="32"/>
                  </a:lnTo>
                  <a:lnTo>
                    <a:pt x="4" y="20"/>
                  </a:lnTo>
                  <a:lnTo>
                    <a:pt x="20" y="16"/>
                  </a:lnTo>
                  <a:lnTo>
                    <a:pt x="20" y="2"/>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78" name="Freeform 113">
              <a:extLst>
                <a:ext uri="{FF2B5EF4-FFF2-40B4-BE49-F238E27FC236}">
                  <a16:creationId xmlns:a16="http://schemas.microsoft.com/office/drawing/2014/main" id="{ABD530AF-242D-4E60-8F33-907F85E2CDBD}"/>
                </a:ext>
              </a:extLst>
            </p:cNvPr>
            <p:cNvSpPr>
              <a:spLocks/>
            </p:cNvSpPr>
            <p:nvPr/>
          </p:nvSpPr>
          <p:spPr bwMode="gray">
            <a:xfrm>
              <a:off x="4747883" y="4461546"/>
              <a:ext cx="43209" cy="115082"/>
            </a:xfrm>
            <a:custGeom>
              <a:avLst/>
              <a:gdLst>
                <a:gd name="T0" fmla="*/ 30 w 30"/>
                <a:gd name="T1" fmla="*/ 76 h 80"/>
                <a:gd name="T2" fmla="*/ 16 w 30"/>
                <a:gd name="T3" fmla="*/ 80 h 80"/>
                <a:gd name="T4" fmla="*/ 12 w 30"/>
                <a:gd name="T5" fmla="*/ 48 h 80"/>
                <a:gd name="T6" fmla="*/ 8 w 30"/>
                <a:gd name="T7" fmla="*/ 34 h 80"/>
                <a:gd name="T8" fmla="*/ 12 w 30"/>
                <a:gd name="T9" fmla="*/ 18 h 80"/>
                <a:gd name="T10" fmla="*/ 0 w 30"/>
                <a:gd name="T11" fmla="*/ 0 h 80"/>
                <a:gd name="T12" fmla="*/ 22 w 30"/>
                <a:gd name="T13" fmla="*/ 0 h 80"/>
                <a:gd name="T14" fmla="*/ 18 w 30"/>
                <a:gd name="T15" fmla="*/ 12 h 80"/>
                <a:gd name="T16" fmla="*/ 30 w 30"/>
                <a:gd name="T17" fmla="*/ 28 h 80"/>
                <a:gd name="T18" fmla="*/ 30 w 30"/>
                <a:gd name="T19"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80">
                  <a:moveTo>
                    <a:pt x="30" y="76"/>
                  </a:moveTo>
                  <a:lnTo>
                    <a:pt x="16" y="80"/>
                  </a:lnTo>
                  <a:lnTo>
                    <a:pt x="12" y="48"/>
                  </a:lnTo>
                  <a:lnTo>
                    <a:pt x="8" y="34"/>
                  </a:lnTo>
                  <a:lnTo>
                    <a:pt x="12" y="18"/>
                  </a:lnTo>
                  <a:lnTo>
                    <a:pt x="0" y="0"/>
                  </a:lnTo>
                  <a:lnTo>
                    <a:pt x="22" y="0"/>
                  </a:lnTo>
                  <a:lnTo>
                    <a:pt x="18" y="12"/>
                  </a:lnTo>
                  <a:lnTo>
                    <a:pt x="30" y="28"/>
                  </a:lnTo>
                  <a:lnTo>
                    <a:pt x="30" y="7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79" name="Freeform 114">
              <a:extLst>
                <a:ext uri="{FF2B5EF4-FFF2-40B4-BE49-F238E27FC236}">
                  <a16:creationId xmlns:a16="http://schemas.microsoft.com/office/drawing/2014/main" id="{819408B8-3901-496F-98F7-4F4939C1F8E3}"/>
                </a:ext>
              </a:extLst>
            </p:cNvPr>
            <p:cNvSpPr>
              <a:spLocks/>
            </p:cNvSpPr>
            <p:nvPr/>
          </p:nvSpPr>
          <p:spPr bwMode="gray">
            <a:xfrm>
              <a:off x="4479985" y="4139315"/>
              <a:ext cx="371599" cy="339494"/>
            </a:xfrm>
            <a:custGeom>
              <a:avLst/>
              <a:gdLst>
                <a:gd name="T0" fmla="*/ 120 w 258"/>
                <a:gd name="T1" fmla="*/ 0 h 236"/>
                <a:gd name="T2" fmla="*/ 210 w 258"/>
                <a:gd name="T3" fmla="*/ 60 h 236"/>
                <a:gd name="T4" fmla="*/ 224 w 258"/>
                <a:gd name="T5" fmla="*/ 74 h 236"/>
                <a:gd name="T6" fmla="*/ 244 w 258"/>
                <a:gd name="T7" fmla="*/ 82 h 236"/>
                <a:gd name="T8" fmla="*/ 242 w 258"/>
                <a:gd name="T9" fmla="*/ 98 h 236"/>
                <a:gd name="T10" fmla="*/ 258 w 258"/>
                <a:gd name="T11" fmla="*/ 96 h 236"/>
                <a:gd name="T12" fmla="*/ 258 w 258"/>
                <a:gd name="T13" fmla="*/ 138 h 236"/>
                <a:gd name="T14" fmla="*/ 246 w 258"/>
                <a:gd name="T15" fmla="*/ 156 h 236"/>
                <a:gd name="T16" fmla="*/ 212 w 258"/>
                <a:gd name="T17" fmla="*/ 162 h 236"/>
                <a:gd name="T18" fmla="*/ 198 w 258"/>
                <a:gd name="T19" fmla="*/ 162 h 236"/>
                <a:gd name="T20" fmla="*/ 178 w 258"/>
                <a:gd name="T21" fmla="*/ 162 h 236"/>
                <a:gd name="T22" fmla="*/ 154 w 258"/>
                <a:gd name="T23" fmla="*/ 172 h 236"/>
                <a:gd name="T24" fmla="*/ 136 w 258"/>
                <a:gd name="T25" fmla="*/ 190 h 236"/>
                <a:gd name="T26" fmla="*/ 128 w 258"/>
                <a:gd name="T27" fmla="*/ 186 h 236"/>
                <a:gd name="T28" fmla="*/ 118 w 258"/>
                <a:gd name="T29" fmla="*/ 210 h 236"/>
                <a:gd name="T30" fmla="*/ 108 w 258"/>
                <a:gd name="T31" fmla="*/ 212 h 236"/>
                <a:gd name="T32" fmla="*/ 104 w 258"/>
                <a:gd name="T33" fmla="*/ 234 h 236"/>
                <a:gd name="T34" fmla="*/ 64 w 258"/>
                <a:gd name="T35" fmla="*/ 236 h 236"/>
                <a:gd name="T36" fmla="*/ 56 w 258"/>
                <a:gd name="T37" fmla="*/ 218 h 236"/>
                <a:gd name="T38" fmla="*/ 50 w 258"/>
                <a:gd name="T39" fmla="*/ 204 h 236"/>
                <a:gd name="T40" fmla="*/ 24 w 258"/>
                <a:gd name="T41" fmla="*/ 210 h 236"/>
                <a:gd name="T42" fmla="*/ 12 w 258"/>
                <a:gd name="T43" fmla="*/ 206 h 236"/>
                <a:gd name="T44" fmla="*/ 12 w 258"/>
                <a:gd name="T45" fmla="*/ 204 h 236"/>
                <a:gd name="T46" fmla="*/ 12 w 258"/>
                <a:gd name="T47" fmla="*/ 200 h 236"/>
                <a:gd name="T48" fmla="*/ 10 w 258"/>
                <a:gd name="T49" fmla="*/ 192 h 236"/>
                <a:gd name="T50" fmla="*/ 4 w 258"/>
                <a:gd name="T51" fmla="*/ 184 h 236"/>
                <a:gd name="T52" fmla="*/ 2 w 258"/>
                <a:gd name="T53" fmla="*/ 172 h 236"/>
                <a:gd name="T54" fmla="*/ 0 w 258"/>
                <a:gd name="T55" fmla="*/ 166 h 236"/>
                <a:gd name="T56" fmla="*/ 6 w 258"/>
                <a:gd name="T57" fmla="*/ 152 h 236"/>
                <a:gd name="T58" fmla="*/ 106 w 258"/>
                <a:gd name="T59" fmla="*/ 154 h 236"/>
                <a:gd name="T60" fmla="*/ 108 w 258"/>
                <a:gd name="T61" fmla="*/ 144 h 236"/>
                <a:gd name="T62" fmla="*/ 102 w 258"/>
                <a:gd name="T63" fmla="*/ 136 h 236"/>
                <a:gd name="T64" fmla="*/ 90 w 258"/>
                <a:gd name="T65" fmla="*/ 0 h 236"/>
                <a:gd name="T66" fmla="*/ 120 w 258"/>
                <a:gd name="T67"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8" h="236">
                  <a:moveTo>
                    <a:pt x="120" y="0"/>
                  </a:moveTo>
                  <a:lnTo>
                    <a:pt x="210" y="60"/>
                  </a:lnTo>
                  <a:lnTo>
                    <a:pt x="224" y="74"/>
                  </a:lnTo>
                  <a:lnTo>
                    <a:pt x="244" y="82"/>
                  </a:lnTo>
                  <a:lnTo>
                    <a:pt x="242" y="98"/>
                  </a:lnTo>
                  <a:lnTo>
                    <a:pt x="258" y="96"/>
                  </a:lnTo>
                  <a:lnTo>
                    <a:pt x="258" y="138"/>
                  </a:lnTo>
                  <a:lnTo>
                    <a:pt x="246" y="156"/>
                  </a:lnTo>
                  <a:lnTo>
                    <a:pt x="212" y="162"/>
                  </a:lnTo>
                  <a:lnTo>
                    <a:pt x="198" y="162"/>
                  </a:lnTo>
                  <a:lnTo>
                    <a:pt x="178" y="162"/>
                  </a:lnTo>
                  <a:lnTo>
                    <a:pt x="154" y="172"/>
                  </a:lnTo>
                  <a:lnTo>
                    <a:pt x="136" y="190"/>
                  </a:lnTo>
                  <a:lnTo>
                    <a:pt x="128" y="186"/>
                  </a:lnTo>
                  <a:lnTo>
                    <a:pt x="118" y="210"/>
                  </a:lnTo>
                  <a:lnTo>
                    <a:pt x="108" y="212"/>
                  </a:lnTo>
                  <a:lnTo>
                    <a:pt x="104" y="234"/>
                  </a:lnTo>
                  <a:lnTo>
                    <a:pt x="64" y="236"/>
                  </a:lnTo>
                  <a:lnTo>
                    <a:pt x="56" y="218"/>
                  </a:lnTo>
                  <a:lnTo>
                    <a:pt x="50" y="204"/>
                  </a:lnTo>
                  <a:lnTo>
                    <a:pt x="24" y="210"/>
                  </a:lnTo>
                  <a:lnTo>
                    <a:pt x="12" y="206"/>
                  </a:lnTo>
                  <a:lnTo>
                    <a:pt x="12" y="204"/>
                  </a:lnTo>
                  <a:lnTo>
                    <a:pt x="12" y="200"/>
                  </a:lnTo>
                  <a:lnTo>
                    <a:pt x="10" y="192"/>
                  </a:lnTo>
                  <a:lnTo>
                    <a:pt x="4" y="184"/>
                  </a:lnTo>
                  <a:lnTo>
                    <a:pt x="2" y="172"/>
                  </a:lnTo>
                  <a:lnTo>
                    <a:pt x="0" y="166"/>
                  </a:lnTo>
                  <a:lnTo>
                    <a:pt x="6" y="152"/>
                  </a:lnTo>
                  <a:lnTo>
                    <a:pt x="106" y="154"/>
                  </a:lnTo>
                  <a:lnTo>
                    <a:pt x="108" y="144"/>
                  </a:lnTo>
                  <a:lnTo>
                    <a:pt x="102" y="136"/>
                  </a:lnTo>
                  <a:lnTo>
                    <a:pt x="90" y="0"/>
                  </a:lnTo>
                  <a:lnTo>
                    <a:pt x="120"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80" name="Freeform 115">
              <a:extLst>
                <a:ext uri="{FF2B5EF4-FFF2-40B4-BE49-F238E27FC236}">
                  <a16:creationId xmlns:a16="http://schemas.microsoft.com/office/drawing/2014/main" id="{BA7A5EA4-1D33-4961-94F5-647E2764C929}"/>
                </a:ext>
              </a:extLst>
            </p:cNvPr>
            <p:cNvSpPr>
              <a:spLocks/>
            </p:cNvSpPr>
            <p:nvPr/>
          </p:nvSpPr>
          <p:spPr bwMode="gray">
            <a:xfrm>
              <a:off x="4629778" y="4372357"/>
              <a:ext cx="172838" cy="123714"/>
            </a:xfrm>
            <a:custGeom>
              <a:avLst/>
              <a:gdLst>
                <a:gd name="T0" fmla="*/ 44 w 120"/>
                <a:gd name="T1" fmla="*/ 62 h 86"/>
                <a:gd name="T2" fmla="*/ 44 w 120"/>
                <a:gd name="T3" fmla="*/ 84 h 86"/>
                <a:gd name="T4" fmla="*/ 30 w 120"/>
                <a:gd name="T5" fmla="*/ 78 h 86"/>
                <a:gd name="T6" fmla="*/ 20 w 120"/>
                <a:gd name="T7" fmla="*/ 86 h 86"/>
                <a:gd name="T8" fmla="*/ 0 w 120"/>
                <a:gd name="T9" fmla="*/ 72 h 86"/>
                <a:gd name="T10" fmla="*/ 4 w 120"/>
                <a:gd name="T11" fmla="*/ 50 h 86"/>
                <a:gd name="T12" fmla="*/ 14 w 120"/>
                <a:gd name="T13" fmla="*/ 48 h 86"/>
                <a:gd name="T14" fmla="*/ 24 w 120"/>
                <a:gd name="T15" fmla="*/ 24 h 86"/>
                <a:gd name="T16" fmla="*/ 32 w 120"/>
                <a:gd name="T17" fmla="*/ 28 h 86"/>
                <a:gd name="T18" fmla="*/ 50 w 120"/>
                <a:gd name="T19" fmla="*/ 10 h 86"/>
                <a:gd name="T20" fmla="*/ 74 w 120"/>
                <a:gd name="T21" fmla="*/ 0 h 86"/>
                <a:gd name="T22" fmla="*/ 94 w 120"/>
                <a:gd name="T23" fmla="*/ 0 h 86"/>
                <a:gd name="T24" fmla="*/ 90 w 120"/>
                <a:gd name="T25" fmla="*/ 8 h 86"/>
                <a:gd name="T26" fmla="*/ 92 w 120"/>
                <a:gd name="T27" fmla="*/ 14 h 86"/>
                <a:gd name="T28" fmla="*/ 104 w 120"/>
                <a:gd name="T29" fmla="*/ 28 h 86"/>
                <a:gd name="T30" fmla="*/ 102 w 120"/>
                <a:gd name="T31" fmla="*/ 34 h 86"/>
                <a:gd name="T32" fmla="*/ 120 w 120"/>
                <a:gd name="T33" fmla="*/ 44 h 86"/>
                <a:gd name="T34" fmla="*/ 120 w 120"/>
                <a:gd name="T35" fmla="*/ 58 h 86"/>
                <a:gd name="T36" fmla="*/ 104 w 120"/>
                <a:gd name="T37" fmla="*/ 62 h 86"/>
                <a:gd name="T38" fmla="*/ 82 w 120"/>
                <a:gd name="T39" fmla="*/ 62 h 86"/>
                <a:gd name="T40" fmla="*/ 44 w 120"/>
                <a:gd name="T41" fmla="*/ 6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 h="86">
                  <a:moveTo>
                    <a:pt x="44" y="62"/>
                  </a:moveTo>
                  <a:lnTo>
                    <a:pt x="44" y="84"/>
                  </a:lnTo>
                  <a:lnTo>
                    <a:pt x="30" y="78"/>
                  </a:lnTo>
                  <a:lnTo>
                    <a:pt x="20" y="86"/>
                  </a:lnTo>
                  <a:lnTo>
                    <a:pt x="0" y="72"/>
                  </a:lnTo>
                  <a:lnTo>
                    <a:pt x="4" y="50"/>
                  </a:lnTo>
                  <a:lnTo>
                    <a:pt x="14" y="48"/>
                  </a:lnTo>
                  <a:lnTo>
                    <a:pt x="24" y="24"/>
                  </a:lnTo>
                  <a:lnTo>
                    <a:pt x="32" y="28"/>
                  </a:lnTo>
                  <a:lnTo>
                    <a:pt x="50" y="10"/>
                  </a:lnTo>
                  <a:lnTo>
                    <a:pt x="74" y="0"/>
                  </a:lnTo>
                  <a:lnTo>
                    <a:pt x="94" y="0"/>
                  </a:lnTo>
                  <a:lnTo>
                    <a:pt x="90" y="8"/>
                  </a:lnTo>
                  <a:lnTo>
                    <a:pt x="92" y="14"/>
                  </a:lnTo>
                  <a:lnTo>
                    <a:pt x="104" y="28"/>
                  </a:lnTo>
                  <a:lnTo>
                    <a:pt x="102" y="34"/>
                  </a:lnTo>
                  <a:lnTo>
                    <a:pt x="120" y="44"/>
                  </a:lnTo>
                  <a:lnTo>
                    <a:pt x="120" y="58"/>
                  </a:lnTo>
                  <a:lnTo>
                    <a:pt x="104" y="62"/>
                  </a:lnTo>
                  <a:lnTo>
                    <a:pt x="82" y="62"/>
                  </a:lnTo>
                  <a:lnTo>
                    <a:pt x="44" y="62"/>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81" name="Freeform 116">
              <a:extLst>
                <a:ext uri="{FF2B5EF4-FFF2-40B4-BE49-F238E27FC236}">
                  <a16:creationId xmlns:a16="http://schemas.microsoft.com/office/drawing/2014/main" id="{E18DD4F3-5069-44C2-A5A0-CE015A4515AD}"/>
                </a:ext>
              </a:extLst>
            </p:cNvPr>
            <p:cNvSpPr>
              <a:spLocks/>
            </p:cNvSpPr>
            <p:nvPr/>
          </p:nvSpPr>
          <p:spPr bwMode="gray">
            <a:xfrm>
              <a:off x="4684509" y="4461546"/>
              <a:ext cx="86418" cy="143853"/>
            </a:xfrm>
            <a:custGeom>
              <a:avLst/>
              <a:gdLst>
                <a:gd name="T0" fmla="*/ 60 w 60"/>
                <a:gd name="T1" fmla="*/ 80 h 100"/>
                <a:gd name="T2" fmla="*/ 48 w 60"/>
                <a:gd name="T3" fmla="*/ 86 h 100"/>
                <a:gd name="T4" fmla="*/ 36 w 60"/>
                <a:gd name="T5" fmla="*/ 96 h 100"/>
                <a:gd name="T6" fmla="*/ 20 w 60"/>
                <a:gd name="T7" fmla="*/ 100 h 100"/>
                <a:gd name="T8" fmla="*/ 8 w 60"/>
                <a:gd name="T9" fmla="*/ 94 h 100"/>
                <a:gd name="T10" fmla="*/ 0 w 60"/>
                <a:gd name="T11" fmla="*/ 72 h 100"/>
                <a:gd name="T12" fmla="*/ 10 w 60"/>
                <a:gd name="T13" fmla="*/ 50 h 100"/>
                <a:gd name="T14" fmla="*/ 6 w 60"/>
                <a:gd name="T15" fmla="*/ 22 h 100"/>
                <a:gd name="T16" fmla="*/ 6 w 60"/>
                <a:gd name="T17" fmla="*/ 0 h 100"/>
                <a:gd name="T18" fmla="*/ 44 w 60"/>
                <a:gd name="T19" fmla="*/ 0 h 100"/>
                <a:gd name="T20" fmla="*/ 56 w 60"/>
                <a:gd name="T21" fmla="*/ 18 h 100"/>
                <a:gd name="T22" fmla="*/ 52 w 60"/>
                <a:gd name="T23" fmla="*/ 30 h 100"/>
                <a:gd name="T24" fmla="*/ 54 w 60"/>
                <a:gd name="T25" fmla="*/ 40 h 100"/>
                <a:gd name="T26" fmla="*/ 56 w 60"/>
                <a:gd name="T27" fmla="*/ 48 h 100"/>
                <a:gd name="T28" fmla="*/ 60 w 60"/>
                <a:gd name="T29" fmla="*/ 8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00">
                  <a:moveTo>
                    <a:pt x="60" y="80"/>
                  </a:moveTo>
                  <a:lnTo>
                    <a:pt x="48" y="86"/>
                  </a:lnTo>
                  <a:lnTo>
                    <a:pt x="36" y="96"/>
                  </a:lnTo>
                  <a:lnTo>
                    <a:pt x="20" y="100"/>
                  </a:lnTo>
                  <a:lnTo>
                    <a:pt x="8" y="94"/>
                  </a:lnTo>
                  <a:lnTo>
                    <a:pt x="0" y="72"/>
                  </a:lnTo>
                  <a:lnTo>
                    <a:pt x="10" y="50"/>
                  </a:lnTo>
                  <a:lnTo>
                    <a:pt x="6" y="22"/>
                  </a:lnTo>
                  <a:lnTo>
                    <a:pt x="6" y="0"/>
                  </a:lnTo>
                  <a:lnTo>
                    <a:pt x="44" y="0"/>
                  </a:lnTo>
                  <a:lnTo>
                    <a:pt x="56" y="18"/>
                  </a:lnTo>
                  <a:lnTo>
                    <a:pt x="52" y="30"/>
                  </a:lnTo>
                  <a:lnTo>
                    <a:pt x="54" y="40"/>
                  </a:lnTo>
                  <a:lnTo>
                    <a:pt x="56" y="48"/>
                  </a:lnTo>
                  <a:lnTo>
                    <a:pt x="60" y="8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82" name="Freeform 117">
              <a:extLst>
                <a:ext uri="{FF2B5EF4-FFF2-40B4-BE49-F238E27FC236}">
                  <a16:creationId xmlns:a16="http://schemas.microsoft.com/office/drawing/2014/main" id="{F479CAF8-4A39-4892-A819-9055DF10FDEA}"/>
                </a:ext>
              </a:extLst>
            </p:cNvPr>
            <p:cNvSpPr>
              <a:spLocks/>
            </p:cNvSpPr>
            <p:nvPr/>
          </p:nvSpPr>
          <p:spPr bwMode="gray">
            <a:xfrm>
              <a:off x="4563524" y="4475931"/>
              <a:ext cx="135389" cy="140975"/>
            </a:xfrm>
            <a:custGeom>
              <a:avLst/>
              <a:gdLst>
                <a:gd name="T0" fmla="*/ 92 w 94"/>
                <a:gd name="T1" fmla="*/ 84 h 98"/>
                <a:gd name="T2" fmla="*/ 50 w 94"/>
                <a:gd name="T3" fmla="*/ 84 h 98"/>
                <a:gd name="T4" fmla="*/ 24 w 94"/>
                <a:gd name="T5" fmla="*/ 94 h 98"/>
                <a:gd name="T6" fmla="*/ 12 w 94"/>
                <a:gd name="T7" fmla="*/ 98 h 98"/>
                <a:gd name="T8" fmla="*/ 16 w 94"/>
                <a:gd name="T9" fmla="*/ 78 h 98"/>
                <a:gd name="T10" fmla="*/ 14 w 94"/>
                <a:gd name="T11" fmla="*/ 72 h 98"/>
                <a:gd name="T12" fmla="*/ 8 w 94"/>
                <a:gd name="T13" fmla="*/ 68 h 98"/>
                <a:gd name="T14" fmla="*/ 0 w 94"/>
                <a:gd name="T15" fmla="*/ 66 h 98"/>
                <a:gd name="T16" fmla="*/ 0 w 94"/>
                <a:gd name="T17" fmla="*/ 56 h 98"/>
                <a:gd name="T18" fmla="*/ 0 w 94"/>
                <a:gd name="T19" fmla="*/ 48 h 98"/>
                <a:gd name="T20" fmla="*/ 6 w 94"/>
                <a:gd name="T21" fmla="*/ 44 h 98"/>
                <a:gd name="T22" fmla="*/ 4 w 94"/>
                <a:gd name="T23" fmla="*/ 34 h 98"/>
                <a:gd name="T24" fmla="*/ 10 w 94"/>
                <a:gd name="T25" fmla="*/ 32 h 98"/>
                <a:gd name="T26" fmla="*/ 8 w 94"/>
                <a:gd name="T27" fmla="*/ 18 h 98"/>
                <a:gd name="T28" fmla="*/ 4 w 94"/>
                <a:gd name="T29" fmla="*/ 10 h 98"/>
                <a:gd name="T30" fmla="*/ 6 w 94"/>
                <a:gd name="T31" fmla="*/ 2 h 98"/>
                <a:gd name="T32" fmla="*/ 46 w 94"/>
                <a:gd name="T33" fmla="*/ 0 h 98"/>
                <a:gd name="T34" fmla="*/ 66 w 94"/>
                <a:gd name="T35" fmla="*/ 14 h 98"/>
                <a:gd name="T36" fmla="*/ 76 w 94"/>
                <a:gd name="T37" fmla="*/ 6 h 98"/>
                <a:gd name="T38" fmla="*/ 90 w 94"/>
                <a:gd name="T39" fmla="*/ 12 h 98"/>
                <a:gd name="T40" fmla="*/ 94 w 94"/>
                <a:gd name="T41" fmla="*/ 40 h 98"/>
                <a:gd name="T42" fmla="*/ 84 w 94"/>
                <a:gd name="T43" fmla="*/ 62 h 98"/>
                <a:gd name="T44" fmla="*/ 92 w 94"/>
                <a:gd name="T45" fmla="*/ 8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98">
                  <a:moveTo>
                    <a:pt x="92" y="84"/>
                  </a:moveTo>
                  <a:lnTo>
                    <a:pt x="50" y="84"/>
                  </a:lnTo>
                  <a:lnTo>
                    <a:pt x="24" y="94"/>
                  </a:lnTo>
                  <a:lnTo>
                    <a:pt x="12" y="98"/>
                  </a:lnTo>
                  <a:lnTo>
                    <a:pt x="16" y="78"/>
                  </a:lnTo>
                  <a:lnTo>
                    <a:pt x="14" y="72"/>
                  </a:lnTo>
                  <a:lnTo>
                    <a:pt x="8" y="68"/>
                  </a:lnTo>
                  <a:lnTo>
                    <a:pt x="0" y="66"/>
                  </a:lnTo>
                  <a:lnTo>
                    <a:pt x="0" y="56"/>
                  </a:lnTo>
                  <a:lnTo>
                    <a:pt x="0" y="48"/>
                  </a:lnTo>
                  <a:lnTo>
                    <a:pt x="6" y="44"/>
                  </a:lnTo>
                  <a:lnTo>
                    <a:pt x="4" y="34"/>
                  </a:lnTo>
                  <a:lnTo>
                    <a:pt x="10" y="32"/>
                  </a:lnTo>
                  <a:lnTo>
                    <a:pt x="8" y="18"/>
                  </a:lnTo>
                  <a:lnTo>
                    <a:pt x="4" y="10"/>
                  </a:lnTo>
                  <a:lnTo>
                    <a:pt x="6" y="2"/>
                  </a:lnTo>
                  <a:lnTo>
                    <a:pt x="46" y="0"/>
                  </a:lnTo>
                  <a:lnTo>
                    <a:pt x="66" y="14"/>
                  </a:lnTo>
                  <a:lnTo>
                    <a:pt x="76" y="6"/>
                  </a:lnTo>
                  <a:lnTo>
                    <a:pt x="90" y="12"/>
                  </a:lnTo>
                  <a:lnTo>
                    <a:pt x="94" y="40"/>
                  </a:lnTo>
                  <a:lnTo>
                    <a:pt x="84" y="62"/>
                  </a:lnTo>
                  <a:lnTo>
                    <a:pt x="92" y="84"/>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83" name="Freeform 118">
              <a:extLst>
                <a:ext uri="{FF2B5EF4-FFF2-40B4-BE49-F238E27FC236}">
                  <a16:creationId xmlns:a16="http://schemas.microsoft.com/office/drawing/2014/main" id="{B9691F4E-A031-49BB-ACE8-5A0DD28DA708}"/>
                </a:ext>
              </a:extLst>
            </p:cNvPr>
            <p:cNvSpPr>
              <a:spLocks/>
            </p:cNvSpPr>
            <p:nvPr/>
          </p:nvSpPr>
          <p:spPr bwMode="gray">
            <a:xfrm>
              <a:off x="4975452" y="4662939"/>
              <a:ext cx="41769" cy="34525"/>
            </a:xfrm>
            <a:custGeom>
              <a:avLst/>
              <a:gdLst>
                <a:gd name="T0" fmla="*/ 4 w 29"/>
                <a:gd name="T1" fmla="*/ 0 h 24"/>
                <a:gd name="T2" fmla="*/ 29 w 29"/>
                <a:gd name="T3" fmla="*/ 0 h 24"/>
                <a:gd name="T4" fmla="*/ 26 w 29"/>
                <a:gd name="T5" fmla="*/ 22 h 24"/>
                <a:gd name="T6" fmla="*/ 2 w 29"/>
                <a:gd name="T7" fmla="*/ 24 h 24"/>
                <a:gd name="T8" fmla="*/ 0 w 29"/>
                <a:gd name="T9" fmla="*/ 10 h 24"/>
                <a:gd name="T10" fmla="*/ 4 w 29"/>
                <a:gd name="T11" fmla="*/ 0 h 24"/>
              </a:gdLst>
              <a:ahLst/>
              <a:cxnLst>
                <a:cxn ang="0">
                  <a:pos x="T0" y="T1"/>
                </a:cxn>
                <a:cxn ang="0">
                  <a:pos x="T2" y="T3"/>
                </a:cxn>
                <a:cxn ang="0">
                  <a:pos x="T4" y="T5"/>
                </a:cxn>
                <a:cxn ang="0">
                  <a:pos x="T6" y="T7"/>
                </a:cxn>
                <a:cxn ang="0">
                  <a:pos x="T8" y="T9"/>
                </a:cxn>
                <a:cxn ang="0">
                  <a:pos x="T10" y="T11"/>
                </a:cxn>
              </a:cxnLst>
              <a:rect l="0" t="0" r="r" b="b"/>
              <a:pathLst>
                <a:path w="29" h="24">
                  <a:moveTo>
                    <a:pt x="4" y="0"/>
                  </a:moveTo>
                  <a:lnTo>
                    <a:pt x="29" y="0"/>
                  </a:lnTo>
                  <a:lnTo>
                    <a:pt x="26" y="22"/>
                  </a:lnTo>
                  <a:lnTo>
                    <a:pt x="2" y="24"/>
                  </a:lnTo>
                  <a:lnTo>
                    <a:pt x="0" y="10"/>
                  </a:lnTo>
                  <a:lnTo>
                    <a:pt x="4"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84" name="Freeform 119">
              <a:extLst>
                <a:ext uri="{FF2B5EF4-FFF2-40B4-BE49-F238E27FC236}">
                  <a16:creationId xmlns:a16="http://schemas.microsoft.com/office/drawing/2014/main" id="{668C6A77-485D-4F88-9A58-CC5DD02DAA7B}"/>
                </a:ext>
              </a:extLst>
            </p:cNvPr>
            <p:cNvSpPr>
              <a:spLocks/>
            </p:cNvSpPr>
            <p:nvPr/>
          </p:nvSpPr>
          <p:spPr bwMode="gray">
            <a:xfrm>
              <a:off x="5746016" y="4990925"/>
              <a:ext cx="164195" cy="322230"/>
            </a:xfrm>
            <a:custGeom>
              <a:avLst/>
              <a:gdLst>
                <a:gd name="T0" fmla="*/ 22 w 114"/>
                <a:gd name="T1" fmla="*/ 70 h 224"/>
                <a:gd name="T2" fmla="*/ 46 w 114"/>
                <a:gd name="T3" fmla="*/ 60 h 224"/>
                <a:gd name="T4" fmla="*/ 70 w 114"/>
                <a:gd name="T5" fmla="*/ 44 h 224"/>
                <a:gd name="T6" fmla="*/ 78 w 114"/>
                <a:gd name="T7" fmla="*/ 30 h 224"/>
                <a:gd name="T8" fmla="*/ 86 w 114"/>
                <a:gd name="T9" fmla="*/ 26 h 224"/>
                <a:gd name="T10" fmla="*/ 94 w 114"/>
                <a:gd name="T11" fmla="*/ 10 h 224"/>
                <a:gd name="T12" fmla="*/ 96 w 114"/>
                <a:gd name="T13" fmla="*/ 0 h 224"/>
                <a:gd name="T14" fmla="*/ 108 w 114"/>
                <a:gd name="T15" fmla="*/ 20 h 224"/>
                <a:gd name="T16" fmla="*/ 112 w 114"/>
                <a:gd name="T17" fmla="*/ 40 h 224"/>
                <a:gd name="T18" fmla="*/ 114 w 114"/>
                <a:gd name="T19" fmla="*/ 52 h 224"/>
                <a:gd name="T20" fmla="*/ 114 w 114"/>
                <a:gd name="T21" fmla="*/ 64 h 224"/>
                <a:gd name="T22" fmla="*/ 102 w 114"/>
                <a:gd name="T23" fmla="*/ 66 h 224"/>
                <a:gd name="T24" fmla="*/ 102 w 114"/>
                <a:gd name="T25" fmla="*/ 82 h 224"/>
                <a:gd name="T26" fmla="*/ 82 w 114"/>
                <a:gd name="T27" fmla="*/ 150 h 224"/>
                <a:gd name="T28" fmla="*/ 74 w 114"/>
                <a:gd name="T29" fmla="*/ 182 h 224"/>
                <a:gd name="T30" fmla="*/ 62 w 114"/>
                <a:gd name="T31" fmla="*/ 214 h 224"/>
                <a:gd name="T32" fmla="*/ 40 w 114"/>
                <a:gd name="T33" fmla="*/ 224 h 224"/>
                <a:gd name="T34" fmla="*/ 18 w 114"/>
                <a:gd name="T35" fmla="*/ 222 h 224"/>
                <a:gd name="T36" fmla="*/ 8 w 114"/>
                <a:gd name="T37" fmla="*/ 202 h 224"/>
                <a:gd name="T38" fmla="*/ 6 w 114"/>
                <a:gd name="T39" fmla="*/ 182 h 224"/>
                <a:gd name="T40" fmla="*/ 0 w 114"/>
                <a:gd name="T41" fmla="*/ 164 h 224"/>
                <a:gd name="T42" fmla="*/ 16 w 114"/>
                <a:gd name="T43" fmla="*/ 142 h 224"/>
                <a:gd name="T44" fmla="*/ 20 w 114"/>
                <a:gd name="T45" fmla="*/ 122 h 224"/>
                <a:gd name="T46" fmla="*/ 16 w 114"/>
                <a:gd name="T47" fmla="*/ 106 h 224"/>
                <a:gd name="T48" fmla="*/ 10 w 114"/>
                <a:gd name="T49" fmla="*/ 90 h 224"/>
                <a:gd name="T50" fmla="*/ 18 w 114"/>
                <a:gd name="T51" fmla="*/ 80 h 224"/>
                <a:gd name="T52" fmla="*/ 22 w 114"/>
                <a:gd name="T53" fmla="*/ 7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224">
                  <a:moveTo>
                    <a:pt x="22" y="70"/>
                  </a:moveTo>
                  <a:lnTo>
                    <a:pt x="46" y="60"/>
                  </a:lnTo>
                  <a:lnTo>
                    <a:pt x="70" y="44"/>
                  </a:lnTo>
                  <a:lnTo>
                    <a:pt x="78" y="30"/>
                  </a:lnTo>
                  <a:lnTo>
                    <a:pt x="86" y="26"/>
                  </a:lnTo>
                  <a:lnTo>
                    <a:pt x="94" y="10"/>
                  </a:lnTo>
                  <a:lnTo>
                    <a:pt x="96" y="0"/>
                  </a:lnTo>
                  <a:lnTo>
                    <a:pt x="108" y="20"/>
                  </a:lnTo>
                  <a:lnTo>
                    <a:pt x="112" y="40"/>
                  </a:lnTo>
                  <a:lnTo>
                    <a:pt x="114" y="52"/>
                  </a:lnTo>
                  <a:lnTo>
                    <a:pt x="114" y="64"/>
                  </a:lnTo>
                  <a:lnTo>
                    <a:pt x="102" y="66"/>
                  </a:lnTo>
                  <a:lnTo>
                    <a:pt x="102" y="82"/>
                  </a:lnTo>
                  <a:lnTo>
                    <a:pt x="82" y="150"/>
                  </a:lnTo>
                  <a:lnTo>
                    <a:pt x="74" y="182"/>
                  </a:lnTo>
                  <a:lnTo>
                    <a:pt x="62" y="214"/>
                  </a:lnTo>
                  <a:lnTo>
                    <a:pt x="40" y="224"/>
                  </a:lnTo>
                  <a:lnTo>
                    <a:pt x="18" y="222"/>
                  </a:lnTo>
                  <a:lnTo>
                    <a:pt x="8" y="202"/>
                  </a:lnTo>
                  <a:lnTo>
                    <a:pt x="6" y="182"/>
                  </a:lnTo>
                  <a:lnTo>
                    <a:pt x="0" y="164"/>
                  </a:lnTo>
                  <a:lnTo>
                    <a:pt x="16" y="142"/>
                  </a:lnTo>
                  <a:lnTo>
                    <a:pt x="20" y="122"/>
                  </a:lnTo>
                  <a:lnTo>
                    <a:pt x="16" y="106"/>
                  </a:lnTo>
                  <a:lnTo>
                    <a:pt x="10" y="90"/>
                  </a:lnTo>
                  <a:lnTo>
                    <a:pt x="18" y="80"/>
                  </a:lnTo>
                  <a:lnTo>
                    <a:pt x="22" y="7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85" name="Freeform 122">
              <a:extLst>
                <a:ext uri="{FF2B5EF4-FFF2-40B4-BE49-F238E27FC236}">
                  <a16:creationId xmlns:a16="http://schemas.microsoft.com/office/drawing/2014/main" id="{B9C343BB-0942-442A-8599-871C733FEBC6}"/>
                </a:ext>
              </a:extLst>
            </p:cNvPr>
            <p:cNvSpPr>
              <a:spLocks/>
            </p:cNvSpPr>
            <p:nvPr/>
          </p:nvSpPr>
          <p:spPr bwMode="gray">
            <a:xfrm>
              <a:off x="5215982" y="5131900"/>
              <a:ext cx="207404" cy="210025"/>
            </a:xfrm>
            <a:custGeom>
              <a:avLst/>
              <a:gdLst>
                <a:gd name="T0" fmla="*/ 0 w 144"/>
                <a:gd name="T1" fmla="*/ 114 h 146"/>
                <a:gd name="T2" fmla="*/ 0 w 144"/>
                <a:gd name="T3" fmla="*/ 66 h 146"/>
                <a:gd name="T4" fmla="*/ 14 w 144"/>
                <a:gd name="T5" fmla="*/ 66 h 146"/>
                <a:gd name="T6" fmla="*/ 16 w 144"/>
                <a:gd name="T7" fmla="*/ 4 h 146"/>
                <a:gd name="T8" fmla="*/ 50 w 144"/>
                <a:gd name="T9" fmla="*/ 0 h 146"/>
                <a:gd name="T10" fmla="*/ 56 w 144"/>
                <a:gd name="T11" fmla="*/ 8 h 146"/>
                <a:gd name="T12" fmla="*/ 84 w 144"/>
                <a:gd name="T13" fmla="*/ 0 h 146"/>
                <a:gd name="T14" fmla="*/ 92 w 144"/>
                <a:gd name="T15" fmla="*/ 12 h 146"/>
                <a:gd name="T16" fmla="*/ 96 w 144"/>
                <a:gd name="T17" fmla="*/ 28 h 146"/>
                <a:gd name="T18" fmla="*/ 120 w 144"/>
                <a:gd name="T19" fmla="*/ 40 h 146"/>
                <a:gd name="T20" fmla="*/ 128 w 144"/>
                <a:gd name="T21" fmla="*/ 60 h 146"/>
                <a:gd name="T22" fmla="*/ 142 w 144"/>
                <a:gd name="T23" fmla="*/ 62 h 146"/>
                <a:gd name="T24" fmla="*/ 144 w 144"/>
                <a:gd name="T25" fmla="*/ 70 h 146"/>
                <a:gd name="T26" fmla="*/ 142 w 144"/>
                <a:gd name="T27" fmla="*/ 74 h 146"/>
                <a:gd name="T28" fmla="*/ 132 w 144"/>
                <a:gd name="T29" fmla="*/ 74 h 146"/>
                <a:gd name="T30" fmla="*/ 94 w 144"/>
                <a:gd name="T31" fmla="*/ 114 h 146"/>
                <a:gd name="T32" fmla="*/ 86 w 144"/>
                <a:gd name="T33" fmla="*/ 128 h 146"/>
                <a:gd name="T34" fmla="*/ 66 w 144"/>
                <a:gd name="T35" fmla="*/ 130 h 146"/>
                <a:gd name="T36" fmla="*/ 56 w 144"/>
                <a:gd name="T37" fmla="*/ 122 h 146"/>
                <a:gd name="T38" fmla="*/ 46 w 144"/>
                <a:gd name="T39" fmla="*/ 122 h 146"/>
                <a:gd name="T40" fmla="*/ 42 w 144"/>
                <a:gd name="T41" fmla="*/ 134 h 146"/>
                <a:gd name="T42" fmla="*/ 28 w 144"/>
                <a:gd name="T43" fmla="*/ 146 h 146"/>
                <a:gd name="T44" fmla="*/ 12 w 144"/>
                <a:gd name="T45" fmla="*/ 146 h 146"/>
                <a:gd name="T46" fmla="*/ 12 w 144"/>
                <a:gd name="T47" fmla="*/ 126 h 146"/>
                <a:gd name="T48" fmla="*/ 0 w 144"/>
                <a:gd name="T49"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46">
                  <a:moveTo>
                    <a:pt x="0" y="114"/>
                  </a:moveTo>
                  <a:lnTo>
                    <a:pt x="0" y="66"/>
                  </a:lnTo>
                  <a:lnTo>
                    <a:pt x="14" y="66"/>
                  </a:lnTo>
                  <a:lnTo>
                    <a:pt x="16" y="4"/>
                  </a:lnTo>
                  <a:lnTo>
                    <a:pt x="50" y="0"/>
                  </a:lnTo>
                  <a:lnTo>
                    <a:pt x="56" y="8"/>
                  </a:lnTo>
                  <a:lnTo>
                    <a:pt x="84" y="0"/>
                  </a:lnTo>
                  <a:lnTo>
                    <a:pt x="92" y="12"/>
                  </a:lnTo>
                  <a:lnTo>
                    <a:pt x="96" y="28"/>
                  </a:lnTo>
                  <a:lnTo>
                    <a:pt x="120" y="40"/>
                  </a:lnTo>
                  <a:lnTo>
                    <a:pt x="128" y="60"/>
                  </a:lnTo>
                  <a:lnTo>
                    <a:pt x="142" y="62"/>
                  </a:lnTo>
                  <a:lnTo>
                    <a:pt x="144" y="70"/>
                  </a:lnTo>
                  <a:lnTo>
                    <a:pt x="142" y="74"/>
                  </a:lnTo>
                  <a:lnTo>
                    <a:pt x="132" y="74"/>
                  </a:lnTo>
                  <a:lnTo>
                    <a:pt x="94" y="114"/>
                  </a:lnTo>
                  <a:lnTo>
                    <a:pt x="86" y="128"/>
                  </a:lnTo>
                  <a:lnTo>
                    <a:pt x="66" y="130"/>
                  </a:lnTo>
                  <a:lnTo>
                    <a:pt x="56" y="122"/>
                  </a:lnTo>
                  <a:lnTo>
                    <a:pt x="46" y="122"/>
                  </a:lnTo>
                  <a:lnTo>
                    <a:pt x="42" y="134"/>
                  </a:lnTo>
                  <a:lnTo>
                    <a:pt x="28" y="146"/>
                  </a:lnTo>
                  <a:lnTo>
                    <a:pt x="12" y="146"/>
                  </a:lnTo>
                  <a:lnTo>
                    <a:pt x="12" y="126"/>
                  </a:lnTo>
                  <a:lnTo>
                    <a:pt x="0" y="114"/>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86" name="Freeform 124">
              <a:extLst>
                <a:ext uri="{FF2B5EF4-FFF2-40B4-BE49-F238E27FC236}">
                  <a16:creationId xmlns:a16="http://schemas.microsoft.com/office/drawing/2014/main" id="{FE27751A-8ACF-4588-A85D-2D230BB5E818}"/>
                </a:ext>
              </a:extLst>
            </p:cNvPr>
            <p:cNvSpPr>
              <a:spLocks/>
            </p:cNvSpPr>
            <p:nvPr/>
          </p:nvSpPr>
          <p:spPr bwMode="gray">
            <a:xfrm>
              <a:off x="5455074" y="4956400"/>
              <a:ext cx="233330" cy="388403"/>
            </a:xfrm>
            <a:custGeom>
              <a:avLst/>
              <a:gdLst>
                <a:gd name="T0" fmla="*/ 0 w 162"/>
                <a:gd name="T1" fmla="*/ 88 h 270"/>
                <a:gd name="T2" fmla="*/ 0 w 162"/>
                <a:gd name="T3" fmla="*/ 72 h 270"/>
                <a:gd name="T4" fmla="*/ 50 w 162"/>
                <a:gd name="T5" fmla="*/ 64 h 270"/>
                <a:gd name="T6" fmla="*/ 66 w 162"/>
                <a:gd name="T7" fmla="*/ 64 h 270"/>
                <a:gd name="T8" fmla="*/ 64 w 162"/>
                <a:gd name="T9" fmla="*/ 94 h 270"/>
                <a:gd name="T10" fmla="*/ 76 w 162"/>
                <a:gd name="T11" fmla="*/ 106 h 270"/>
                <a:gd name="T12" fmla="*/ 86 w 162"/>
                <a:gd name="T13" fmla="*/ 92 h 270"/>
                <a:gd name="T14" fmla="*/ 84 w 162"/>
                <a:gd name="T15" fmla="*/ 64 h 270"/>
                <a:gd name="T16" fmla="*/ 70 w 162"/>
                <a:gd name="T17" fmla="*/ 48 h 270"/>
                <a:gd name="T18" fmla="*/ 64 w 162"/>
                <a:gd name="T19" fmla="*/ 32 h 270"/>
                <a:gd name="T20" fmla="*/ 68 w 162"/>
                <a:gd name="T21" fmla="*/ 16 h 270"/>
                <a:gd name="T22" fmla="*/ 90 w 162"/>
                <a:gd name="T23" fmla="*/ 18 h 270"/>
                <a:gd name="T24" fmla="*/ 116 w 162"/>
                <a:gd name="T25" fmla="*/ 20 h 270"/>
                <a:gd name="T26" fmla="*/ 142 w 162"/>
                <a:gd name="T27" fmla="*/ 10 h 270"/>
                <a:gd name="T28" fmla="*/ 158 w 162"/>
                <a:gd name="T29" fmla="*/ 0 h 270"/>
                <a:gd name="T30" fmla="*/ 158 w 162"/>
                <a:gd name="T31" fmla="*/ 40 h 270"/>
                <a:gd name="T32" fmla="*/ 162 w 162"/>
                <a:gd name="T33" fmla="*/ 80 h 270"/>
                <a:gd name="T34" fmla="*/ 144 w 162"/>
                <a:gd name="T35" fmla="*/ 98 h 270"/>
                <a:gd name="T36" fmla="*/ 112 w 162"/>
                <a:gd name="T37" fmla="*/ 118 h 270"/>
                <a:gd name="T38" fmla="*/ 76 w 162"/>
                <a:gd name="T39" fmla="*/ 150 h 270"/>
                <a:gd name="T40" fmla="*/ 68 w 162"/>
                <a:gd name="T41" fmla="*/ 154 h 270"/>
                <a:gd name="T42" fmla="*/ 70 w 162"/>
                <a:gd name="T43" fmla="*/ 168 h 270"/>
                <a:gd name="T44" fmla="*/ 80 w 162"/>
                <a:gd name="T45" fmla="*/ 196 h 270"/>
                <a:gd name="T46" fmla="*/ 76 w 162"/>
                <a:gd name="T47" fmla="*/ 228 h 270"/>
                <a:gd name="T48" fmla="*/ 38 w 162"/>
                <a:gd name="T49" fmla="*/ 248 h 270"/>
                <a:gd name="T50" fmla="*/ 34 w 162"/>
                <a:gd name="T51" fmla="*/ 256 h 270"/>
                <a:gd name="T52" fmla="*/ 38 w 162"/>
                <a:gd name="T53" fmla="*/ 264 h 270"/>
                <a:gd name="T54" fmla="*/ 40 w 162"/>
                <a:gd name="T55" fmla="*/ 270 h 270"/>
                <a:gd name="T56" fmla="*/ 24 w 162"/>
                <a:gd name="T57" fmla="*/ 268 h 270"/>
                <a:gd name="T58" fmla="*/ 24 w 162"/>
                <a:gd name="T59" fmla="*/ 258 h 270"/>
                <a:gd name="T60" fmla="*/ 24 w 162"/>
                <a:gd name="T61" fmla="*/ 222 h 270"/>
                <a:gd name="T62" fmla="*/ 16 w 162"/>
                <a:gd name="T63" fmla="*/ 198 h 270"/>
                <a:gd name="T64" fmla="*/ 8 w 162"/>
                <a:gd name="T65" fmla="*/ 192 h 270"/>
                <a:gd name="T66" fmla="*/ 30 w 162"/>
                <a:gd name="T67" fmla="*/ 176 h 270"/>
                <a:gd name="T68" fmla="*/ 38 w 162"/>
                <a:gd name="T69" fmla="*/ 158 h 270"/>
                <a:gd name="T70" fmla="*/ 38 w 162"/>
                <a:gd name="T71" fmla="*/ 128 h 270"/>
                <a:gd name="T72" fmla="*/ 36 w 162"/>
                <a:gd name="T73" fmla="*/ 100 h 270"/>
                <a:gd name="T74" fmla="*/ 0 w 162"/>
                <a:gd name="T75" fmla="*/ 8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 h="270">
                  <a:moveTo>
                    <a:pt x="0" y="88"/>
                  </a:moveTo>
                  <a:lnTo>
                    <a:pt x="0" y="72"/>
                  </a:lnTo>
                  <a:lnTo>
                    <a:pt x="50" y="64"/>
                  </a:lnTo>
                  <a:lnTo>
                    <a:pt x="66" y="64"/>
                  </a:lnTo>
                  <a:lnTo>
                    <a:pt x="64" y="94"/>
                  </a:lnTo>
                  <a:lnTo>
                    <a:pt x="76" y="106"/>
                  </a:lnTo>
                  <a:lnTo>
                    <a:pt x="86" y="92"/>
                  </a:lnTo>
                  <a:lnTo>
                    <a:pt x="84" y="64"/>
                  </a:lnTo>
                  <a:lnTo>
                    <a:pt x="70" y="48"/>
                  </a:lnTo>
                  <a:lnTo>
                    <a:pt x="64" y="32"/>
                  </a:lnTo>
                  <a:lnTo>
                    <a:pt x="68" y="16"/>
                  </a:lnTo>
                  <a:lnTo>
                    <a:pt x="90" y="18"/>
                  </a:lnTo>
                  <a:lnTo>
                    <a:pt x="116" y="20"/>
                  </a:lnTo>
                  <a:lnTo>
                    <a:pt x="142" y="10"/>
                  </a:lnTo>
                  <a:lnTo>
                    <a:pt x="158" y="0"/>
                  </a:lnTo>
                  <a:lnTo>
                    <a:pt x="158" y="40"/>
                  </a:lnTo>
                  <a:lnTo>
                    <a:pt x="162" y="80"/>
                  </a:lnTo>
                  <a:lnTo>
                    <a:pt x="144" y="98"/>
                  </a:lnTo>
                  <a:lnTo>
                    <a:pt x="112" y="118"/>
                  </a:lnTo>
                  <a:lnTo>
                    <a:pt x="76" y="150"/>
                  </a:lnTo>
                  <a:lnTo>
                    <a:pt x="68" y="154"/>
                  </a:lnTo>
                  <a:lnTo>
                    <a:pt x="70" y="168"/>
                  </a:lnTo>
                  <a:lnTo>
                    <a:pt x="80" y="196"/>
                  </a:lnTo>
                  <a:lnTo>
                    <a:pt x="76" y="228"/>
                  </a:lnTo>
                  <a:lnTo>
                    <a:pt x="38" y="248"/>
                  </a:lnTo>
                  <a:lnTo>
                    <a:pt x="34" y="256"/>
                  </a:lnTo>
                  <a:lnTo>
                    <a:pt x="38" y="264"/>
                  </a:lnTo>
                  <a:lnTo>
                    <a:pt x="40" y="270"/>
                  </a:lnTo>
                  <a:lnTo>
                    <a:pt x="24" y="268"/>
                  </a:lnTo>
                  <a:lnTo>
                    <a:pt x="24" y="258"/>
                  </a:lnTo>
                  <a:lnTo>
                    <a:pt x="24" y="222"/>
                  </a:lnTo>
                  <a:lnTo>
                    <a:pt x="16" y="198"/>
                  </a:lnTo>
                  <a:lnTo>
                    <a:pt x="8" y="192"/>
                  </a:lnTo>
                  <a:lnTo>
                    <a:pt x="30" y="176"/>
                  </a:lnTo>
                  <a:lnTo>
                    <a:pt x="38" y="158"/>
                  </a:lnTo>
                  <a:lnTo>
                    <a:pt x="38" y="128"/>
                  </a:lnTo>
                  <a:lnTo>
                    <a:pt x="36" y="100"/>
                  </a:lnTo>
                  <a:lnTo>
                    <a:pt x="0" y="88"/>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87" name="Freeform 126">
              <a:extLst>
                <a:ext uri="{FF2B5EF4-FFF2-40B4-BE49-F238E27FC236}">
                  <a16:creationId xmlns:a16="http://schemas.microsoft.com/office/drawing/2014/main" id="{0B3C475C-52AE-457A-8828-F40720CF3DF7}"/>
                </a:ext>
              </a:extLst>
            </p:cNvPr>
            <p:cNvSpPr>
              <a:spLocks/>
            </p:cNvSpPr>
            <p:nvPr/>
          </p:nvSpPr>
          <p:spPr bwMode="gray">
            <a:xfrm>
              <a:off x="5262072" y="4907490"/>
              <a:ext cx="265017" cy="224410"/>
            </a:xfrm>
            <a:custGeom>
              <a:avLst/>
              <a:gdLst>
                <a:gd name="T0" fmla="*/ 52 w 184"/>
                <a:gd name="T1" fmla="*/ 156 h 156"/>
                <a:gd name="T2" fmla="*/ 46 w 184"/>
                <a:gd name="T3" fmla="*/ 150 h 156"/>
                <a:gd name="T4" fmla="*/ 20 w 184"/>
                <a:gd name="T5" fmla="*/ 148 h 156"/>
                <a:gd name="T6" fmla="*/ 2 w 184"/>
                <a:gd name="T7" fmla="*/ 128 h 156"/>
                <a:gd name="T8" fmla="*/ 0 w 184"/>
                <a:gd name="T9" fmla="*/ 76 h 156"/>
                <a:gd name="T10" fmla="*/ 30 w 184"/>
                <a:gd name="T11" fmla="*/ 76 h 156"/>
                <a:gd name="T12" fmla="*/ 30 w 184"/>
                <a:gd name="T13" fmla="*/ 42 h 156"/>
                <a:gd name="T14" fmla="*/ 48 w 184"/>
                <a:gd name="T15" fmla="*/ 50 h 156"/>
                <a:gd name="T16" fmla="*/ 68 w 184"/>
                <a:gd name="T17" fmla="*/ 58 h 156"/>
                <a:gd name="T18" fmla="*/ 82 w 184"/>
                <a:gd name="T19" fmla="*/ 52 h 156"/>
                <a:gd name="T20" fmla="*/ 90 w 184"/>
                <a:gd name="T21" fmla="*/ 64 h 156"/>
                <a:gd name="T22" fmla="*/ 102 w 184"/>
                <a:gd name="T23" fmla="*/ 70 h 156"/>
                <a:gd name="T24" fmla="*/ 110 w 184"/>
                <a:gd name="T25" fmla="*/ 82 h 156"/>
                <a:gd name="T26" fmla="*/ 124 w 184"/>
                <a:gd name="T27" fmla="*/ 82 h 156"/>
                <a:gd name="T28" fmla="*/ 124 w 184"/>
                <a:gd name="T29" fmla="*/ 64 h 156"/>
                <a:gd name="T30" fmla="*/ 110 w 184"/>
                <a:gd name="T31" fmla="*/ 58 h 156"/>
                <a:gd name="T32" fmla="*/ 100 w 184"/>
                <a:gd name="T33" fmla="*/ 48 h 156"/>
                <a:gd name="T34" fmla="*/ 104 w 184"/>
                <a:gd name="T35" fmla="*/ 26 h 156"/>
                <a:gd name="T36" fmla="*/ 102 w 184"/>
                <a:gd name="T37" fmla="*/ 8 h 156"/>
                <a:gd name="T38" fmla="*/ 118 w 184"/>
                <a:gd name="T39" fmla="*/ 0 h 156"/>
                <a:gd name="T40" fmla="*/ 136 w 184"/>
                <a:gd name="T41" fmla="*/ 0 h 156"/>
                <a:gd name="T42" fmla="*/ 178 w 184"/>
                <a:gd name="T43" fmla="*/ 20 h 156"/>
                <a:gd name="T44" fmla="*/ 184 w 184"/>
                <a:gd name="T45" fmla="*/ 34 h 156"/>
                <a:gd name="T46" fmla="*/ 180 w 184"/>
                <a:gd name="T47" fmla="*/ 40 h 156"/>
                <a:gd name="T48" fmla="*/ 180 w 184"/>
                <a:gd name="T49" fmla="*/ 64 h 156"/>
                <a:gd name="T50" fmla="*/ 174 w 184"/>
                <a:gd name="T51" fmla="*/ 70 h 156"/>
                <a:gd name="T52" fmla="*/ 170 w 184"/>
                <a:gd name="T53" fmla="*/ 84 h 156"/>
                <a:gd name="T54" fmla="*/ 180 w 184"/>
                <a:gd name="T55" fmla="*/ 98 h 156"/>
                <a:gd name="T56" fmla="*/ 134 w 184"/>
                <a:gd name="T57" fmla="*/ 106 h 156"/>
                <a:gd name="T58" fmla="*/ 134 w 184"/>
                <a:gd name="T59" fmla="*/ 122 h 156"/>
                <a:gd name="T60" fmla="*/ 114 w 184"/>
                <a:gd name="T61" fmla="*/ 120 h 156"/>
                <a:gd name="T62" fmla="*/ 106 w 184"/>
                <a:gd name="T63" fmla="*/ 134 h 156"/>
                <a:gd name="T64" fmla="*/ 94 w 184"/>
                <a:gd name="T65" fmla="*/ 136 h 156"/>
                <a:gd name="T66" fmla="*/ 80 w 184"/>
                <a:gd name="T67" fmla="*/ 154 h 156"/>
                <a:gd name="T68" fmla="*/ 52 w 184"/>
                <a:gd name="T6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 h="156">
                  <a:moveTo>
                    <a:pt x="52" y="156"/>
                  </a:moveTo>
                  <a:lnTo>
                    <a:pt x="46" y="150"/>
                  </a:lnTo>
                  <a:lnTo>
                    <a:pt x="20" y="148"/>
                  </a:lnTo>
                  <a:lnTo>
                    <a:pt x="2" y="128"/>
                  </a:lnTo>
                  <a:lnTo>
                    <a:pt x="0" y="76"/>
                  </a:lnTo>
                  <a:lnTo>
                    <a:pt x="30" y="76"/>
                  </a:lnTo>
                  <a:lnTo>
                    <a:pt x="30" y="42"/>
                  </a:lnTo>
                  <a:lnTo>
                    <a:pt x="48" y="50"/>
                  </a:lnTo>
                  <a:lnTo>
                    <a:pt x="68" y="58"/>
                  </a:lnTo>
                  <a:lnTo>
                    <a:pt x="82" y="52"/>
                  </a:lnTo>
                  <a:lnTo>
                    <a:pt x="90" y="64"/>
                  </a:lnTo>
                  <a:lnTo>
                    <a:pt x="102" y="70"/>
                  </a:lnTo>
                  <a:lnTo>
                    <a:pt x="110" y="82"/>
                  </a:lnTo>
                  <a:lnTo>
                    <a:pt x="124" y="82"/>
                  </a:lnTo>
                  <a:lnTo>
                    <a:pt x="124" y="64"/>
                  </a:lnTo>
                  <a:lnTo>
                    <a:pt x="110" y="58"/>
                  </a:lnTo>
                  <a:lnTo>
                    <a:pt x="100" y="48"/>
                  </a:lnTo>
                  <a:lnTo>
                    <a:pt x="104" y="26"/>
                  </a:lnTo>
                  <a:lnTo>
                    <a:pt x="102" y="8"/>
                  </a:lnTo>
                  <a:lnTo>
                    <a:pt x="118" y="0"/>
                  </a:lnTo>
                  <a:lnTo>
                    <a:pt x="136" y="0"/>
                  </a:lnTo>
                  <a:lnTo>
                    <a:pt x="178" y="20"/>
                  </a:lnTo>
                  <a:lnTo>
                    <a:pt x="184" y="34"/>
                  </a:lnTo>
                  <a:lnTo>
                    <a:pt x="180" y="40"/>
                  </a:lnTo>
                  <a:lnTo>
                    <a:pt x="180" y="64"/>
                  </a:lnTo>
                  <a:lnTo>
                    <a:pt x="174" y="70"/>
                  </a:lnTo>
                  <a:lnTo>
                    <a:pt x="170" y="84"/>
                  </a:lnTo>
                  <a:lnTo>
                    <a:pt x="180" y="98"/>
                  </a:lnTo>
                  <a:lnTo>
                    <a:pt x="134" y="106"/>
                  </a:lnTo>
                  <a:lnTo>
                    <a:pt x="134" y="122"/>
                  </a:lnTo>
                  <a:lnTo>
                    <a:pt x="114" y="120"/>
                  </a:lnTo>
                  <a:lnTo>
                    <a:pt x="106" y="134"/>
                  </a:lnTo>
                  <a:lnTo>
                    <a:pt x="94" y="136"/>
                  </a:lnTo>
                  <a:lnTo>
                    <a:pt x="80" y="154"/>
                  </a:lnTo>
                  <a:lnTo>
                    <a:pt x="52" y="15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88" name="Freeform 127">
              <a:extLst>
                <a:ext uri="{FF2B5EF4-FFF2-40B4-BE49-F238E27FC236}">
                  <a16:creationId xmlns:a16="http://schemas.microsoft.com/office/drawing/2014/main" id="{B088278C-E9C9-4CE2-A031-37F708D93E5E}"/>
                </a:ext>
              </a:extLst>
            </p:cNvPr>
            <p:cNvSpPr>
              <a:spLocks/>
            </p:cNvSpPr>
            <p:nvPr/>
          </p:nvSpPr>
          <p:spPr bwMode="gray">
            <a:xfrm>
              <a:off x="5432028" y="4740620"/>
              <a:ext cx="250614" cy="244550"/>
            </a:xfrm>
            <a:custGeom>
              <a:avLst/>
              <a:gdLst>
                <a:gd name="T0" fmla="*/ 18 w 174"/>
                <a:gd name="T1" fmla="*/ 116 h 170"/>
                <a:gd name="T2" fmla="*/ 16 w 174"/>
                <a:gd name="T3" fmla="*/ 100 h 170"/>
                <a:gd name="T4" fmla="*/ 2 w 174"/>
                <a:gd name="T5" fmla="*/ 82 h 170"/>
                <a:gd name="T6" fmla="*/ 0 w 174"/>
                <a:gd name="T7" fmla="*/ 56 h 170"/>
                <a:gd name="T8" fmla="*/ 20 w 174"/>
                <a:gd name="T9" fmla="*/ 34 h 170"/>
                <a:gd name="T10" fmla="*/ 16 w 174"/>
                <a:gd name="T11" fmla="*/ 20 h 170"/>
                <a:gd name="T12" fmla="*/ 22 w 174"/>
                <a:gd name="T13" fmla="*/ 12 h 170"/>
                <a:gd name="T14" fmla="*/ 16 w 174"/>
                <a:gd name="T15" fmla="*/ 0 h 170"/>
                <a:gd name="T16" fmla="*/ 38 w 174"/>
                <a:gd name="T17" fmla="*/ 0 h 170"/>
                <a:gd name="T18" fmla="*/ 76 w 174"/>
                <a:gd name="T19" fmla="*/ 2 h 170"/>
                <a:gd name="T20" fmla="*/ 128 w 174"/>
                <a:gd name="T21" fmla="*/ 30 h 170"/>
                <a:gd name="T22" fmla="*/ 132 w 174"/>
                <a:gd name="T23" fmla="*/ 40 h 170"/>
                <a:gd name="T24" fmla="*/ 156 w 174"/>
                <a:gd name="T25" fmla="*/ 58 h 170"/>
                <a:gd name="T26" fmla="*/ 150 w 174"/>
                <a:gd name="T27" fmla="*/ 72 h 170"/>
                <a:gd name="T28" fmla="*/ 148 w 174"/>
                <a:gd name="T29" fmla="*/ 86 h 170"/>
                <a:gd name="T30" fmla="*/ 156 w 174"/>
                <a:gd name="T31" fmla="*/ 98 h 170"/>
                <a:gd name="T32" fmla="*/ 156 w 174"/>
                <a:gd name="T33" fmla="*/ 126 h 170"/>
                <a:gd name="T34" fmla="*/ 174 w 174"/>
                <a:gd name="T35" fmla="*/ 150 h 170"/>
                <a:gd name="T36" fmla="*/ 158 w 174"/>
                <a:gd name="T37" fmla="*/ 160 h 170"/>
                <a:gd name="T38" fmla="*/ 132 w 174"/>
                <a:gd name="T39" fmla="*/ 170 h 170"/>
                <a:gd name="T40" fmla="*/ 84 w 174"/>
                <a:gd name="T41" fmla="*/ 166 h 170"/>
                <a:gd name="T42" fmla="*/ 82 w 174"/>
                <a:gd name="T43" fmla="*/ 148 h 170"/>
                <a:gd name="T44" fmla="*/ 74 w 174"/>
                <a:gd name="T45" fmla="*/ 136 h 170"/>
                <a:gd name="T46" fmla="*/ 60 w 174"/>
                <a:gd name="T47" fmla="*/ 136 h 170"/>
                <a:gd name="T48" fmla="*/ 18 w 174"/>
                <a:gd name="T49"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 h="170">
                  <a:moveTo>
                    <a:pt x="18" y="116"/>
                  </a:moveTo>
                  <a:lnTo>
                    <a:pt x="16" y="100"/>
                  </a:lnTo>
                  <a:lnTo>
                    <a:pt x="2" y="82"/>
                  </a:lnTo>
                  <a:lnTo>
                    <a:pt x="0" y="56"/>
                  </a:lnTo>
                  <a:lnTo>
                    <a:pt x="20" y="34"/>
                  </a:lnTo>
                  <a:lnTo>
                    <a:pt x="16" y="20"/>
                  </a:lnTo>
                  <a:lnTo>
                    <a:pt x="22" y="12"/>
                  </a:lnTo>
                  <a:lnTo>
                    <a:pt x="16" y="0"/>
                  </a:lnTo>
                  <a:lnTo>
                    <a:pt x="38" y="0"/>
                  </a:lnTo>
                  <a:lnTo>
                    <a:pt x="76" y="2"/>
                  </a:lnTo>
                  <a:lnTo>
                    <a:pt x="128" y="30"/>
                  </a:lnTo>
                  <a:lnTo>
                    <a:pt x="132" y="40"/>
                  </a:lnTo>
                  <a:lnTo>
                    <a:pt x="156" y="58"/>
                  </a:lnTo>
                  <a:lnTo>
                    <a:pt x="150" y="72"/>
                  </a:lnTo>
                  <a:lnTo>
                    <a:pt x="148" y="86"/>
                  </a:lnTo>
                  <a:lnTo>
                    <a:pt x="156" y="98"/>
                  </a:lnTo>
                  <a:lnTo>
                    <a:pt x="156" y="126"/>
                  </a:lnTo>
                  <a:lnTo>
                    <a:pt x="174" y="150"/>
                  </a:lnTo>
                  <a:lnTo>
                    <a:pt x="158" y="160"/>
                  </a:lnTo>
                  <a:lnTo>
                    <a:pt x="132" y="170"/>
                  </a:lnTo>
                  <a:lnTo>
                    <a:pt x="84" y="166"/>
                  </a:lnTo>
                  <a:lnTo>
                    <a:pt x="82" y="148"/>
                  </a:lnTo>
                  <a:lnTo>
                    <a:pt x="74" y="136"/>
                  </a:lnTo>
                  <a:lnTo>
                    <a:pt x="60" y="136"/>
                  </a:lnTo>
                  <a:lnTo>
                    <a:pt x="18" y="11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89" name="Freeform 128">
              <a:extLst>
                <a:ext uri="{FF2B5EF4-FFF2-40B4-BE49-F238E27FC236}">
                  <a16:creationId xmlns:a16="http://schemas.microsoft.com/office/drawing/2014/main" id="{3F76DFBE-7006-4AC0-86B6-491DEDF2479C}"/>
                </a:ext>
              </a:extLst>
            </p:cNvPr>
            <p:cNvSpPr>
              <a:spLocks/>
            </p:cNvSpPr>
            <p:nvPr/>
          </p:nvSpPr>
          <p:spPr bwMode="gray">
            <a:xfrm>
              <a:off x="5429149" y="4769391"/>
              <a:ext cx="31686" cy="51787"/>
            </a:xfrm>
            <a:custGeom>
              <a:avLst/>
              <a:gdLst>
                <a:gd name="T0" fmla="*/ 18 w 22"/>
                <a:gd name="T1" fmla="*/ 0 h 36"/>
                <a:gd name="T2" fmla="*/ 10 w 22"/>
                <a:gd name="T3" fmla="*/ 2 h 36"/>
                <a:gd name="T4" fmla="*/ 0 w 22"/>
                <a:gd name="T5" fmla="*/ 12 h 36"/>
                <a:gd name="T6" fmla="*/ 2 w 22"/>
                <a:gd name="T7" fmla="*/ 36 h 36"/>
                <a:gd name="T8" fmla="*/ 22 w 22"/>
                <a:gd name="T9" fmla="*/ 14 h 36"/>
                <a:gd name="T10" fmla="*/ 18 w 22"/>
                <a:gd name="T11" fmla="*/ 0 h 36"/>
              </a:gdLst>
              <a:ahLst/>
              <a:cxnLst>
                <a:cxn ang="0">
                  <a:pos x="T0" y="T1"/>
                </a:cxn>
                <a:cxn ang="0">
                  <a:pos x="T2" y="T3"/>
                </a:cxn>
                <a:cxn ang="0">
                  <a:pos x="T4" y="T5"/>
                </a:cxn>
                <a:cxn ang="0">
                  <a:pos x="T6" y="T7"/>
                </a:cxn>
                <a:cxn ang="0">
                  <a:pos x="T8" y="T9"/>
                </a:cxn>
                <a:cxn ang="0">
                  <a:pos x="T10" y="T11"/>
                </a:cxn>
              </a:cxnLst>
              <a:rect l="0" t="0" r="r" b="b"/>
              <a:pathLst>
                <a:path w="22" h="36">
                  <a:moveTo>
                    <a:pt x="18" y="0"/>
                  </a:moveTo>
                  <a:lnTo>
                    <a:pt x="10" y="2"/>
                  </a:lnTo>
                  <a:lnTo>
                    <a:pt x="0" y="12"/>
                  </a:lnTo>
                  <a:lnTo>
                    <a:pt x="2" y="36"/>
                  </a:lnTo>
                  <a:lnTo>
                    <a:pt x="22" y="14"/>
                  </a:lnTo>
                  <a:lnTo>
                    <a:pt x="18"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90" name="Freeform 129">
              <a:extLst>
                <a:ext uri="{FF2B5EF4-FFF2-40B4-BE49-F238E27FC236}">
                  <a16:creationId xmlns:a16="http://schemas.microsoft.com/office/drawing/2014/main" id="{74044C86-65DA-4A2E-B953-A679ADCA235E}"/>
                </a:ext>
              </a:extLst>
            </p:cNvPr>
            <p:cNvSpPr>
              <a:spLocks/>
            </p:cNvSpPr>
            <p:nvPr/>
          </p:nvSpPr>
          <p:spPr bwMode="gray">
            <a:xfrm>
              <a:off x="5420506" y="4740620"/>
              <a:ext cx="43209" cy="46033"/>
            </a:xfrm>
            <a:custGeom>
              <a:avLst/>
              <a:gdLst>
                <a:gd name="T0" fmla="*/ 10 w 30"/>
                <a:gd name="T1" fmla="*/ 2 h 32"/>
                <a:gd name="T2" fmla="*/ 24 w 30"/>
                <a:gd name="T3" fmla="*/ 0 h 32"/>
                <a:gd name="T4" fmla="*/ 30 w 30"/>
                <a:gd name="T5" fmla="*/ 12 h 32"/>
                <a:gd name="T6" fmla="*/ 24 w 30"/>
                <a:gd name="T7" fmla="*/ 20 h 32"/>
                <a:gd name="T8" fmla="*/ 16 w 30"/>
                <a:gd name="T9" fmla="*/ 22 h 32"/>
                <a:gd name="T10" fmla="*/ 6 w 30"/>
                <a:gd name="T11" fmla="*/ 32 h 32"/>
                <a:gd name="T12" fmla="*/ 0 w 30"/>
                <a:gd name="T13" fmla="*/ 16 h 32"/>
                <a:gd name="T14" fmla="*/ 10 w 30"/>
                <a:gd name="T15" fmla="*/ 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2">
                  <a:moveTo>
                    <a:pt x="10" y="2"/>
                  </a:moveTo>
                  <a:lnTo>
                    <a:pt x="24" y="0"/>
                  </a:lnTo>
                  <a:lnTo>
                    <a:pt x="30" y="12"/>
                  </a:lnTo>
                  <a:lnTo>
                    <a:pt x="24" y="20"/>
                  </a:lnTo>
                  <a:lnTo>
                    <a:pt x="16" y="22"/>
                  </a:lnTo>
                  <a:lnTo>
                    <a:pt x="6" y="32"/>
                  </a:lnTo>
                  <a:lnTo>
                    <a:pt x="0" y="16"/>
                  </a:lnTo>
                  <a:lnTo>
                    <a:pt x="10" y="2"/>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91" name="Freeform 130">
              <a:extLst>
                <a:ext uri="{FF2B5EF4-FFF2-40B4-BE49-F238E27FC236}">
                  <a16:creationId xmlns:a16="http://schemas.microsoft.com/office/drawing/2014/main" id="{A065F6FD-7170-4B20-9D2D-604243235CEA}"/>
                </a:ext>
              </a:extLst>
            </p:cNvPr>
            <p:cNvSpPr>
              <a:spLocks/>
            </p:cNvSpPr>
            <p:nvPr/>
          </p:nvSpPr>
          <p:spPr bwMode="gray">
            <a:xfrm>
              <a:off x="5434910" y="4622661"/>
              <a:ext cx="123866" cy="120837"/>
            </a:xfrm>
            <a:custGeom>
              <a:avLst/>
              <a:gdLst>
                <a:gd name="T0" fmla="*/ 0 w 86"/>
                <a:gd name="T1" fmla="*/ 84 h 84"/>
                <a:gd name="T2" fmla="*/ 2 w 86"/>
                <a:gd name="T3" fmla="*/ 64 h 84"/>
                <a:gd name="T4" fmla="*/ 6 w 86"/>
                <a:gd name="T5" fmla="*/ 52 h 84"/>
                <a:gd name="T6" fmla="*/ 26 w 86"/>
                <a:gd name="T7" fmla="*/ 34 h 84"/>
                <a:gd name="T8" fmla="*/ 26 w 86"/>
                <a:gd name="T9" fmla="*/ 30 h 84"/>
                <a:gd name="T10" fmla="*/ 20 w 86"/>
                <a:gd name="T11" fmla="*/ 28 h 84"/>
                <a:gd name="T12" fmla="*/ 16 w 86"/>
                <a:gd name="T13" fmla="*/ 4 h 84"/>
                <a:gd name="T14" fmla="*/ 68 w 86"/>
                <a:gd name="T15" fmla="*/ 0 h 84"/>
                <a:gd name="T16" fmla="*/ 80 w 86"/>
                <a:gd name="T17" fmla="*/ 20 h 84"/>
                <a:gd name="T18" fmla="*/ 86 w 86"/>
                <a:gd name="T19" fmla="*/ 42 h 84"/>
                <a:gd name="T20" fmla="*/ 72 w 86"/>
                <a:gd name="T21" fmla="*/ 58 h 84"/>
                <a:gd name="T22" fmla="*/ 76 w 86"/>
                <a:gd name="T23" fmla="*/ 72 h 84"/>
                <a:gd name="T24" fmla="*/ 70 w 86"/>
                <a:gd name="T25" fmla="*/ 84 h 84"/>
                <a:gd name="T26" fmla="*/ 36 w 86"/>
                <a:gd name="T27" fmla="*/ 82 h 84"/>
                <a:gd name="T28" fmla="*/ 14 w 86"/>
                <a:gd name="T29" fmla="*/ 82 h 84"/>
                <a:gd name="T30" fmla="*/ 0 w 86"/>
                <a:gd name="T3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4">
                  <a:moveTo>
                    <a:pt x="0" y="84"/>
                  </a:moveTo>
                  <a:lnTo>
                    <a:pt x="2" y="64"/>
                  </a:lnTo>
                  <a:lnTo>
                    <a:pt x="6" y="52"/>
                  </a:lnTo>
                  <a:lnTo>
                    <a:pt x="26" y="34"/>
                  </a:lnTo>
                  <a:lnTo>
                    <a:pt x="26" y="30"/>
                  </a:lnTo>
                  <a:lnTo>
                    <a:pt x="20" y="28"/>
                  </a:lnTo>
                  <a:lnTo>
                    <a:pt x="16" y="4"/>
                  </a:lnTo>
                  <a:lnTo>
                    <a:pt x="68" y="0"/>
                  </a:lnTo>
                  <a:lnTo>
                    <a:pt x="80" y="20"/>
                  </a:lnTo>
                  <a:lnTo>
                    <a:pt x="86" y="42"/>
                  </a:lnTo>
                  <a:lnTo>
                    <a:pt x="72" y="58"/>
                  </a:lnTo>
                  <a:lnTo>
                    <a:pt x="76" y="72"/>
                  </a:lnTo>
                  <a:lnTo>
                    <a:pt x="70" y="84"/>
                  </a:lnTo>
                  <a:lnTo>
                    <a:pt x="36" y="82"/>
                  </a:lnTo>
                  <a:lnTo>
                    <a:pt x="14" y="82"/>
                  </a:lnTo>
                  <a:lnTo>
                    <a:pt x="0" y="84"/>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92" name="Freeform 131">
              <a:extLst>
                <a:ext uri="{FF2B5EF4-FFF2-40B4-BE49-F238E27FC236}">
                  <a16:creationId xmlns:a16="http://schemas.microsoft.com/office/drawing/2014/main" id="{EB7BDB9E-57FA-4B10-8BA1-CAFB6591FCD1}"/>
                </a:ext>
              </a:extLst>
            </p:cNvPr>
            <p:cNvSpPr>
              <a:spLocks/>
            </p:cNvSpPr>
            <p:nvPr/>
          </p:nvSpPr>
          <p:spPr bwMode="gray">
            <a:xfrm>
              <a:off x="5034504" y="4849948"/>
              <a:ext cx="302465" cy="293460"/>
            </a:xfrm>
            <a:custGeom>
              <a:avLst/>
              <a:gdLst>
                <a:gd name="T0" fmla="*/ 0 w 210"/>
                <a:gd name="T1" fmla="*/ 186 h 204"/>
                <a:gd name="T2" fmla="*/ 0 w 210"/>
                <a:gd name="T3" fmla="*/ 162 h 204"/>
                <a:gd name="T4" fmla="*/ 8 w 210"/>
                <a:gd name="T5" fmla="*/ 126 h 204"/>
                <a:gd name="T6" fmla="*/ 28 w 210"/>
                <a:gd name="T7" fmla="*/ 94 h 204"/>
                <a:gd name="T8" fmla="*/ 28 w 210"/>
                <a:gd name="T9" fmla="*/ 78 h 204"/>
                <a:gd name="T10" fmla="*/ 16 w 210"/>
                <a:gd name="T11" fmla="*/ 52 h 204"/>
                <a:gd name="T12" fmla="*/ 20 w 210"/>
                <a:gd name="T13" fmla="*/ 38 h 204"/>
                <a:gd name="T14" fmla="*/ 0 w 210"/>
                <a:gd name="T15" fmla="*/ 2 h 204"/>
                <a:gd name="T16" fmla="*/ 10 w 210"/>
                <a:gd name="T17" fmla="*/ 0 h 204"/>
                <a:gd name="T18" fmla="*/ 72 w 210"/>
                <a:gd name="T19" fmla="*/ 0 h 204"/>
                <a:gd name="T20" fmla="*/ 76 w 210"/>
                <a:gd name="T21" fmla="*/ 14 h 204"/>
                <a:gd name="T22" fmla="*/ 86 w 210"/>
                <a:gd name="T23" fmla="*/ 32 h 204"/>
                <a:gd name="T24" fmla="*/ 116 w 210"/>
                <a:gd name="T25" fmla="*/ 34 h 204"/>
                <a:gd name="T26" fmla="*/ 126 w 210"/>
                <a:gd name="T27" fmla="*/ 18 h 204"/>
                <a:gd name="T28" fmla="*/ 152 w 210"/>
                <a:gd name="T29" fmla="*/ 24 h 204"/>
                <a:gd name="T30" fmla="*/ 154 w 210"/>
                <a:gd name="T31" fmla="*/ 64 h 204"/>
                <a:gd name="T32" fmla="*/ 164 w 210"/>
                <a:gd name="T33" fmla="*/ 70 h 204"/>
                <a:gd name="T34" fmla="*/ 162 w 210"/>
                <a:gd name="T35" fmla="*/ 82 h 204"/>
                <a:gd name="T36" fmla="*/ 188 w 210"/>
                <a:gd name="T37" fmla="*/ 82 h 204"/>
                <a:gd name="T38" fmla="*/ 188 w 210"/>
                <a:gd name="T39" fmla="*/ 116 h 204"/>
                <a:gd name="T40" fmla="*/ 158 w 210"/>
                <a:gd name="T41" fmla="*/ 116 h 204"/>
                <a:gd name="T42" fmla="*/ 160 w 210"/>
                <a:gd name="T43" fmla="*/ 168 h 204"/>
                <a:gd name="T44" fmla="*/ 178 w 210"/>
                <a:gd name="T45" fmla="*/ 188 h 204"/>
                <a:gd name="T46" fmla="*/ 204 w 210"/>
                <a:gd name="T47" fmla="*/ 190 h 204"/>
                <a:gd name="T48" fmla="*/ 210 w 210"/>
                <a:gd name="T49" fmla="*/ 196 h 204"/>
                <a:gd name="T50" fmla="*/ 204 w 210"/>
                <a:gd name="T51" fmla="*/ 196 h 204"/>
                <a:gd name="T52" fmla="*/ 182 w 210"/>
                <a:gd name="T53" fmla="*/ 204 h 204"/>
                <a:gd name="T54" fmla="*/ 176 w 210"/>
                <a:gd name="T55" fmla="*/ 196 h 204"/>
                <a:gd name="T56" fmla="*/ 142 w 210"/>
                <a:gd name="T57" fmla="*/ 200 h 204"/>
                <a:gd name="T58" fmla="*/ 134 w 210"/>
                <a:gd name="T59" fmla="*/ 194 h 204"/>
                <a:gd name="T60" fmla="*/ 106 w 210"/>
                <a:gd name="T61" fmla="*/ 192 h 204"/>
                <a:gd name="T62" fmla="*/ 98 w 210"/>
                <a:gd name="T63" fmla="*/ 186 h 204"/>
                <a:gd name="T64" fmla="*/ 0 w 210"/>
                <a:gd name="T65" fmla="*/ 1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0" h="204">
                  <a:moveTo>
                    <a:pt x="0" y="186"/>
                  </a:moveTo>
                  <a:lnTo>
                    <a:pt x="0" y="162"/>
                  </a:lnTo>
                  <a:lnTo>
                    <a:pt x="8" y="126"/>
                  </a:lnTo>
                  <a:lnTo>
                    <a:pt x="28" y="94"/>
                  </a:lnTo>
                  <a:lnTo>
                    <a:pt x="28" y="78"/>
                  </a:lnTo>
                  <a:lnTo>
                    <a:pt x="16" y="52"/>
                  </a:lnTo>
                  <a:lnTo>
                    <a:pt x="20" y="38"/>
                  </a:lnTo>
                  <a:lnTo>
                    <a:pt x="0" y="2"/>
                  </a:lnTo>
                  <a:lnTo>
                    <a:pt x="10" y="0"/>
                  </a:lnTo>
                  <a:lnTo>
                    <a:pt x="72" y="0"/>
                  </a:lnTo>
                  <a:lnTo>
                    <a:pt x="76" y="14"/>
                  </a:lnTo>
                  <a:lnTo>
                    <a:pt x="86" y="32"/>
                  </a:lnTo>
                  <a:lnTo>
                    <a:pt x="116" y="34"/>
                  </a:lnTo>
                  <a:lnTo>
                    <a:pt x="126" y="18"/>
                  </a:lnTo>
                  <a:lnTo>
                    <a:pt x="152" y="24"/>
                  </a:lnTo>
                  <a:lnTo>
                    <a:pt x="154" y="64"/>
                  </a:lnTo>
                  <a:lnTo>
                    <a:pt x="164" y="70"/>
                  </a:lnTo>
                  <a:lnTo>
                    <a:pt x="162" y="82"/>
                  </a:lnTo>
                  <a:lnTo>
                    <a:pt x="188" y="82"/>
                  </a:lnTo>
                  <a:lnTo>
                    <a:pt x="188" y="116"/>
                  </a:lnTo>
                  <a:lnTo>
                    <a:pt x="158" y="116"/>
                  </a:lnTo>
                  <a:lnTo>
                    <a:pt x="160" y="168"/>
                  </a:lnTo>
                  <a:lnTo>
                    <a:pt x="178" y="188"/>
                  </a:lnTo>
                  <a:lnTo>
                    <a:pt x="204" y="190"/>
                  </a:lnTo>
                  <a:lnTo>
                    <a:pt x="210" y="196"/>
                  </a:lnTo>
                  <a:lnTo>
                    <a:pt x="204" y="196"/>
                  </a:lnTo>
                  <a:lnTo>
                    <a:pt x="182" y="204"/>
                  </a:lnTo>
                  <a:lnTo>
                    <a:pt x="176" y="196"/>
                  </a:lnTo>
                  <a:lnTo>
                    <a:pt x="142" y="200"/>
                  </a:lnTo>
                  <a:lnTo>
                    <a:pt x="134" y="194"/>
                  </a:lnTo>
                  <a:lnTo>
                    <a:pt x="106" y="192"/>
                  </a:lnTo>
                  <a:lnTo>
                    <a:pt x="98" y="186"/>
                  </a:lnTo>
                  <a:lnTo>
                    <a:pt x="0" y="18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93" name="Freeform 132">
              <a:extLst>
                <a:ext uri="{FF2B5EF4-FFF2-40B4-BE49-F238E27FC236}">
                  <a16:creationId xmlns:a16="http://schemas.microsoft.com/office/drawing/2014/main" id="{2614D106-8BEF-4BE5-974A-FB7610BF93FC}"/>
                </a:ext>
              </a:extLst>
            </p:cNvPr>
            <p:cNvSpPr>
              <a:spLocks/>
            </p:cNvSpPr>
            <p:nvPr/>
          </p:nvSpPr>
          <p:spPr bwMode="gray">
            <a:xfrm>
              <a:off x="5043146" y="4593890"/>
              <a:ext cx="429212" cy="431559"/>
            </a:xfrm>
            <a:custGeom>
              <a:avLst/>
              <a:gdLst>
                <a:gd name="T0" fmla="*/ 0 w 298"/>
                <a:gd name="T1" fmla="*/ 176 h 300"/>
                <a:gd name="T2" fmla="*/ 6 w 298"/>
                <a:gd name="T3" fmla="*/ 162 h 300"/>
                <a:gd name="T4" fmla="*/ 14 w 298"/>
                <a:gd name="T5" fmla="*/ 160 h 300"/>
                <a:gd name="T6" fmla="*/ 34 w 298"/>
                <a:gd name="T7" fmla="*/ 156 h 300"/>
                <a:gd name="T8" fmla="*/ 60 w 298"/>
                <a:gd name="T9" fmla="*/ 144 h 300"/>
                <a:gd name="T10" fmla="*/ 64 w 298"/>
                <a:gd name="T11" fmla="*/ 112 h 300"/>
                <a:gd name="T12" fmla="*/ 88 w 298"/>
                <a:gd name="T13" fmla="*/ 74 h 300"/>
                <a:gd name="T14" fmla="*/ 94 w 298"/>
                <a:gd name="T15" fmla="*/ 42 h 300"/>
                <a:gd name="T16" fmla="*/ 96 w 298"/>
                <a:gd name="T17" fmla="*/ 30 h 300"/>
                <a:gd name="T18" fmla="*/ 98 w 298"/>
                <a:gd name="T19" fmla="*/ 16 h 300"/>
                <a:gd name="T20" fmla="*/ 112 w 298"/>
                <a:gd name="T21" fmla="*/ 0 h 300"/>
                <a:gd name="T22" fmla="*/ 126 w 298"/>
                <a:gd name="T23" fmla="*/ 14 h 300"/>
                <a:gd name="T24" fmla="*/ 138 w 298"/>
                <a:gd name="T25" fmla="*/ 18 h 300"/>
                <a:gd name="T26" fmla="*/ 160 w 298"/>
                <a:gd name="T27" fmla="*/ 20 h 300"/>
                <a:gd name="T28" fmla="*/ 172 w 298"/>
                <a:gd name="T29" fmla="*/ 12 h 300"/>
                <a:gd name="T30" fmla="*/ 206 w 298"/>
                <a:gd name="T31" fmla="*/ 2 h 300"/>
                <a:gd name="T32" fmla="*/ 236 w 298"/>
                <a:gd name="T33" fmla="*/ 4 h 300"/>
                <a:gd name="T34" fmla="*/ 244 w 298"/>
                <a:gd name="T35" fmla="*/ 14 h 300"/>
                <a:gd name="T36" fmla="*/ 272 w 298"/>
                <a:gd name="T37" fmla="*/ 12 h 300"/>
                <a:gd name="T38" fmla="*/ 288 w 298"/>
                <a:gd name="T39" fmla="*/ 24 h 300"/>
                <a:gd name="T40" fmla="*/ 292 w 298"/>
                <a:gd name="T41" fmla="*/ 48 h 300"/>
                <a:gd name="T42" fmla="*/ 298 w 298"/>
                <a:gd name="T43" fmla="*/ 50 h 300"/>
                <a:gd name="T44" fmla="*/ 298 w 298"/>
                <a:gd name="T45" fmla="*/ 54 h 300"/>
                <a:gd name="T46" fmla="*/ 278 w 298"/>
                <a:gd name="T47" fmla="*/ 72 h 300"/>
                <a:gd name="T48" fmla="*/ 274 w 298"/>
                <a:gd name="T49" fmla="*/ 84 h 300"/>
                <a:gd name="T50" fmla="*/ 272 w 298"/>
                <a:gd name="T51" fmla="*/ 104 h 300"/>
                <a:gd name="T52" fmla="*/ 262 w 298"/>
                <a:gd name="T53" fmla="*/ 118 h 300"/>
                <a:gd name="T54" fmla="*/ 268 w 298"/>
                <a:gd name="T55" fmla="*/ 134 h 300"/>
                <a:gd name="T56" fmla="*/ 270 w 298"/>
                <a:gd name="T57" fmla="*/ 158 h 300"/>
                <a:gd name="T58" fmla="*/ 270 w 298"/>
                <a:gd name="T59" fmla="*/ 172 h 300"/>
                <a:gd name="T60" fmla="*/ 272 w 298"/>
                <a:gd name="T61" fmla="*/ 184 h 300"/>
                <a:gd name="T62" fmla="*/ 286 w 298"/>
                <a:gd name="T63" fmla="*/ 202 h 300"/>
                <a:gd name="T64" fmla="*/ 288 w 298"/>
                <a:gd name="T65" fmla="*/ 218 h 300"/>
                <a:gd name="T66" fmla="*/ 270 w 298"/>
                <a:gd name="T67" fmla="*/ 218 h 300"/>
                <a:gd name="T68" fmla="*/ 254 w 298"/>
                <a:gd name="T69" fmla="*/ 226 h 300"/>
                <a:gd name="T70" fmla="*/ 256 w 298"/>
                <a:gd name="T71" fmla="*/ 244 h 300"/>
                <a:gd name="T72" fmla="*/ 252 w 298"/>
                <a:gd name="T73" fmla="*/ 266 h 300"/>
                <a:gd name="T74" fmla="*/ 262 w 298"/>
                <a:gd name="T75" fmla="*/ 276 h 300"/>
                <a:gd name="T76" fmla="*/ 276 w 298"/>
                <a:gd name="T77" fmla="*/ 282 h 300"/>
                <a:gd name="T78" fmla="*/ 276 w 298"/>
                <a:gd name="T79" fmla="*/ 300 h 300"/>
                <a:gd name="T80" fmla="*/ 262 w 298"/>
                <a:gd name="T81" fmla="*/ 300 h 300"/>
                <a:gd name="T82" fmla="*/ 254 w 298"/>
                <a:gd name="T83" fmla="*/ 288 h 300"/>
                <a:gd name="T84" fmla="*/ 242 w 298"/>
                <a:gd name="T85" fmla="*/ 282 h 300"/>
                <a:gd name="T86" fmla="*/ 234 w 298"/>
                <a:gd name="T87" fmla="*/ 270 h 300"/>
                <a:gd name="T88" fmla="*/ 220 w 298"/>
                <a:gd name="T89" fmla="*/ 276 h 300"/>
                <a:gd name="T90" fmla="*/ 182 w 298"/>
                <a:gd name="T91" fmla="*/ 260 h 300"/>
                <a:gd name="T92" fmla="*/ 156 w 298"/>
                <a:gd name="T93" fmla="*/ 260 h 300"/>
                <a:gd name="T94" fmla="*/ 158 w 298"/>
                <a:gd name="T95" fmla="*/ 248 h 300"/>
                <a:gd name="T96" fmla="*/ 148 w 298"/>
                <a:gd name="T97" fmla="*/ 242 h 300"/>
                <a:gd name="T98" fmla="*/ 146 w 298"/>
                <a:gd name="T99" fmla="*/ 202 h 300"/>
                <a:gd name="T100" fmla="*/ 120 w 298"/>
                <a:gd name="T101" fmla="*/ 196 h 300"/>
                <a:gd name="T102" fmla="*/ 110 w 298"/>
                <a:gd name="T103" fmla="*/ 212 h 300"/>
                <a:gd name="T104" fmla="*/ 80 w 298"/>
                <a:gd name="T105" fmla="*/ 210 h 300"/>
                <a:gd name="T106" fmla="*/ 70 w 298"/>
                <a:gd name="T107" fmla="*/ 192 h 300"/>
                <a:gd name="T108" fmla="*/ 66 w 298"/>
                <a:gd name="T109" fmla="*/ 178 h 300"/>
                <a:gd name="T110" fmla="*/ 6 w 298"/>
                <a:gd name="T111" fmla="*/ 178 h 300"/>
                <a:gd name="T112" fmla="*/ 0 w 298"/>
                <a:gd name="T113" fmla="*/ 17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8" h="300">
                  <a:moveTo>
                    <a:pt x="0" y="176"/>
                  </a:moveTo>
                  <a:lnTo>
                    <a:pt x="6" y="162"/>
                  </a:lnTo>
                  <a:lnTo>
                    <a:pt x="14" y="160"/>
                  </a:lnTo>
                  <a:lnTo>
                    <a:pt x="34" y="156"/>
                  </a:lnTo>
                  <a:lnTo>
                    <a:pt x="60" y="144"/>
                  </a:lnTo>
                  <a:lnTo>
                    <a:pt x="64" y="112"/>
                  </a:lnTo>
                  <a:lnTo>
                    <a:pt x="88" y="74"/>
                  </a:lnTo>
                  <a:lnTo>
                    <a:pt x="94" y="42"/>
                  </a:lnTo>
                  <a:lnTo>
                    <a:pt x="96" y="30"/>
                  </a:lnTo>
                  <a:lnTo>
                    <a:pt x="98" y="16"/>
                  </a:lnTo>
                  <a:lnTo>
                    <a:pt x="112" y="0"/>
                  </a:lnTo>
                  <a:lnTo>
                    <a:pt x="126" y="14"/>
                  </a:lnTo>
                  <a:lnTo>
                    <a:pt x="138" y="18"/>
                  </a:lnTo>
                  <a:lnTo>
                    <a:pt x="160" y="20"/>
                  </a:lnTo>
                  <a:lnTo>
                    <a:pt x="172" y="12"/>
                  </a:lnTo>
                  <a:lnTo>
                    <a:pt x="206" y="2"/>
                  </a:lnTo>
                  <a:lnTo>
                    <a:pt x="236" y="4"/>
                  </a:lnTo>
                  <a:lnTo>
                    <a:pt x="244" y="14"/>
                  </a:lnTo>
                  <a:lnTo>
                    <a:pt x="272" y="12"/>
                  </a:lnTo>
                  <a:lnTo>
                    <a:pt x="288" y="24"/>
                  </a:lnTo>
                  <a:lnTo>
                    <a:pt x="292" y="48"/>
                  </a:lnTo>
                  <a:lnTo>
                    <a:pt x="298" y="50"/>
                  </a:lnTo>
                  <a:lnTo>
                    <a:pt x="298" y="54"/>
                  </a:lnTo>
                  <a:lnTo>
                    <a:pt x="278" y="72"/>
                  </a:lnTo>
                  <a:lnTo>
                    <a:pt x="274" y="84"/>
                  </a:lnTo>
                  <a:lnTo>
                    <a:pt x="272" y="104"/>
                  </a:lnTo>
                  <a:lnTo>
                    <a:pt x="262" y="118"/>
                  </a:lnTo>
                  <a:lnTo>
                    <a:pt x="268" y="134"/>
                  </a:lnTo>
                  <a:lnTo>
                    <a:pt x="270" y="158"/>
                  </a:lnTo>
                  <a:lnTo>
                    <a:pt x="270" y="172"/>
                  </a:lnTo>
                  <a:lnTo>
                    <a:pt x="272" y="184"/>
                  </a:lnTo>
                  <a:lnTo>
                    <a:pt x="286" y="202"/>
                  </a:lnTo>
                  <a:lnTo>
                    <a:pt x="288" y="218"/>
                  </a:lnTo>
                  <a:lnTo>
                    <a:pt x="270" y="218"/>
                  </a:lnTo>
                  <a:lnTo>
                    <a:pt x="254" y="226"/>
                  </a:lnTo>
                  <a:lnTo>
                    <a:pt x="256" y="244"/>
                  </a:lnTo>
                  <a:lnTo>
                    <a:pt x="252" y="266"/>
                  </a:lnTo>
                  <a:lnTo>
                    <a:pt x="262" y="276"/>
                  </a:lnTo>
                  <a:lnTo>
                    <a:pt x="276" y="282"/>
                  </a:lnTo>
                  <a:lnTo>
                    <a:pt x="276" y="300"/>
                  </a:lnTo>
                  <a:lnTo>
                    <a:pt x="262" y="300"/>
                  </a:lnTo>
                  <a:lnTo>
                    <a:pt x="254" y="288"/>
                  </a:lnTo>
                  <a:lnTo>
                    <a:pt x="242" y="282"/>
                  </a:lnTo>
                  <a:lnTo>
                    <a:pt x="234" y="270"/>
                  </a:lnTo>
                  <a:lnTo>
                    <a:pt x="220" y="276"/>
                  </a:lnTo>
                  <a:lnTo>
                    <a:pt x="182" y="260"/>
                  </a:lnTo>
                  <a:lnTo>
                    <a:pt x="156" y="260"/>
                  </a:lnTo>
                  <a:lnTo>
                    <a:pt x="158" y="248"/>
                  </a:lnTo>
                  <a:lnTo>
                    <a:pt x="148" y="242"/>
                  </a:lnTo>
                  <a:lnTo>
                    <a:pt x="146" y="202"/>
                  </a:lnTo>
                  <a:lnTo>
                    <a:pt x="120" y="196"/>
                  </a:lnTo>
                  <a:lnTo>
                    <a:pt x="110" y="212"/>
                  </a:lnTo>
                  <a:lnTo>
                    <a:pt x="80" y="210"/>
                  </a:lnTo>
                  <a:lnTo>
                    <a:pt x="70" y="192"/>
                  </a:lnTo>
                  <a:lnTo>
                    <a:pt x="66" y="178"/>
                  </a:lnTo>
                  <a:lnTo>
                    <a:pt x="6" y="178"/>
                  </a:lnTo>
                  <a:lnTo>
                    <a:pt x="0" y="17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94" name="Freeform 133">
              <a:extLst>
                <a:ext uri="{FF2B5EF4-FFF2-40B4-BE49-F238E27FC236}">
                  <a16:creationId xmlns:a16="http://schemas.microsoft.com/office/drawing/2014/main" id="{D7697224-B9F3-480E-9F28-881F63800A6F}"/>
                </a:ext>
              </a:extLst>
            </p:cNvPr>
            <p:cNvSpPr>
              <a:spLocks/>
            </p:cNvSpPr>
            <p:nvPr/>
          </p:nvSpPr>
          <p:spPr bwMode="gray">
            <a:xfrm>
              <a:off x="5034504" y="4818301"/>
              <a:ext cx="17284" cy="28771"/>
            </a:xfrm>
            <a:custGeom>
              <a:avLst/>
              <a:gdLst>
                <a:gd name="T0" fmla="*/ 0 w 12"/>
                <a:gd name="T1" fmla="*/ 4 h 20"/>
                <a:gd name="T2" fmla="*/ 10 w 12"/>
                <a:gd name="T3" fmla="*/ 0 h 20"/>
                <a:gd name="T4" fmla="*/ 12 w 12"/>
                <a:gd name="T5" fmla="*/ 4 h 20"/>
                <a:gd name="T6" fmla="*/ 10 w 12"/>
                <a:gd name="T7" fmla="*/ 12 h 20"/>
                <a:gd name="T8" fmla="*/ 0 w 12"/>
                <a:gd name="T9" fmla="*/ 20 h 20"/>
                <a:gd name="T10" fmla="*/ 0 w 12"/>
                <a:gd name="T11" fmla="*/ 4 h 20"/>
              </a:gdLst>
              <a:ahLst/>
              <a:cxnLst>
                <a:cxn ang="0">
                  <a:pos x="T0" y="T1"/>
                </a:cxn>
                <a:cxn ang="0">
                  <a:pos x="T2" y="T3"/>
                </a:cxn>
                <a:cxn ang="0">
                  <a:pos x="T4" y="T5"/>
                </a:cxn>
                <a:cxn ang="0">
                  <a:pos x="T6" y="T7"/>
                </a:cxn>
                <a:cxn ang="0">
                  <a:pos x="T8" y="T9"/>
                </a:cxn>
                <a:cxn ang="0">
                  <a:pos x="T10" y="T11"/>
                </a:cxn>
              </a:cxnLst>
              <a:rect l="0" t="0" r="r" b="b"/>
              <a:pathLst>
                <a:path w="12" h="20">
                  <a:moveTo>
                    <a:pt x="0" y="4"/>
                  </a:moveTo>
                  <a:lnTo>
                    <a:pt x="10" y="0"/>
                  </a:lnTo>
                  <a:lnTo>
                    <a:pt x="12" y="4"/>
                  </a:lnTo>
                  <a:lnTo>
                    <a:pt x="10" y="12"/>
                  </a:lnTo>
                  <a:lnTo>
                    <a:pt x="0" y="20"/>
                  </a:lnTo>
                  <a:lnTo>
                    <a:pt x="0" y="4"/>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95" name="Freeform 134">
              <a:extLst>
                <a:ext uri="{FF2B5EF4-FFF2-40B4-BE49-F238E27FC236}">
                  <a16:creationId xmlns:a16="http://schemas.microsoft.com/office/drawing/2014/main" id="{47A0F0A1-02D9-4052-A727-F5421CFCF941}"/>
                </a:ext>
              </a:extLst>
            </p:cNvPr>
            <p:cNvSpPr>
              <a:spLocks/>
            </p:cNvSpPr>
            <p:nvPr/>
          </p:nvSpPr>
          <p:spPr bwMode="gray">
            <a:xfrm>
              <a:off x="5012900" y="4634170"/>
              <a:ext cx="168516" cy="189885"/>
            </a:xfrm>
            <a:custGeom>
              <a:avLst/>
              <a:gdLst>
                <a:gd name="T0" fmla="*/ 0 w 117"/>
                <a:gd name="T1" fmla="*/ 116 h 132"/>
                <a:gd name="T2" fmla="*/ 15 w 117"/>
                <a:gd name="T3" fmla="*/ 116 h 132"/>
                <a:gd name="T4" fmla="*/ 15 w 117"/>
                <a:gd name="T5" fmla="*/ 106 h 132"/>
                <a:gd name="T6" fmla="*/ 7 w 117"/>
                <a:gd name="T7" fmla="*/ 106 h 132"/>
                <a:gd name="T8" fmla="*/ 7 w 117"/>
                <a:gd name="T9" fmla="*/ 94 h 132"/>
                <a:gd name="T10" fmla="*/ 15 w 117"/>
                <a:gd name="T11" fmla="*/ 94 h 132"/>
                <a:gd name="T12" fmla="*/ 25 w 117"/>
                <a:gd name="T13" fmla="*/ 86 h 132"/>
                <a:gd name="T14" fmla="*/ 31 w 117"/>
                <a:gd name="T15" fmla="*/ 94 h 132"/>
                <a:gd name="T16" fmla="*/ 49 w 117"/>
                <a:gd name="T17" fmla="*/ 96 h 132"/>
                <a:gd name="T18" fmla="*/ 53 w 117"/>
                <a:gd name="T19" fmla="*/ 88 h 132"/>
                <a:gd name="T20" fmla="*/ 53 w 117"/>
                <a:gd name="T21" fmla="*/ 68 h 132"/>
                <a:gd name="T22" fmla="*/ 45 w 117"/>
                <a:gd name="T23" fmla="*/ 62 h 132"/>
                <a:gd name="T24" fmla="*/ 45 w 117"/>
                <a:gd name="T25" fmla="*/ 50 h 132"/>
                <a:gd name="T26" fmla="*/ 53 w 117"/>
                <a:gd name="T27" fmla="*/ 44 h 132"/>
                <a:gd name="T28" fmla="*/ 49 w 117"/>
                <a:gd name="T29" fmla="*/ 34 h 132"/>
                <a:gd name="T30" fmla="*/ 35 w 117"/>
                <a:gd name="T31" fmla="*/ 36 h 132"/>
                <a:gd name="T32" fmla="*/ 31 w 117"/>
                <a:gd name="T33" fmla="*/ 20 h 132"/>
                <a:gd name="T34" fmla="*/ 59 w 117"/>
                <a:gd name="T35" fmla="*/ 20 h 132"/>
                <a:gd name="T36" fmla="*/ 59 w 117"/>
                <a:gd name="T37" fmla="*/ 28 h 132"/>
                <a:gd name="T38" fmla="*/ 77 w 117"/>
                <a:gd name="T39" fmla="*/ 26 h 132"/>
                <a:gd name="T40" fmla="*/ 79 w 117"/>
                <a:gd name="T41" fmla="*/ 12 h 132"/>
                <a:gd name="T42" fmla="*/ 87 w 117"/>
                <a:gd name="T43" fmla="*/ 0 h 132"/>
                <a:gd name="T44" fmla="*/ 117 w 117"/>
                <a:gd name="T45" fmla="*/ 2 h 132"/>
                <a:gd name="T46" fmla="*/ 109 w 117"/>
                <a:gd name="T47" fmla="*/ 46 h 132"/>
                <a:gd name="T48" fmla="*/ 85 w 117"/>
                <a:gd name="T49" fmla="*/ 84 h 132"/>
                <a:gd name="T50" fmla="*/ 81 w 117"/>
                <a:gd name="T51" fmla="*/ 116 h 132"/>
                <a:gd name="T52" fmla="*/ 55 w 117"/>
                <a:gd name="T53" fmla="*/ 128 h 132"/>
                <a:gd name="T54" fmla="*/ 27 w 117"/>
                <a:gd name="T55" fmla="*/ 132 h 132"/>
                <a:gd name="T56" fmla="*/ 25 w 117"/>
                <a:gd name="T57" fmla="*/ 128 h 132"/>
                <a:gd name="T58" fmla="*/ 15 w 117"/>
                <a:gd name="T59" fmla="*/ 132 h 132"/>
                <a:gd name="T60" fmla="*/ 0 w 117"/>
                <a:gd name="T61" fmla="*/ 11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7" h="132">
                  <a:moveTo>
                    <a:pt x="0" y="116"/>
                  </a:moveTo>
                  <a:lnTo>
                    <a:pt x="15" y="116"/>
                  </a:lnTo>
                  <a:lnTo>
                    <a:pt x="15" y="106"/>
                  </a:lnTo>
                  <a:lnTo>
                    <a:pt x="7" y="106"/>
                  </a:lnTo>
                  <a:lnTo>
                    <a:pt x="7" y="94"/>
                  </a:lnTo>
                  <a:lnTo>
                    <a:pt x="15" y="94"/>
                  </a:lnTo>
                  <a:lnTo>
                    <a:pt x="25" y="86"/>
                  </a:lnTo>
                  <a:lnTo>
                    <a:pt x="31" y="94"/>
                  </a:lnTo>
                  <a:lnTo>
                    <a:pt x="49" y="96"/>
                  </a:lnTo>
                  <a:lnTo>
                    <a:pt x="53" y="88"/>
                  </a:lnTo>
                  <a:lnTo>
                    <a:pt x="53" y="68"/>
                  </a:lnTo>
                  <a:lnTo>
                    <a:pt x="45" y="62"/>
                  </a:lnTo>
                  <a:lnTo>
                    <a:pt x="45" y="50"/>
                  </a:lnTo>
                  <a:lnTo>
                    <a:pt x="53" y="44"/>
                  </a:lnTo>
                  <a:lnTo>
                    <a:pt x="49" y="34"/>
                  </a:lnTo>
                  <a:lnTo>
                    <a:pt x="35" y="36"/>
                  </a:lnTo>
                  <a:lnTo>
                    <a:pt x="31" y="20"/>
                  </a:lnTo>
                  <a:lnTo>
                    <a:pt x="59" y="20"/>
                  </a:lnTo>
                  <a:lnTo>
                    <a:pt x="59" y="28"/>
                  </a:lnTo>
                  <a:lnTo>
                    <a:pt x="77" y="26"/>
                  </a:lnTo>
                  <a:lnTo>
                    <a:pt x="79" y="12"/>
                  </a:lnTo>
                  <a:lnTo>
                    <a:pt x="87" y="0"/>
                  </a:lnTo>
                  <a:lnTo>
                    <a:pt x="117" y="2"/>
                  </a:lnTo>
                  <a:lnTo>
                    <a:pt x="109" y="46"/>
                  </a:lnTo>
                  <a:lnTo>
                    <a:pt x="85" y="84"/>
                  </a:lnTo>
                  <a:lnTo>
                    <a:pt x="81" y="116"/>
                  </a:lnTo>
                  <a:lnTo>
                    <a:pt x="55" y="128"/>
                  </a:lnTo>
                  <a:lnTo>
                    <a:pt x="27" y="132"/>
                  </a:lnTo>
                  <a:lnTo>
                    <a:pt x="25" y="128"/>
                  </a:lnTo>
                  <a:lnTo>
                    <a:pt x="15" y="132"/>
                  </a:lnTo>
                  <a:lnTo>
                    <a:pt x="0" y="11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96" name="Freeform 135">
              <a:extLst>
                <a:ext uri="{FF2B5EF4-FFF2-40B4-BE49-F238E27FC236}">
                  <a16:creationId xmlns:a16="http://schemas.microsoft.com/office/drawing/2014/main" id="{FFCC6D57-3F9A-4D27-A0E5-AD6544B39B12}"/>
                </a:ext>
              </a:extLst>
            </p:cNvPr>
            <p:cNvSpPr>
              <a:spLocks/>
            </p:cNvSpPr>
            <p:nvPr/>
          </p:nvSpPr>
          <p:spPr bwMode="gray">
            <a:xfrm>
              <a:off x="5532851" y="4611153"/>
              <a:ext cx="181479" cy="212902"/>
            </a:xfrm>
            <a:custGeom>
              <a:avLst/>
              <a:gdLst>
                <a:gd name="T0" fmla="*/ 8 w 126"/>
                <a:gd name="T1" fmla="*/ 0 h 148"/>
                <a:gd name="T2" fmla="*/ 28 w 126"/>
                <a:gd name="T3" fmla="*/ 0 h 148"/>
                <a:gd name="T4" fmla="*/ 64 w 126"/>
                <a:gd name="T5" fmla="*/ 16 h 148"/>
                <a:gd name="T6" fmla="*/ 88 w 126"/>
                <a:gd name="T7" fmla="*/ 18 h 148"/>
                <a:gd name="T8" fmla="*/ 108 w 126"/>
                <a:gd name="T9" fmla="*/ 6 h 148"/>
                <a:gd name="T10" fmla="*/ 114 w 126"/>
                <a:gd name="T11" fmla="*/ 14 h 148"/>
                <a:gd name="T12" fmla="*/ 126 w 126"/>
                <a:gd name="T13" fmla="*/ 10 h 148"/>
                <a:gd name="T14" fmla="*/ 126 w 126"/>
                <a:gd name="T15" fmla="*/ 20 h 148"/>
                <a:gd name="T16" fmla="*/ 110 w 126"/>
                <a:gd name="T17" fmla="*/ 30 h 148"/>
                <a:gd name="T18" fmla="*/ 112 w 126"/>
                <a:gd name="T19" fmla="*/ 86 h 148"/>
                <a:gd name="T20" fmla="*/ 122 w 126"/>
                <a:gd name="T21" fmla="*/ 98 h 148"/>
                <a:gd name="T22" fmla="*/ 112 w 126"/>
                <a:gd name="T23" fmla="*/ 106 h 148"/>
                <a:gd name="T24" fmla="*/ 100 w 126"/>
                <a:gd name="T25" fmla="*/ 118 h 148"/>
                <a:gd name="T26" fmla="*/ 92 w 126"/>
                <a:gd name="T27" fmla="*/ 136 h 148"/>
                <a:gd name="T28" fmla="*/ 86 w 126"/>
                <a:gd name="T29" fmla="*/ 148 h 148"/>
                <a:gd name="T30" fmla="*/ 62 w 126"/>
                <a:gd name="T31" fmla="*/ 130 h 148"/>
                <a:gd name="T32" fmla="*/ 58 w 126"/>
                <a:gd name="T33" fmla="*/ 120 h 148"/>
                <a:gd name="T34" fmla="*/ 6 w 126"/>
                <a:gd name="T35" fmla="*/ 92 h 148"/>
                <a:gd name="T36" fmla="*/ 2 w 126"/>
                <a:gd name="T37" fmla="*/ 92 h 148"/>
                <a:gd name="T38" fmla="*/ 6 w 126"/>
                <a:gd name="T39" fmla="*/ 78 h 148"/>
                <a:gd name="T40" fmla="*/ 4 w 126"/>
                <a:gd name="T41" fmla="*/ 66 h 148"/>
                <a:gd name="T42" fmla="*/ 18 w 126"/>
                <a:gd name="T43" fmla="*/ 50 h 148"/>
                <a:gd name="T44" fmla="*/ 12 w 126"/>
                <a:gd name="T45" fmla="*/ 28 h 148"/>
                <a:gd name="T46" fmla="*/ 0 w 126"/>
                <a:gd name="T47" fmla="*/ 8 h 148"/>
                <a:gd name="T48" fmla="*/ 8 w 126"/>
                <a:gd name="T4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148">
                  <a:moveTo>
                    <a:pt x="8" y="0"/>
                  </a:moveTo>
                  <a:lnTo>
                    <a:pt x="28" y="0"/>
                  </a:lnTo>
                  <a:lnTo>
                    <a:pt x="64" y="16"/>
                  </a:lnTo>
                  <a:lnTo>
                    <a:pt x="88" y="18"/>
                  </a:lnTo>
                  <a:lnTo>
                    <a:pt x="108" y="6"/>
                  </a:lnTo>
                  <a:lnTo>
                    <a:pt x="114" y="14"/>
                  </a:lnTo>
                  <a:lnTo>
                    <a:pt x="126" y="10"/>
                  </a:lnTo>
                  <a:lnTo>
                    <a:pt x="126" y="20"/>
                  </a:lnTo>
                  <a:lnTo>
                    <a:pt x="110" y="30"/>
                  </a:lnTo>
                  <a:lnTo>
                    <a:pt x="112" y="86"/>
                  </a:lnTo>
                  <a:lnTo>
                    <a:pt x="122" y="98"/>
                  </a:lnTo>
                  <a:lnTo>
                    <a:pt x="112" y="106"/>
                  </a:lnTo>
                  <a:lnTo>
                    <a:pt x="100" y="118"/>
                  </a:lnTo>
                  <a:lnTo>
                    <a:pt x="92" y="136"/>
                  </a:lnTo>
                  <a:lnTo>
                    <a:pt x="86" y="148"/>
                  </a:lnTo>
                  <a:lnTo>
                    <a:pt x="62" y="130"/>
                  </a:lnTo>
                  <a:lnTo>
                    <a:pt x="58" y="120"/>
                  </a:lnTo>
                  <a:lnTo>
                    <a:pt x="6" y="92"/>
                  </a:lnTo>
                  <a:lnTo>
                    <a:pt x="2" y="92"/>
                  </a:lnTo>
                  <a:lnTo>
                    <a:pt x="6" y="78"/>
                  </a:lnTo>
                  <a:lnTo>
                    <a:pt x="4" y="66"/>
                  </a:lnTo>
                  <a:lnTo>
                    <a:pt x="18" y="50"/>
                  </a:lnTo>
                  <a:lnTo>
                    <a:pt x="12" y="28"/>
                  </a:lnTo>
                  <a:lnTo>
                    <a:pt x="0" y="8"/>
                  </a:lnTo>
                  <a:lnTo>
                    <a:pt x="8"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97" name="Freeform 136">
              <a:extLst>
                <a:ext uri="{FF2B5EF4-FFF2-40B4-BE49-F238E27FC236}">
                  <a16:creationId xmlns:a16="http://schemas.microsoft.com/office/drawing/2014/main" id="{919D5731-AA3C-4CB1-AF8B-6CE1DED10685}"/>
                </a:ext>
              </a:extLst>
            </p:cNvPr>
            <p:cNvSpPr>
              <a:spLocks/>
            </p:cNvSpPr>
            <p:nvPr/>
          </p:nvSpPr>
          <p:spPr bwMode="gray">
            <a:xfrm>
              <a:off x="4961047" y="4662939"/>
              <a:ext cx="128187" cy="138098"/>
            </a:xfrm>
            <a:custGeom>
              <a:avLst/>
              <a:gdLst>
                <a:gd name="T0" fmla="*/ 39 w 89"/>
                <a:gd name="T1" fmla="*/ 0 h 96"/>
                <a:gd name="T2" fmla="*/ 67 w 89"/>
                <a:gd name="T3" fmla="*/ 0 h 96"/>
                <a:gd name="T4" fmla="*/ 71 w 89"/>
                <a:gd name="T5" fmla="*/ 16 h 96"/>
                <a:gd name="T6" fmla="*/ 85 w 89"/>
                <a:gd name="T7" fmla="*/ 14 h 96"/>
                <a:gd name="T8" fmla="*/ 89 w 89"/>
                <a:gd name="T9" fmla="*/ 24 h 96"/>
                <a:gd name="T10" fmla="*/ 81 w 89"/>
                <a:gd name="T11" fmla="*/ 30 h 96"/>
                <a:gd name="T12" fmla="*/ 81 w 89"/>
                <a:gd name="T13" fmla="*/ 42 h 96"/>
                <a:gd name="T14" fmla="*/ 89 w 89"/>
                <a:gd name="T15" fmla="*/ 48 h 96"/>
                <a:gd name="T16" fmla="*/ 89 w 89"/>
                <a:gd name="T17" fmla="*/ 68 h 96"/>
                <a:gd name="T18" fmla="*/ 85 w 89"/>
                <a:gd name="T19" fmla="*/ 76 h 96"/>
                <a:gd name="T20" fmla="*/ 67 w 89"/>
                <a:gd name="T21" fmla="*/ 74 h 96"/>
                <a:gd name="T22" fmla="*/ 61 w 89"/>
                <a:gd name="T23" fmla="*/ 66 h 96"/>
                <a:gd name="T24" fmla="*/ 51 w 89"/>
                <a:gd name="T25" fmla="*/ 74 h 96"/>
                <a:gd name="T26" fmla="*/ 43 w 89"/>
                <a:gd name="T27" fmla="*/ 74 h 96"/>
                <a:gd name="T28" fmla="*/ 43 w 89"/>
                <a:gd name="T29" fmla="*/ 86 h 96"/>
                <a:gd name="T30" fmla="*/ 51 w 89"/>
                <a:gd name="T31" fmla="*/ 86 h 96"/>
                <a:gd name="T32" fmla="*/ 51 w 89"/>
                <a:gd name="T33" fmla="*/ 96 h 96"/>
                <a:gd name="T34" fmla="*/ 36 w 89"/>
                <a:gd name="T35" fmla="*/ 96 h 96"/>
                <a:gd name="T36" fmla="*/ 18 w 89"/>
                <a:gd name="T37" fmla="*/ 82 h 96"/>
                <a:gd name="T38" fmla="*/ 10 w 89"/>
                <a:gd name="T39" fmla="*/ 68 h 96"/>
                <a:gd name="T40" fmla="*/ 0 w 89"/>
                <a:gd name="T41" fmla="*/ 48 h 96"/>
                <a:gd name="T42" fmla="*/ 10 w 89"/>
                <a:gd name="T43" fmla="*/ 32 h 96"/>
                <a:gd name="T44" fmla="*/ 12 w 89"/>
                <a:gd name="T45" fmla="*/ 24 h 96"/>
                <a:gd name="T46" fmla="*/ 36 w 89"/>
                <a:gd name="T47" fmla="*/ 22 h 96"/>
                <a:gd name="T48" fmla="*/ 39 w 89"/>
                <a:gd name="T4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9" h="96">
                  <a:moveTo>
                    <a:pt x="39" y="0"/>
                  </a:moveTo>
                  <a:lnTo>
                    <a:pt x="67" y="0"/>
                  </a:lnTo>
                  <a:lnTo>
                    <a:pt x="71" y="16"/>
                  </a:lnTo>
                  <a:lnTo>
                    <a:pt x="85" y="14"/>
                  </a:lnTo>
                  <a:lnTo>
                    <a:pt x="89" y="24"/>
                  </a:lnTo>
                  <a:lnTo>
                    <a:pt x="81" y="30"/>
                  </a:lnTo>
                  <a:lnTo>
                    <a:pt x="81" y="42"/>
                  </a:lnTo>
                  <a:lnTo>
                    <a:pt x="89" y="48"/>
                  </a:lnTo>
                  <a:lnTo>
                    <a:pt x="89" y="68"/>
                  </a:lnTo>
                  <a:lnTo>
                    <a:pt x="85" y="76"/>
                  </a:lnTo>
                  <a:lnTo>
                    <a:pt x="67" y="74"/>
                  </a:lnTo>
                  <a:lnTo>
                    <a:pt x="61" y="66"/>
                  </a:lnTo>
                  <a:lnTo>
                    <a:pt x="51" y="74"/>
                  </a:lnTo>
                  <a:lnTo>
                    <a:pt x="43" y="74"/>
                  </a:lnTo>
                  <a:lnTo>
                    <a:pt x="43" y="86"/>
                  </a:lnTo>
                  <a:lnTo>
                    <a:pt x="51" y="86"/>
                  </a:lnTo>
                  <a:lnTo>
                    <a:pt x="51" y="96"/>
                  </a:lnTo>
                  <a:lnTo>
                    <a:pt x="36" y="96"/>
                  </a:lnTo>
                  <a:lnTo>
                    <a:pt x="18" y="82"/>
                  </a:lnTo>
                  <a:lnTo>
                    <a:pt x="10" y="68"/>
                  </a:lnTo>
                  <a:lnTo>
                    <a:pt x="0" y="48"/>
                  </a:lnTo>
                  <a:lnTo>
                    <a:pt x="10" y="32"/>
                  </a:lnTo>
                  <a:lnTo>
                    <a:pt x="12" y="24"/>
                  </a:lnTo>
                  <a:lnTo>
                    <a:pt x="36" y="22"/>
                  </a:lnTo>
                  <a:lnTo>
                    <a:pt x="39"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98" name="Freeform 137">
              <a:extLst>
                <a:ext uri="{FF2B5EF4-FFF2-40B4-BE49-F238E27FC236}">
                  <a16:creationId xmlns:a16="http://schemas.microsoft.com/office/drawing/2014/main" id="{4A65E235-87B6-4F3D-9C37-05204A7400ED}"/>
                </a:ext>
              </a:extLst>
            </p:cNvPr>
            <p:cNvSpPr>
              <a:spLocks/>
            </p:cNvSpPr>
            <p:nvPr/>
          </p:nvSpPr>
          <p:spPr bwMode="gray">
            <a:xfrm>
              <a:off x="4370522" y="4401128"/>
              <a:ext cx="72015" cy="17262"/>
            </a:xfrm>
            <a:custGeom>
              <a:avLst/>
              <a:gdLst>
                <a:gd name="T0" fmla="*/ 8 w 50"/>
                <a:gd name="T1" fmla="*/ 0 h 12"/>
                <a:gd name="T2" fmla="*/ 20 w 50"/>
                <a:gd name="T3" fmla="*/ 0 h 12"/>
                <a:gd name="T4" fmla="*/ 32 w 50"/>
                <a:gd name="T5" fmla="*/ 2 h 12"/>
                <a:gd name="T6" fmla="*/ 42 w 50"/>
                <a:gd name="T7" fmla="*/ 4 h 12"/>
                <a:gd name="T8" fmla="*/ 50 w 50"/>
                <a:gd name="T9" fmla="*/ 6 h 12"/>
                <a:gd name="T10" fmla="*/ 46 w 50"/>
                <a:gd name="T11" fmla="*/ 8 h 12"/>
                <a:gd name="T12" fmla="*/ 34 w 50"/>
                <a:gd name="T13" fmla="*/ 8 h 12"/>
                <a:gd name="T14" fmla="*/ 26 w 50"/>
                <a:gd name="T15" fmla="*/ 8 h 12"/>
                <a:gd name="T16" fmla="*/ 16 w 50"/>
                <a:gd name="T17" fmla="*/ 8 h 12"/>
                <a:gd name="T18" fmla="*/ 6 w 50"/>
                <a:gd name="T19" fmla="*/ 12 h 12"/>
                <a:gd name="T20" fmla="*/ 0 w 50"/>
                <a:gd name="T21" fmla="*/ 10 h 12"/>
                <a:gd name="T22" fmla="*/ 4 w 50"/>
                <a:gd name="T23" fmla="*/ 0 h 12"/>
                <a:gd name="T24" fmla="*/ 8 w 5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699" name="Freeform 138">
              <a:extLst>
                <a:ext uri="{FF2B5EF4-FFF2-40B4-BE49-F238E27FC236}">
                  <a16:creationId xmlns:a16="http://schemas.microsoft.com/office/drawing/2014/main" id="{154C1861-0DC4-444C-8510-6BB89851C6C2}"/>
                </a:ext>
              </a:extLst>
            </p:cNvPr>
            <p:cNvSpPr>
              <a:spLocks/>
            </p:cNvSpPr>
            <p:nvPr/>
          </p:nvSpPr>
          <p:spPr bwMode="gray">
            <a:xfrm>
              <a:off x="4370522" y="4401128"/>
              <a:ext cx="72015" cy="17262"/>
            </a:xfrm>
            <a:custGeom>
              <a:avLst/>
              <a:gdLst>
                <a:gd name="T0" fmla="*/ 8 w 50"/>
                <a:gd name="T1" fmla="*/ 0 h 12"/>
                <a:gd name="T2" fmla="*/ 20 w 50"/>
                <a:gd name="T3" fmla="*/ 0 h 12"/>
                <a:gd name="T4" fmla="*/ 32 w 50"/>
                <a:gd name="T5" fmla="*/ 2 h 12"/>
                <a:gd name="T6" fmla="*/ 42 w 50"/>
                <a:gd name="T7" fmla="*/ 4 h 12"/>
                <a:gd name="T8" fmla="*/ 50 w 50"/>
                <a:gd name="T9" fmla="*/ 6 h 12"/>
                <a:gd name="T10" fmla="*/ 46 w 50"/>
                <a:gd name="T11" fmla="*/ 8 h 12"/>
                <a:gd name="T12" fmla="*/ 34 w 50"/>
                <a:gd name="T13" fmla="*/ 8 h 12"/>
                <a:gd name="T14" fmla="*/ 26 w 50"/>
                <a:gd name="T15" fmla="*/ 8 h 12"/>
                <a:gd name="T16" fmla="*/ 16 w 50"/>
                <a:gd name="T17" fmla="*/ 8 h 12"/>
                <a:gd name="T18" fmla="*/ 6 w 50"/>
                <a:gd name="T19" fmla="*/ 12 h 12"/>
                <a:gd name="T20" fmla="*/ 0 w 50"/>
                <a:gd name="T21" fmla="*/ 10 h 12"/>
                <a:gd name="T22" fmla="*/ 4 w 50"/>
                <a:gd name="T23" fmla="*/ 0 h 12"/>
                <a:gd name="T24" fmla="*/ 8 w 5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00" name="Freeform 139">
              <a:extLst>
                <a:ext uri="{FF2B5EF4-FFF2-40B4-BE49-F238E27FC236}">
                  <a16:creationId xmlns:a16="http://schemas.microsoft.com/office/drawing/2014/main" id="{FB4DF58B-6820-4B5E-8C98-40169B92244E}"/>
                </a:ext>
              </a:extLst>
            </p:cNvPr>
            <p:cNvSpPr>
              <a:spLocks/>
            </p:cNvSpPr>
            <p:nvPr/>
          </p:nvSpPr>
          <p:spPr bwMode="gray">
            <a:xfrm>
              <a:off x="4364760" y="4332078"/>
              <a:ext cx="132509" cy="100697"/>
            </a:xfrm>
            <a:custGeom>
              <a:avLst/>
              <a:gdLst>
                <a:gd name="T0" fmla="*/ 2 w 92"/>
                <a:gd name="T1" fmla="*/ 34 h 70"/>
                <a:gd name="T2" fmla="*/ 0 w 92"/>
                <a:gd name="T3" fmla="*/ 28 h 70"/>
                <a:gd name="T4" fmla="*/ 6 w 92"/>
                <a:gd name="T5" fmla="*/ 20 h 70"/>
                <a:gd name="T6" fmla="*/ 12 w 92"/>
                <a:gd name="T7" fmla="*/ 12 h 70"/>
                <a:gd name="T8" fmla="*/ 14 w 92"/>
                <a:gd name="T9" fmla="*/ 2 h 70"/>
                <a:gd name="T10" fmla="*/ 28 w 92"/>
                <a:gd name="T11" fmla="*/ 0 h 70"/>
                <a:gd name="T12" fmla="*/ 42 w 92"/>
                <a:gd name="T13" fmla="*/ 0 h 70"/>
                <a:gd name="T14" fmla="*/ 54 w 92"/>
                <a:gd name="T15" fmla="*/ 6 h 70"/>
                <a:gd name="T16" fmla="*/ 62 w 92"/>
                <a:gd name="T17" fmla="*/ 12 h 70"/>
                <a:gd name="T18" fmla="*/ 70 w 92"/>
                <a:gd name="T19" fmla="*/ 24 h 70"/>
                <a:gd name="T20" fmla="*/ 80 w 92"/>
                <a:gd name="T21" fmla="*/ 32 h 70"/>
                <a:gd name="T22" fmla="*/ 82 w 92"/>
                <a:gd name="T23" fmla="*/ 38 h 70"/>
                <a:gd name="T24" fmla="*/ 84 w 92"/>
                <a:gd name="T25" fmla="*/ 50 h 70"/>
                <a:gd name="T26" fmla="*/ 90 w 92"/>
                <a:gd name="T27" fmla="*/ 58 h 70"/>
                <a:gd name="T28" fmla="*/ 92 w 92"/>
                <a:gd name="T29" fmla="*/ 66 h 70"/>
                <a:gd name="T30" fmla="*/ 92 w 92"/>
                <a:gd name="T31" fmla="*/ 70 h 70"/>
                <a:gd name="T32" fmla="*/ 70 w 92"/>
                <a:gd name="T33" fmla="*/ 68 h 70"/>
                <a:gd name="T34" fmla="*/ 64 w 92"/>
                <a:gd name="T35" fmla="*/ 64 h 70"/>
                <a:gd name="T36" fmla="*/ 58 w 92"/>
                <a:gd name="T37" fmla="*/ 64 h 70"/>
                <a:gd name="T38" fmla="*/ 50 w 92"/>
                <a:gd name="T39" fmla="*/ 64 h 70"/>
                <a:gd name="T40" fmla="*/ 38 w 92"/>
                <a:gd name="T41" fmla="*/ 64 h 70"/>
                <a:gd name="T42" fmla="*/ 32 w 92"/>
                <a:gd name="T43" fmla="*/ 64 h 70"/>
                <a:gd name="T44" fmla="*/ 28 w 92"/>
                <a:gd name="T45" fmla="*/ 68 h 70"/>
                <a:gd name="T46" fmla="*/ 10 w 92"/>
                <a:gd name="T47" fmla="*/ 70 h 70"/>
                <a:gd name="T48" fmla="*/ 10 w 92"/>
                <a:gd name="T49" fmla="*/ 60 h 70"/>
                <a:gd name="T50" fmla="*/ 20 w 92"/>
                <a:gd name="T51" fmla="*/ 56 h 70"/>
                <a:gd name="T52" fmla="*/ 30 w 92"/>
                <a:gd name="T53" fmla="*/ 56 h 70"/>
                <a:gd name="T54" fmla="*/ 38 w 92"/>
                <a:gd name="T55" fmla="*/ 56 h 70"/>
                <a:gd name="T56" fmla="*/ 50 w 92"/>
                <a:gd name="T57" fmla="*/ 56 h 70"/>
                <a:gd name="T58" fmla="*/ 54 w 92"/>
                <a:gd name="T59" fmla="*/ 54 h 70"/>
                <a:gd name="T60" fmla="*/ 40 w 92"/>
                <a:gd name="T61" fmla="*/ 50 h 70"/>
                <a:gd name="T62" fmla="*/ 36 w 92"/>
                <a:gd name="T63" fmla="*/ 50 h 70"/>
                <a:gd name="T64" fmla="*/ 22 w 92"/>
                <a:gd name="T65" fmla="*/ 48 h 70"/>
                <a:gd name="T66" fmla="*/ 12 w 92"/>
                <a:gd name="T67" fmla="*/ 48 h 70"/>
                <a:gd name="T68" fmla="*/ 8 w 92"/>
                <a:gd name="T69" fmla="*/ 48 h 70"/>
                <a:gd name="T70" fmla="*/ 4 w 92"/>
                <a:gd name="T71" fmla="*/ 40 h 70"/>
                <a:gd name="T72" fmla="*/ 2 w 92"/>
                <a:gd name="T73"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70">
                  <a:moveTo>
                    <a:pt x="2" y="34"/>
                  </a:moveTo>
                  <a:lnTo>
                    <a:pt x="0" y="28"/>
                  </a:lnTo>
                  <a:lnTo>
                    <a:pt x="6" y="20"/>
                  </a:lnTo>
                  <a:lnTo>
                    <a:pt x="12" y="12"/>
                  </a:lnTo>
                  <a:lnTo>
                    <a:pt x="14" y="2"/>
                  </a:lnTo>
                  <a:lnTo>
                    <a:pt x="28" y="0"/>
                  </a:lnTo>
                  <a:lnTo>
                    <a:pt x="42" y="0"/>
                  </a:lnTo>
                  <a:lnTo>
                    <a:pt x="54" y="6"/>
                  </a:lnTo>
                  <a:lnTo>
                    <a:pt x="62" y="12"/>
                  </a:lnTo>
                  <a:lnTo>
                    <a:pt x="70" y="24"/>
                  </a:lnTo>
                  <a:lnTo>
                    <a:pt x="80" y="32"/>
                  </a:lnTo>
                  <a:lnTo>
                    <a:pt x="82" y="38"/>
                  </a:lnTo>
                  <a:lnTo>
                    <a:pt x="84" y="50"/>
                  </a:lnTo>
                  <a:lnTo>
                    <a:pt x="90" y="58"/>
                  </a:lnTo>
                  <a:lnTo>
                    <a:pt x="92" y="66"/>
                  </a:lnTo>
                  <a:lnTo>
                    <a:pt x="92" y="70"/>
                  </a:lnTo>
                  <a:lnTo>
                    <a:pt x="70" y="68"/>
                  </a:lnTo>
                  <a:lnTo>
                    <a:pt x="64" y="64"/>
                  </a:lnTo>
                  <a:lnTo>
                    <a:pt x="58" y="64"/>
                  </a:lnTo>
                  <a:lnTo>
                    <a:pt x="50" y="64"/>
                  </a:lnTo>
                  <a:lnTo>
                    <a:pt x="38" y="64"/>
                  </a:lnTo>
                  <a:lnTo>
                    <a:pt x="32" y="64"/>
                  </a:lnTo>
                  <a:lnTo>
                    <a:pt x="28" y="68"/>
                  </a:lnTo>
                  <a:lnTo>
                    <a:pt x="10" y="70"/>
                  </a:lnTo>
                  <a:lnTo>
                    <a:pt x="10" y="60"/>
                  </a:lnTo>
                  <a:lnTo>
                    <a:pt x="20" y="56"/>
                  </a:lnTo>
                  <a:lnTo>
                    <a:pt x="30" y="56"/>
                  </a:lnTo>
                  <a:lnTo>
                    <a:pt x="38" y="56"/>
                  </a:lnTo>
                  <a:lnTo>
                    <a:pt x="50" y="56"/>
                  </a:lnTo>
                  <a:lnTo>
                    <a:pt x="54" y="54"/>
                  </a:lnTo>
                  <a:lnTo>
                    <a:pt x="40" y="50"/>
                  </a:lnTo>
                  <a:lnTo>
                    <a:pt x="36" y="50"/>
                  </a:lnTo>
                  <a:lnTo>
                    <a:pt x="22" y="48"/>
                  </a:lnTo>
                  <a:lnTo>
                    <a:pt x="12" y="48"/>
                  </a:lnTo>
                  <a:lnTo>
                    <a:pt x="8" y="48"/>
                  </a:lnTo>
                  <a:lnTo>
                    <a:pt x="4" y="40"/>
                  </a:lnTo>
                  <a:lnTo>
                    <a:pt x="2" y="34"/>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01" name="Freeform 147">
              <a:extLst>
                <a:ext uri="{FF2B5EF4-FFF2-40B4-BE49-F238E27FC236}">
                  <a16:creationId xmlns:a16="http://schemas.microsoft.com/office/drawing/2014/main" id="{D47CEED7-9081-44BD-9DEF-FFF4C0DBE97B}"/>
                </a:ext>
              </a:extLst>
            </p:cNvPr>
            <p:cNvSpPr>
              <a:spLocks/>
            </p:cNvSpPr>
            <p:nvPr/>
          </p:nvSpPr>
          <p:spPr bwMode="gray">
            <a:xfrm>
              <a:off x="5290879" y="3279075"/>
              <a:ext cx="216046" cy="152483"/>
            </a:xfrm>
            <a:custGeom>
              <a:avLst/>
              <a:gdLst>
                <a:gd name="T0" fmla="*/ 2 w 150"/>
                <a:gd name="T1" fmla="*/ 48 h 106"/>
                <a:gd name="T2" fmla="*/ 24 w 150"/>
                <a:gd name="T3" fmla="*/ 44 h 106"/>
                <a:gd name="T4" fmla="*/ 38 w 150"/>
                <a:gd name="T5" fmla="*/ 44 h 106"/>
                <a:gd name="T6" fmla="*/ 40 w 150"/>
                <a:gd name="T7" fmla="*/ 28 h 106"/>
                <a:gd name="T8" fmla="*/ 54 w 150"/>
                <a:gd name="T9" fmla="*/ 24 h 106"/>
                <a:gd name="T10" fmla="*/ 54 w 150"/>
                <a:gd name="T11" fmla="*/ 12 h 106"/>
                <a:gd name="T12" fmla="*/ 68 w 150"/>
                <a:gd name="T13" fmla="*/ 8 h 106"/>
                <a:gd name="T14" fmla="*/ 80 w 150"/>
                <a:gd name="T15" fmla="*/ 0 h 106"/>
                <a:gd name="T16" fmla="*/ 98 w 150"/>
                <a:gd name="T17" fmla="*/ 4 h 106"/>
                <a:gd name="T18" fmla="*/ 98 w 150"/>
                <a:gd name="T19" fmla="*/ 10 h 106"/>
                <a:gd name="T20" fmla="*/ 118 w 150"/>
                <a:gd name="T21" fmla="*/ 12 h 106"/>
                <a:gd name="T22" fmla="*/ 122 w 150"/>
                <a:gd name="T23" fmla="*/ 34 h 106"/>
                <a:gd name="T24" fmla="*/ 150 w 150"/>
                <a:gd name="T25" fmla="*/ 64 h 106"/>
                <a:gd name="T26" fmla="*/ 148 w 150"/>
                <a:gd name="T27" fmla="*/ 66 h 106"/>
                <a:gd name="T28" fmla="*/ 130 w 150"/>
                <a:gd name="T29" fmla="*/ 66 h 106"/>
                <a:gd name="T30" fmla="*/ 130 w 150"/>
                <a:gd name="T31" fmla="*/ 86 h 106"/>
                <a:gd name="T32" fmla="*/ 118 w 150"/>
                <a:gd name="T33" fmla="*/ 88 h 106"/>
                <a:gd name="T34" fmla="*/ 114 w 150"/>
                <a:gd name="T35" fmla="*/ 106 h 106"/>
                <a:gd name="T36" fmla="*/ 94 w 150"/>
                <a:gd name="T37" fmla="*/ 104 h 106"/>
                <a:gd name="T38" fmla="*/ 92 w 150"/>
                <a:gd name="T39" fmla="*/ 98 h 106"/>
                <a:gd name="T40" fmla="*/ 64 w 150"/>
                <a:gd name="T41" fmla="*/ 98 h 106"/>
                <a:gd name="T42" fmla="*/ 46 w 150"/>
                <a:gd name="T43" fmla="*/ 94 h 106"/>
                <a:gd name="T44" fmla="*/ 16 w 150"/>
                <a:gd name="T45" fmla="*/ 88 h 106"/>
                <a:gd name="T46" fmla="*/ 6 w 150"/>
                <a:gd name="T47" fmla="*/ 102 h 106"/>
                <a:gd name="T48" fmla="*/ 6 w 150"/>
                <a:gd name="T49" fmla="*/ 88 h 106"/>
                <a:gd name="T50" fmla="*/ 0 w 150"/>
                <a:gd name="T51" fmla="*/ 84 h 106"/>
                <a:gd name="T52" fmla="*/ 2 w 150"/>
                <a:gd name="T53" fmla="*/ 78 h 106"/>
                <a:gd name="T54" fmla="*/ 10 w 150"/>
                <a:gd name="T55" fmla="*/ 78 h 106"/>
                <a:gd name="T56" fmla="*/ 10 w 150"/>
                <a:gd name="T57" fmla="*/ 64 h 106"/>
                <a:gd name="T58" fmla="*/ 6 w 150"/>
                <a:gd name="T59" fmla="*/ 60 h 106"/>
                <a:gd name="T60" fmla="*/ 2 w 150"/>
                <a:gd name="T61" fmla="*/ 4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0" h="106">
                  <a:moveTo>
                    <a:pt x="2" y="48"/>
                  </a:moveTo>
                  <a:lnTo>
                    <a:pt x="24" y="44"/>
                  </a:lnTo>
                  <a:lnTo>
                    <a:pt x="38" y="44"/>
                  </a:lnTo>
                  <a:lnTo>
                    <a:pt x="40" y="28"/>
                  </a:lnTo>
                  <a:lnTo>
                    <a:pt x="54" y="24"/>
                  </a:lnTo>
                  <a:lnTo>
                    <a:pt x="54" y="12"/>
                  </a:lnTo>
                  <a:lnTo>
                    <a:pt x="68" y="8"/>
                  </a:lnTo>
                  <a:lnTo>
                    <a:pt x="80" y="0"/>
                  </a:lnTo>
                  <a:lnTo>
                    <a:pt x="98" y="4"/>
                  </a:lnTo>
                  <a:lnTo>
                    <a:pt x="98" y="10"/>
                  </a:lnTo>
                  <a:lnTo>
                    <a:pt x="118" y="12"/>
                  </a:lnTo>
                  <a:lnTo>
                    <a:pt x="122" y="34"/>
                  </a:lnTo>
                  <a:lnTo>
                    <a:pt x="150" y="64"/>
                  </a:lnTo>
                  <a:lnTo>
                    <a:pt x="148" y="66"/>
                  </a:lnTo>
                  <a:lnTo>
                    <a:pt x="130" y="66"/>
                  </a:lnTo>
                  <a:lnTo>
                    <a:pt x="130" y="86"/>
                  </a:lnTo>
                  <a:lnTo>
                    <a:pt x="118" y="88"/>
                  </a:lnTo>
                  <a:lnTo>
                    <a:pt x="114" y="106"/>
                  </a:lnTo>
                  <a:lnTo>
                    <a:pt x="94" y="104"/>
                  </a:lnTo>
                  <a:lnTo>
                    <a:pt x="92" y="98"/>
                  </a:lnTo>
                  <a:lnTo>
                    <a:pt x="64" y="98"/>
                  </a:lnTo>
                  <a:lnTo>
                    <a:pt x="46" y="94"/>
                  </a:lnTo>
                  <a:lnTo>
                    <a:pt x="16" y="88"/>
                  </a:lnTo>
                  <a:lnTo>
                    <a:pt x="6" y="102"/>
                  </a:lnTo>
                  <a:lnTo>
                    <a:pt x="6" y="88"/>
                  </a:lnTo>
                  <a:lnTo>
                    <a:pt x="0" y="84"/>
                  </a:lnTo>
                  <a:lnTo>
                    <a:pt x="2" y="78"/>
                  </a:lnTo>
                  <a:lnTo>
                    <a:pt x="10" y="78"/>
                  </a:lnTo>
                  <a:lnTo>
                    <a:pt x="10" y="64"/>
                  </a:lnTo>
                  <a:lnTo>
                    <a:pt x="6" y="60"/>
                  </a:lnTo>
                  <a:lnTo>
                    <a:pt x="2" y="48"/>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02" name="Freeform 175">
              <a:extLst>
                <a:ext uri="{FF2B5EF4-FFF2-40B4-BE49-F238E27FC236}">
                  <a16:creationId xmlns:a16="http://schemas.microsoft.com/office/drawing/2014/main" id="{D8D5B220-29BB-4545-BB03-6FD0BD8A2123}"/>
                </a:ext>
              </a:extLst>
            </p:cNvPr>
            <p:cNvSpPr>
              <a:spLocks/>
            </p:cNvSpPr>
            <p:nvPr/>
          </p:nvSpPr>
          <p:spPr bwMode="gray">
            <a:xfrm>
              <a:off x="5377297" y="3514993"/>
              <a:ext cx="74896" cy="86312"/>
            </a:xfrm>
            <a:custGeom>
              <a:avLst/>
              <a:gdLst>
                <a:gd name="T0" fmla="*/ 20 w 52"/>
                <a:gd name="T1" fmla="*/ 60 h 60"/>
                <a:gd name="T2" fmla="*/ 16 w 52"/>
                <a:gd name="T3" fmla="*/ 48 h 60"/>
                <a:gd name="T4" fmla="*/ 20 w 52"/>
                <a:gd name="T5" fmla="*/ 36 h 60"/>
                <a:gd name="T6" fmla="*/ 18 w 52"/>
                <a:gd name="T7" fmla="*/ 32 h 60"/>
                <a:gd name="T8" fmla="*/ 14 w 52"/>
                <a:gd name="T9" fmla="*/ 26 h 60"/>
                <a:gd name="T10" fmla="*/ 4 w 52"/>
                <a:gd name="T11" fmla="*/ 18 h 60"/>
                <a:gd name="T12" fmla="*/ 2 w 52"/>
                <a:gd name="T13" fmla="*/ 10 h 60"/>
                <a:gd name="T14" fmla="*/ 0 w 52"/>
                <a:gd name="T15" fmla="*/ 4 h 60"/>
                <a:gd name="T16" fmla="*/ 4 w 52"/>
                <a:gd name="T17" fmla="*/ 0 h 60"/>
                <a:gd name="T18" fmla="*/ 18 w 52"/>
                <a:gd name="T19" fmla="*/ 2 h 60"/>
                <a:gd name="T20" fmla="*/ 30 w 52"/>
                <a:gd name="T21" fmla="*/ 6 h 60"/>
                <a:gd name="T22" fmla="*/ 34 w 52"/>
                <a:gd name="T23" fmla="*/ 14 h 60"/>
                <a:gd name="T24" fmla="*/ 38 w 52"/>
                <a:gd name="T25" fmla="*/ 22 h 60"/>
                <a:gd name="T26" fmla="*/ 48 w 52"/>
                <a:gd name="T27" fmla="*/ 28 h 60"/>
                <a:gd name="T28" fmla="*/ 52 w 52"/>
                <a:gd name="T29" fmla="*/ 36 h 60"/>
                <a:gd name="T30" fmla="*/ 48 w 52"/>
                <a:gd name="T31" fmla="*/ 42 h 60"/>
                <a:gd name="T32" fmla="*/ 40 w 52"/>
                <a:gd name="T33" fmla="*/ 42 h 60"/>
                <a:gd name="T34" fmla="*/ 30 w 52"/>
                <a:gd name="T35" fmla="*/ 40 h 60"/>
                <a:gd name="T36" fmla="*/ 30 w 52"/>
                <a:gd name="T37" fmla="*/ 48 h 60"/>
                <a:gd name="T38" fmla="*/ 24 w 52"/>
                <a:gd name="T39" fmla="*/ 56 h 60"/>
                <a:gd name="T40" fmla="*/ 20 w 52"/>
                <a:gd name="T4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60">
                  <a:moveTo>
                    <a:pt x="20" y="60"/>
                  </a:moveTo>
                  <a:lnTo>
                    <a:pt x="16" y="48"/>
                  </a:lnTo>
                  <a:lnTo>
                    <a:pt x="20" y="36"/>
                  </a:lnTo>
                  <a:lnTo>
                    <a:pt x="18" y="32"/>
                  </a:lnTo>
                  <a:lnTo>
                    <a:pt x="14" y="26"/>
                  </a:lnTo>
                  <a:lnTo>
                    <a:pt x="4" y="18"/>
                  </a:lnTo>
                  <a:lnTo>
                    <a:pt x="2" y="10"/>
                  </a:lnTo>
                  <a:lnTo>
                    <a:pt x="0" y="4"/>
                  </a:lnTo>
                  <a:lnTo>
                    <a:pt x="4" y="0"/>
                  </a:lnTo>
                  <a:lnTo>
                    <a:pt x="18" y="2"/>
                  </a:lnTo>
                  <a:lnTo>
                    <a:pt x="30" y="6"/>
                  </a:lnTo>
                  <a:lnTo>
                    <a:pt x="34" y="14"/>
                  </a:lnTo>
                  <a:lnTo>
                    <a:pt x="38" y="22"/>
                  </a:lnTo>
                  <a:lnTo>
                    <a:pt x="48" y="28"/>
                  </a:lnTo>
                  <a:lnTo>
                    <a:pt x="52" y="36"/>
                  </a:lnTo>
                  <a:lnTo>
                    <a:pt x="48" y="42"/>
                  </a:lnTo>
                  <a:lnTo>
                    <a:pt x="40" y="42"/>
                  </a:lnTo>
                  <a:lnTo>
                    <a:pt x="30" y="40"/>
                  </a:lnTo>
                  <a:lnTo>
                    <a:pt x="30" y="48"/>
                  </a:lnTo>
                  <a:lnTo>
                    <a:pt x="24" y="56"/>
                  </a:lnTo>
                  <a:lnTo>
                    <a:pt x="20" y="6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03" name="Freeform 176">
              <a:extLst>
                <a:ext uri="{FF2B5EF4-FFF2-40B4-BE49-F238E27FC236}">
                  <a16:creationId xmlns:a16="http://schemas.microsoft.com/office/drawing/2014/main" id="{BC10EB11-561C-4B40-8B5E-5A13A383A5EB}"/>
                </a:ext>
              </a:extLst>
            </p:cNvPr>
            <p:cNvSpPr>
              <a:spLocks/>
            </p:cNvSpPr>
            <p:nvPr/>
          </p:nvSpPr>
          <p:spPr bwMode="gray">
            <a:xfrm>
              <a:off x="5262072" y="3399911"/>
              <a:ext cx="411928" cy="230165"/>
            </a:xfrm>
            <a:custGeom>
              <a:avLst/>
              <a:gdLst>
                <a:gd name="T0" fmla="*/ 158 w 286"/>
                <a:gd name="T1" fmla="*/ 6 h 160"/>
                <a:gd name="T2" fmla="*/ 168 w 286"/>
                <a:gd name="T3" fmla="*/ 0 h 160"/>
                <a:gd name="T4" fmla="*/ 192 w 286"/>
                <a:gd name="T5" fmla="*/ 0 h 160"/>
                <a:gd name="T6" fmla="*/ 194 w 286"/>
                <a:gd name="T7" fmla="*/ 22 h 160"/>
                <a:gd name="T8" fmla="*/ 216 w 286"/>
                <a:gd name="T9" fmla="*/ 40 h 160"/>
                <a:gd name="T10" fmla="*/ 250 w 286"/>
                <a:gd name="T11" fmla="*/ 48 h 160"/>
                <a:gd name="T12" fmla="*/ 286 w 286"/>
                <a:gd name="T13" fmla="*/ 58 h 160"/>
                <a:gd name="T14" fmla="*/ 284 w 286"/>
                <a:gd name="T15" fmla="*/ 90 h 160"/>
                <a:gd name="T16" fmla="*/ 258 w 286"/>
                <a:gd name="T17" fmla="*/ 98 h 160"/>
                <a:gd name="T18" fmla="*/ 242 w 286"/>
                <a:gd name="T19" fmla="*/ 112 h 160"/>
                <a:gd name="T20" fmla="*/ 208 w 286"/>
                <a:gd name="T21" fmla="*/ 124 h 160"/>
                <a:gd name="T22" fmla="*/ 190 w 286"/>
                <a:gd name="T23" fmla="*/ 132 h 160"/>
                <a:gd name="T24" fmla="*/ 206 w 286"/>
                <a:gd name="T25" fmla="*/ 140 h 160"/>
                <a:gd name="T26" fmla="*/ 216 w 286"/>
                <a:gd name="T27" fmla="*/ 144 h 160"/>
                <a:gd name="T28" fmla="*/ 238 w 286"/>
                <a:gd name="T29" fmla="*/ 144 h 160"/>
                <a:gd name="T30" fmla="*/ 234 w 286"/>
                <a:gd name="T31" fmla="*/ 150 h 160"/>
                <a:gd name="T32" fmla="*/ 210 w 286"/>
                <a:gd name="T33" fmla="*/ 150 h 160"/>
                <a:gd name="T34" fmla="*/ 194 w 286"/>
                <a:gd name="T35" fmla="*/ 160 h 160"/>
                <a:gd name="T36" fmla="*/ 184 w 286"/>
                <a:gd name="T37" fmla="*/ 152 h 160"/>
                <a:gd name="T38" fmla="*/ 170 w 286"/>
                <a:gd name="T39" fmla="*/ 140 h 160"/>
                <a:gd name="T40" fmla="*/ 184 w 286"/>
                <a:gd name="T41" fmla="*/ 132 h 160"/>
                <a:gd name="T42" fmla="*/ 162 w 286"/>
                <a:gd name="T43" fmla="*/ 128 h 160"/>
                <a:gd name="T44" fmla="*/ 146 w 286"/>
                <a:gd name="T45" fmla="*/ 116 h 160"/>
                <a:gd name="T46" fmla="*/ 138 w 286"/>
                <a:gd name="T47" fmla="*/ 126 h 160"/>
                <a:gd name="T48" fmla="*/ 120 w 286"/>
                <a:gd name="T49" fmla="*/ 146 h 160"/>
                <a:gd name="T50" fmla="*/ 110 w 286"/>
                <a:gd name="T51" fmla="*/ 144 h 160"/>
                <a:gd name="T52" fmla="*/ 100 w 286"/>
                <a:gd name="T53" fmla="*/ 140 h 160"/>
                <a:gd name="T54" fmla="*/ 110 w 286"/>
                <a:gd name="T55" fmla="*/ 120 h 160"/>
                <a:gd name="T56" fmla="*/ 132 w 286"/>
                <a:gd name="T57" fmla="*/ 116 h 160"/>
                <a:gd name="T58" fmla="*/ 118 w 286"/>
                <a:gd name="T59" fmla="*/ 102 h 160"/>
                <a:gd name="T60" fmla="*/ 98 w 286"/>
                <a:gd name="T61" fmla="*/ 82 h 160"/>
                <a:gd name="T62" fmla="*/ 84 w 286"/>
                <a:gd name="T63" fmla="*/ 80 h 160"/>
                <a:gd name="T64" fmla="*/ 68 w 286"/>
                <a:gd name="T65" fmla="*/ 84 h 160"/>
                <a:gd name="T66" fmla="*/ 44 w 286"/>
                <a:gd name="T67" fmla="*/ 92 h 160"/>
                <a:gd name="T68" fmla="*/ 10 w 286"/>
                <a:gd name="T69" fmla="*/ 94 h 160"/>
                <a:gd name="T70" fmla="*/ 0 w 286"/>
                <a:gd name="T71" fmla="*/ 82 h 160"/>
                <a:gd name="T72" fmla="*/ 8 w 286"/>
                <a:gd name="T73" fmla="*/ 66 h 160"/>
                <a:gd name="T74" fmla="*/ 18 w 286"/>
                <a:gd name="T75" fmla="*/ 46 h 160"/>
                <a:gd name="T76" fmla="*/ 32 w 286"/>
                <a:gd name="T77" fmla="*/ 36 h 160"/>
                <a:gd name="T78" fmla="*/ 28 w 286"/>
                <a:gd name="T79" fmla="*/ 16 h 160"/>
                <a:gd name="T80" fmla="*/ 84 w 286"/>
                <a:gd name="T81" fmla="*/ 14 h 160"/>
                <a:gd name="T82" fmla="*/ 114 w 286"/>
                <a:gd name="T83" fmla="*/ 20 h 160"/>
                <a:gd name="T84" fmla="*/ 138 w 286"/>
                <a:gd name="T8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60">
                  <a:moveTo>
                    <a:pt x="150" y="2"/>
                  </a:moveTo>
                  <a:lnTo>
                    <a:pt x="158" y="6"/>
                  </a:lnTo>
                  <a:lnTo>
                    <a:pt x="164" y="4"/>
                  </a:lnTo>
                  <a:lnTo>
                    <a:pt x="168" y="0"/>
                  </a:lnTo>
                  <a:lnTo>
                    <a:pt x="176" y="0"/>
                  </a:lnTo>
                  <a:lnTo>
                    <a:pt x="192" y="0"/>
                  </a:lnTo>
                  <a:lnTo>
                    <a:pt x="196" y="10"/>
                  </a:lnTo>
                  <a:lnTo>
                    <a:pt x="194" y="22"/>
                  </a:lnTo>
                  <a:lnTo>
                    <a:pt x="212" y="26"/>
                  </a:lnTo>
                  <a:lnTo>
                    <a:pt x="216" y="40"/>
                  </a:lnTo>
                  <a:lnTo>
                    <a:pt x="248" y="42"/>
                  </a:lnTo>
                  <a:lnTo>
                    <a:pt x="250" y="48"/>
                  </a:lnTo>
                  <a:lnTo>
                    <a:pt x="270" y="48"/>
                  </a:lnTo>
                  <a:lnTo>
                    <a:pt x="286" y="58"/>
                  </a:lnTo>
                  <a:lnTo>
                    <a:pt x="286" y="78"/>
                  </a:lnTo>
                  <a:lnTo>
                    <a:pt x="284" y="90"/>
                  </a:lnTo>
                  <a:lnTo>
                    <a:pt x="268" y="94"/>
                  </a:lnTo>
                  <a:lnTo>
                    <a:pt x="258" y="98"/>
                  </a:lnTo>
                  <a:lnTo>
                    <a:pt x="256" y="106"/>
                  </a:lnTo>
                  <a:lnTo>
                    <a:pt x="242" y="112"/>
                  </a:lnTo>
                  <a:lnTo>
                    <a:pt x="224" y="116"/>
                  </a:lnTo>
                  <a:lnTo>
                    <a:pt x="208" y="124"/>
                  </a:lnTo>
                  <a:lnTo>
                    <a:pt x="192" y="128"/>
                  </a:lnTo>
                  <a:lnTo>
                    <a:pt x="190" y="132"/>
                  </a:lnTo>
                  <a:lnTo>
                    <a:pt x="200" y="134"/>
                  </a:lnTo>
                  <a:lnTo>
                    <a:pt x="206" y="140"/>
                  </a:lnTo>
                  <a:lnTo>
                    <a:pt x="210" y="142"/>
                  </a:lnTo>
                  <a:lnTo>
                    <a:pt x="216" y="144"/>
                  </a:lnTo>
                  <a:lnTo>
                    <a:pt x="232" y="142"/>
                  </a:lnTo>
                  <a:lnTo>
                    <a:pt x="238" y="144"/>
                  </a:lnTo>
                  <a:lnTo>
                    <a:pt x="240" y="150"/>
                  </a:lnTo>
                  <a:lnTo>
                    <a:pt x="234" y="150"/>
                  </a:lnTo>
                  <a:lnTo>
                    <a:pt x="220" y="150"/>
                  </a:lnTo>
                  <a:lnTo>
                    <a:pt x="210" y="150"/>
                  </a:lnTo>
                  <a:lnTo>
                    <a:pt x="202" y="154"/>
                  </a:lnTo>
                  <a:lnTo>
                    <a:pt x="194" y="160"/>
                  </a:lnTo>
                  <a:lnTo>
                    <a:pt x="184" y="160"/>
                  </a:lnTo>
                  <a:lnTo>
                    <a:pt x="184" y="152"/>
                  </a:lnTo>
                  <a:lnTo>
                    <a:pt x="180" y="146"/>
                  </a:lnTo>
                  <a:lnTo>
                    <a:pt x="170" y="140"/>
                  </a:lnTo>
                  <a:lnTo>
                    <a:pt x="176" y="136"/>
                  </a:lnTo>
                  <a:lnTo>
                    <a:pt x="184" y="132"/>
                  </a:lnTo>
                  <a:lnTo>
                    <a:pt x="184" y="128"/>
                  </a:lnTo>
                  <a:lnTo>
                    <a:pt x="162" y="128"/>
                  </a:lnTo>
                  <a:lnTo>
                    <a:pt x="158" y="116"/>
                  </a:lnTo>
                  <a:lnTo>
                    <a:pt x="146" y="116"/>
                  </a:lnTo>
                  <a:lnTo>
                    <a:pt x="138" y="118"/>
                  </a:lnTo>
                  <a:lnTo>
                    <a:pt x="138" y="126"/>
                  </a:lnTo>
                  <a:lnTo>
                    <a:pt x="126" y="134"/>
                  </a:lnTo>
                  <a:lnTo>
                    <a:pt x="120" y="146"/>
                  </a:lnTo>
                  <a:lnTo>
                    <a:pt x="114" y="140"/>
                  </a:lnTo>
                  <a:lnTo>
                    <a:pt x="110" y="144"/>
                  </a:lnTo>
                  <a:lnTo>
                    <a:pt x="100" y="142"/>
                  </a:lnTo>
                  <a:lnTo>
                    <a:pt x="100" y="140"/>
                  </a:lnTo>
                  <a:lnTo>
                    <a:pt x="110" y="128"/>
                  </a:lnTo>
                  <a:lnTo>
                    <a:pt x="110" y="120"/>
                  </a:lnTo>
                  <a:lnTo>
                    <a:pt x="128" y="122"/>
                  </a:lnTo>
                  <a:lnTo>
                    <a:pt x="132" y="116"/>
                  </a:lnTo>
                  <a:lnTo>
                    <a:pt x="128" y="108"/>
                  </a:lnTo>
                  <a:lnTo>
                    <a:pt x="118" y="102"/>
                  </a:lnTo>
                  <a:lnTo>
                    <a:pt x="110" y="86"/>
                  </a:lnTo>
                  <a:lnTo>
                    <a:pt x="98" y="82"/>
                  </a:lnTo>
                  <a:lnTo>
                    <a:pt x="88" y="80"/>
                  </a:lnTo>
                  <a:lnTo>
                    <a:pt x="84" y="80"/>
                  </a:lnTo>
                  <a:lnTo>
                    <a:pt x="80" y="84"/>
                  </a:lnTo>
                  <a:lnTo>
                    <a:pt x="68" y="84"/>
                  </a:lnTo>
                  <a:lnTo>
                    <a:pt x="64" y="92"/>
                  </a:lnTo>
                  <a:lnTo>
                    <a:pt x="44" y="92"/>
                  </a:lnTo>
                  <a:lnTo>
                    <a:pt x="32" y="86"/>
                  </a:lnTo>
                  <a:lnTo>
                    <a:pt x="10" y="94"/>
                  </a:lnTo>
                  <a:lnTo>
                    <a:pt x="6" y="86"/>
                  </a:lnTo>
                  <a:lnTo>
                    <a:pt x="0" y="82"/>
                  </a:lnTo>
                  <a:lnTo>
                    <a:pt x="4" y="76"/>
                  </a:lnTo>
                  <a:lnTo>
                    <a:pt x="8" y="66"/>
                  </a:lnTo>
                  <a:lnTo>
                    <a:pt x="10" y="58"/>
                  </a:lnTo>
                  <a:lnTo>
                    <a:pt x="18" y="46"/>
                  </a:lnTo>
                  <a:lnTo>
                    <a:pt x="22" y="42"/>
                  </a:lnTo>
                  <a:lnTo>
                    <a:pt x="32" y="36"/>
                  </a:lnTo>
                  <a:lnTo>
                    <a:pt x="28" y="24"/>
                  </a:lnTo>
                  <a:lnTo>
                    <a:pt x="28" y="16"/>
                  </a:lnTo>
                  <a:lnTo>
                    <a:pt x="36" y="4"/>
                  </a:lnTo>
                  <a:lnTo>
                    <a:pt x="84" y="14"/>
                  </a:lnTo>
                  <a:lnTo>
                    <a:pt x="112" y="14"/>
                  </a:lnTo>
                  <a:lnTo>
                    <a:pt x="114" y="20"/>
                  </a:lnTo>
                  <a:lnTo>
                    <a:pt x="134" y="22"/>
                  </a:lnTo>
                  <a:lnTo>
                    <a:pt x="138" y="4"/>
                  </a:lnTo>
                  <a:lnTo>
                    <a:pt x="150" y="2"/>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04" name="Freeform 179">
              <a:extLst>
                <a:ext uri="{FF2B5EF4-FFF2-40B4-BE49-F238E27FC236}">
                  <a16:creationId xmlns:a16="http://schemas.microsoft.com/office/drawing/2014/main" id="{6FA11F76-435A-47BD-B4C0-D7ED18044E14}"/>
                </a:ext>
              </a:extLst>
            </p:cNvPr>
            <p:cNvSpPr>
              <a:spLocks/>
            </p:cNvSpPr>
            <p:nvPr/>
          </p:nvSpPr>
          <p:spPr bwMode="gray">
            <a:xfrm>
              <a:off x="5354252" y="3696248"/>
              <a:ext cx="60493" cy="43156"/>
            </a:xfrm>
            <a:custGeom>
              <a:avLst/>
              <a:gdLst>
                <a:gd name="T0" fmla="*/ 0 w 42"/>
                <a:gd name="T1" fmla="*/ 14 h 30"/>
                <a:gd name="T2" fmla="*/ 0 w 42"/>
                <a:gd name="T3" fmla="*/ 20 h 30"/>
                <a:gd name="T4" fmla="*/ 2 w 42"/>
                <a:gd name="T5" fmla="*/ 26 h 30"/>
                <a:gd name="T6" fmla="*/ 10 w 42"/>
                <a:gd name="T7" fmla="*/ 26 h 30"/>
                <a:gd name="T8" fmla="*/ 4 w 42"/>
                <a:gd name="T9" fmla="*/ 30 h 30"/>
                <a:gd name="T10" fmla="*/ 14 w 42"/>
                <a:gd name="T11" fmla="*/ 28 h 30"/>
                <a:gd name="T12" fmla="*/ 26 w 42"/>
                <a:gd name="T13" fmla="*/ 20 h 30"/>
                <a:gd name="T14" fmla="*/ 34 w 42"/>
                <a:gd name="T15" fmla="*/ 16 h 30"/>
                <a:gd name="T16" fmla="*/ 42 w 42"/>
                <a:gd name="T17" fmla="*/ 18 h 30"/>
                <a:gd name="T18" fmla="*/ 38 w 42"/>
                <a:gd name="T19" fmla="*/ 14 h 30"/>
                <a:gd name="T20" fmla="*/ 32 w 42"/>
                <a:gd name="T21" fmla="*/ 10 h 30"/>
                <a:gd name="T22" fmla="*/ 30 w 42"/>
                <a:gd name="T23" fmla="*/ 4 h 30"/>
                <a:gd name="T24" fmla="*/ 22 w 42"/>
                <a:gd name="T25" fmla="*/ 4 h 30"/>
                <a:gd name="T26" fmla="*/ 12 w 42"/>
                <a:gd name="T27" fmla="*/ 0 h 30"/>
                <a:gd name="T28" fmla="*/ 4 w 42"/>
                <a:gd name="T29" fmla="*/ 4 h 30"/>
                <a:gd name="T30" fmla="*/ 0 w 42"/>
                <a:gd name="T31" fmla="*/ 10 h 30"/>
                <a:gd name="T32" fmla="*/ 0 w 42"/>
                <a:gd name="T3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30">
                  <a:moveTo>
                    <a:pt x="0" y="14"/>
                  </a:moveTo>
                  <a:lnTo>
                    <a:pt x="0" y="20"/>
                  </a:lnTo>
                  <a:lnTo>
                    <a:pt x="2" y="26"/>
                  </a:lnTo>
                  <a:lnTo>
                    <a:pt x="10" y="26"/>
                  </a:lnTo>
                  <a:lnTo>
                    <a:pt x="4" y="30"/>
                  </a:lnTo>
                  <a:lnTo>
                    <a:pt x="14" y="28"/>
                  </a:lnTo>
                  <a:lnTo>
                    <a:pt x="26" y="20"/>
                  </a:lnTo>
                  <a:lnTo>
                    <a:pt x="34" y="16"/>
                  </a:lnTo>
                  <a:lnTo>
                    <a:pt x="42" y="18"/>
                  </a:lnTo>
                  <a:lnTo>
                    <a:pt x="38" y="14"/>
                  </a:lnTo>
                  <a:lnTo>
                    <a:pt x="32" y="10"/>
                  </a:lnTo>
                  <a:lnTo>
                    <a:pt x="30" y="4"/>
                  </a:lnTo>
                  <a:lnTo>
                    <a:pt x="22" y="4"/>
                  </a:lnTo>
                  <a:lnTo>
                    <a:pt x="12" y="0"/>
                  </a:lnTo>
                  <a:lnTo>
                    <a:pt x="4" y="4"/>
                  </a:lnTo>
                  <a:lnTo>
                    <a:pt x="0" y="10"/>
                  </a:lnTo>
                  <a:lnTo>
                    <a:pt x="0" y="14"/>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05" name="Freeform 180">
              <a:extLst>
                <a:ext uri="{FF2B5EF4-FFF2-40B4-BE49-F238E27FC236}">
                  <a16:creationId xmlns:a16="http://schemas.microsoft.com/office/drawing/2014/main" id="{60EFBD7A-88A7-4540-810A-FBDEB9ACE7A5}"/>
                </a:ext>
              </a:extLst>
            </p:cNvPr>
            <p:cNvSpPr>
              <a:spLocks/>
            </p:cNvSpPr>
            <p:nvPr/>
          </p:nvSpPr>
          <p:spPr bwMode="gray">
            <a:xfrm>
              <a:off x="5296641" y="3871750"/>
              <a:ext cx="63373" cy="14385"/>
            </a:xfrm>
            <a:custGeom>
              <a:avLst/>
              <a:gdLst>
                <a:gd name="T0" fmla="*/ 4 w 44"/>
                <a:gd name="T1" fmla="*/ 0 h 10"/>
                <a:gd name="T2" fmla="*/ 10 w 44"/>
                <a:gd name="T3" fmla="*/ 0 h 10"/>
                <a:gd name="T4" fmla="*/ 16 w 44"/>
                <a:gd name="T5" fmla="*/ 2 h 10"/>
                <a:gd name="T6" fmla="*/ 22 w 44"/>
                <a:gd name="T7" fmla="*/ 2 h 10"/>
                <a:gd name="T8" fmla="*/ 30 w 44"/>
                <a:gd name="T9" fmla="*/ 2 h 10"/>
                <a:gd name="T10" fmla="*/ 34 w 44"/>
                <a:gd name="T11" fmla="*/ 2 h 10"/>
                <a:gd name="T12" fmla="*/ 42 w 44"/>
                <a:gd name="T13" fmla="*/ 4 h 10"/>
                <a:gd name="T14" fmla="*/ 44 w 44"/>
                <a:gd name="T15" fmla="*/ 8 h 10"/>
                <a:gd name="T16" fmla="*/ 40 w 44"/>
                <a:gd name="T17" fmla="*/ 10 h 10"/>
                <a:gd name="T18" fmla="*/ 32 w 44"/>
                <a:gd name="T19" fmla="*/ 8 h 10"/>
                <a:gd name="T20" fmla="*/ 24 w 44"/>
                <a:gd name="T21" fmla="*/ 8 h 10"/>
                <a:gd name="T22" fmla="*/ 18 w 44"/>
                <a:gd name="T23" fmla="*/ 10 h 10"/>
                <a:gd name="T24" fmla="*/ 16 w 44"/>
                <a:gd name="T25" fmla="*/ 6 h 10"/>
                <a:gd name="T26" fmla="*/ 8 w 44"/>
                <a:gd name="T27" fmla="*/ 6 h 10"/>
                <a:gd name="T28" fmla="*/ 0 w 44"/>
                <a:gd name="T29" fmla="*/ 4 h 10"/>
                <a:gd name="T30" fmla="*/ 4 w 44"/>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10">
                  <a:moveTo>
                    <a:pt x="4" y="0"/>
                  </a:moveTo>
                  <a:lnTo>
                    <a:pt x="10" y="0"/>
                  </a:lnTo>
                  <a:lnTo>
                    <a:pt x="16" y="2"/>
                  </a:lnTo>
                  <a:lnTo>
                    <a:pt x="22" y="2"/>
                  </a:lnTo>
                  <a:lnTo>
                    <a:pt x="30" y="2"/>
                  </a:lnTo>
                  <a:lnTo>
                    <a:pt x="34" y="2"/>
                  </a:lnTo>
                  <a:lnTo>
                    <a:pt x="42" y="4"/>
                  </a:lnTo>
                  <a:lnTo>
                    <a:pt x="44" y="8"/>
                  </a:lnTo>
                  <a:lnTo>
                    <a:pt x="40" y="10"/>
                  </a:lnTo>
                  <a:lnTo>
                    <a:pt x="32" y="8"/>
                  </a:lnTo>
                  <a:lnTo>
                    <a:pt x="24" y="8"/>
                  </a:lnTo>
                  <a:lnTo>
                    <a:pt x="18" y="10"/>
                  </a:lnTo>
                  <a:lnTo>
                    <a:pt x="16" y="6"/>
                  </a:lnTo>
                  <a:lnTo>
                    <a:pt x="8" y="6"/>
                  </a:lnTo>
                  <a:lnTo>
                    <a:pt x="0" y="4"/>
                  </a:lnTo>
                  <a:lnTo>
                    <a:pt x="4"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06" name="Freeform 183">
              <a:extLst>
                <a:ext uri="{FF2B5EF4-FFF2-40B4-BE49-F238E27FC236}">
                  <a16:creationId xmlns:a16="http://schemas.microsoft.com/office/drawing/2014/main" id="{9C5503F0-A1DD-42BF-8EC1-068439BF4135}"/>
                </a:ext>
              </a:extLst>
            </p:cNvPr>
            <p:cNvSpPr>
              <a:spLocks/>
            </p:cNvSpPr>
            <p:nvPr/>
          </p:nvSpPr>
          <p:spPr bwMode="gray">
            <a:xfrm>
              <a:off x="5007138" y="2321014"/>
              <a:ext cx="240532" cy="172624"/>
            </a:xfrm>
            <a:custGeom>
              <a:avLst/>
              <a:gdLst>
                <a:gd name="T0" fmla="*/ 55 w 167"/>
                <a:gd name="T1" fmla="*/ 84 h 120"/>
                <a:gd name="T2" fmla="*/ 71 w 167"/>
                <a:gd name="T3" fmla="*/ 80 h 120"/>
                <a:gd name="T4" fmla="*/ 43 w 167"/>
                <a:gd name="T5" fmla="*/ 78 h 120"/>
                <a:gd name="T6" fmla="*/ 55 w 167"/>
                <a:gd name="T7" fmla="*/ 64 h 120"/>
                <a:gd name="T8" fmla="*/ 85 w 167"/>
                <a:gd name="T9" fmla="*/ 60 h 120"/>
                <a:gd name="T10" fmla="*/ 89 w 167"/>
                <a:gd name="T11" fmla="*/ 48 h 120"/>
                <a:gd name="T12" fmla="*/ 71 w 167"/>
                <a:gd name="T13" fmla="*/ 52 h 120"/>
                <a:gd name="T14" fmla="*/ 65 w 167"/>
                <a:gd name="T15" fmla="*/ 42 h 120"/>
                <a:gd name="T16" fmla="*/ 55 w 167"/>
                <a:gd name="T17" fmla="*/ 48 h 120"/>
                <a:gd name="T18" fmla="*/ 37 w 167"/>
                <a:gd name="T19" fmla="*/ 64 h 120"/>
                <a:gd name="T20" fmla="*/ 11 w 167"/>
                <a:gd name="T21" fmla="*/ 46 h 120"/>
                <a:gd name="T22" fmla="*/ 19 w 167"/>
                <a:gd name="T23" fmla="*/ 28 h 120"/>
                <a:gd name="T24" fmla="*/ 11 w 167"/>
                <a:gd name="T25" fmla="*/ 24 h 120"/>
                <a:gd name="T26" fmla="*/ 0 w 167"/>
                <a:gd name="T27" fmla="*/ 20 h 120"/>
                <a:gd name="T28" fmla="*/ 19 w 167"/>
                <a:gd name="T29" fmla="*/ 8 h 120"/>
                <a:gd name="T30" fmla="*/ 47 w 167"/>
                <a:gd name="T31" fmla="*/ 10 h 120"/>
                <a:gd name="T32" fmla="*/ 55 w 167"/>
                <a:gd name="T33" fmla="*/ 12 h 120"/>
                <a:gd name="T34" fmla="*/ 73 w 167"/>
                <a:gd name="T35" fmla="*/ 14 h 120"/>
                <a:gd name="T36" fmla="*/ 77 w 167"/>
                <a:gd name="T37" fmla="*/ 28 h 120"/>
                <a:gd name="T38" fmla="*/ 89 w 167"/>
                <a:gd name="T39" fmla="*/ 38 h 120"/>
                <a:gd name="T40" fmla="*/ 83 w 167"/>
                <a:gd name="T41" fmla="*/ 12 h 120"/>
                <a:gd name="T42" fmla="*/ 85 w 167"/>
                <a:gd name="T43" fmla="*/ 0 h 120"/>
                <a:gd name="T44" fmla="*/ 107 w 167"/>
                <a:gd name="T45" fmla="*/ 8 h 120"/>
                <a:gd name="T46" fmla="*/ 111 w 167"/>
                <a:gd name="T47" fmla="*/ 22 h 120"/>
                <a:gd name="T48" fmla="*/ 127 w 167"/>
                <a:gd name="T49" fmla="*/ 22 h 120"/>
                <a:gd name="T50" fmla="*/ 151 w 167"/>
                <a:gd name="T51" fmla="*/ 36 h 120"/>
                <a:gd name="T52" fmla="*/ 159 w 167"/>
                <a:gd name="T53" fmla="*/ 48 h 120"/>
                <a:gd name="T54" fmla="*/ 123 w 167"/>
                <a:gd name="T55" fmla="*/ 60 h 120"/>
                <a:gd name="T56" fmla="*/ 117 w 167"/>
                <a:gd name="T57" fmla="*/ 84 h 120"/>
                <a:gd name="T58" fmla="*/ 101 w 167"/>
                <a:gd name="T59" fmla="*/ 102 h 120"/>
                <a:gd name="T60" fmla="*/ 81 w 167"/>
                <a:gd name="T61" fmla="*/ 114 h 120"/>
                <a:gd name="T62" fmla="*/ 67 w 167"/>
                <a:gd name="T63" fmla="*/ 104 h 120"/>
                <a:gd name="T64" fmla="*/ 45 w 167"/>
                <a:gd name="T65"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7" h="120">
                  <a:moveTo>
                    <a:pt x="45" y="92"/>
                  </a:moveTo>
                  <a:lnTo>
                    <a:pt x="55" y="84"/>
                  </a:lnTo>
                  <a:lnTo>
                    <a:pt x="83" y="88"/>
                  </a:lnTo>
                  <a:lnTo>
                    <a:pt x="71" y="80"/>
                  </a:lnTo>
                  <a:lnTo>
                    <a:pt x="59" y="76"/>
                  </a:lnTo>
                  <a:lnTo>
                    <a:pt x="43" y="78"/>
                  </a:lnTo>
                  <a:lnTo>
                    <a:pt x="43" y="68"/>
                  </a:lnTo>
                  <a:lnTo>
                    <a:pt x="55" y="64"/>
                  </a:lnTo>
                  <a:lnTo>
                    <a:pt x="69" y="60"/>
                  </a:lnTo>
                  <a:lnTo>
                    <a:pt x="85" y="60"/>
                  </a:lnTo>
                  <a:lnTo>
                    <a:pt x="97" y="56"/>
                  </a:lnTo>
                  <a:lnTo>
                    <a:pt x="89" y="48"/>
                  </a:lnTo>
                  <a:lnTo>
                    <a:pt x="83" y="52"/>
                  </a:lnTo>
                  <a:lnTo>
                    <a:pt x="71" y="52"/>
                  </a:lnTo>
                  <a:lnTo>
                    <a:pt x="71" y="44"/>
                  </a:lnTo>
                  <a:lnTo>
                    <a:pt x="65" y="42"/>
                  </a:lnTo>
                  <a:lnTo>
                    <a:pt x="61" y="48"/>
                  </a:lnTo>
                  <a:lnTo>
                    <a:pt x="55" y="48"/>
                  </a:lnTo>
                  <a:lnTo>
                    <a:pt x="51" y="56"/>
                  </a:lnTo>
                  <a:lnTo>
                    <a:pt x="37" y="64"/>
                  </a:lnTo>
                  <a:lnTo>
                    <a:pt x="27" y="58"/>
                  </a:lnTo>
                  <a:lnTo>
                    <a:pt x="11" y="46"/>
                  </a:lnTo>
                  <a:lnTo>
                    <a:pt x="7" y="36"/>
                  </a:lnTo>
                  <a:lnTo>
                    <a:pt x="19" y="28"/>
                  </a:lnTo>
                  <a:lnTo>
                    <a:pt x="19" y="24"/>
                  </a:lnTo>
                  <a:lnTo>
                    <a:pt x="11" y="24"/>
                  </a:lnTo>
                  <a:lnTo>
                    <a:pt x="2" y="30"/>
                  </a:lnTo>
                  <a:lnTo>
                    <a:pt x="0" y="20"/>
                  </a:lnTo>
                  <a:lnTo>
                    <a:pt x="4" y="12"/>
                  </a:lnTo>
                  <a:lnTo>
                    <a:pt x="19" y="8"/>
                  </a:lnTo>
                  <a:lnTo>
                    <a:pt x="33" y="8"/>
                  </a:lnTo>
                  <a:lnTo>
                    <a:pt x="47" y="10"/>
                  </a:lnTo>
                  <a:lnTo>
                    <a:pt x="51" y="26"/>
                  </a:lnTo>
                  <a:lnTo>
                    <a:pt x="55" y="12"/>
                  </a:lnTo>
                  <a:lnTo>
                    <a:pt x="63" y="10"/>
                  </a:lnTo>
                  <a:lnTo>
                    <a:pt x="73" y="14"/>
                  </a:lnTo>
                  <a:lnTo>
                    <a:pt x="75" y="22"/>
                  </a:lnTo>
                  <a:lnTo>
                    <a:pt x="77" y="28"/>
                  </a:lnTo>
                  <a:lnTo>
                    <a:pt x="83" y="36"/>
                  </a:lnTo>
                  <a:lnTo>
                    <a:pt x="89" y="38"/>
                  </a:lnTo>
                  <a:lnTo>
                    <a:pt x="87" y="24"/>
                  </a:lnTo>
                  <a:lnTo>
                    <a:pt x="83" y="12"/>
                  </a:lnTo>
                  <a:lnTo>
                    <a:pt x="81" y="4"/>
                  </a:lnTo>
                  <a:lnTo>
                    <a:pt x="85" y="0"/>
                  </a:lnTo>
                  <a:lnTo>
                    <a:pt x="95" y="4"/>
                  </a:lnTo>
                  <a:lnTo>
                    <a:pt x="107" y="8"/>
                  </a:lnTo>
                  <a:lnTo>
                    <a:pt x="103" y="20"/>
                  </a:lnTo>
                  <a:lnTo>
                    <a:pt x="111" y="22"/>
                  </a:lnTo>
                  <a:lnTo>
                    <a:pt x="115" y="16"/>
                  </a:lnTo>
                  <a:lnTo>
                    <a:pt x="127" y="22"/>
                  </a:lnTo>
                  <a:lnTo>
                    <a:pt x="127" y="30"/>
                  </a:lnTo>
                  <a:lnTo>
                    <a:pt x="151" y="36"/>
                  </a:lnTo>
                  <a:lnTo>
                    <a:pt x="167" y="44"/>
                  </a:lnTo>
                  <a:lnTo>
                    <a:pt x="159" y="48"/>
                  </a:lnTo>
                  <a:lnTo>
                    <a:pt x="137" y="52"/>
                  </a:lnTo>
                  <a:lnTo>
                    <a:pt x="123" y="60"/>
                  </a:lnTo>
                  <a:lnTo>
                    <a:pt x="119" y="68"/>
                  </a:lnTo>
                  <a:lnTo>
                    <a:pt x="117" y="84"/>
                  </a:lnTo>
                  <a:lnTo>
                    <a:pt x="107" y="88"/>
                  </a:lnTo>
                  <a:lnTo>
                    <a:pt x="101" y="102"/>
                  </a:lnTo>
                  <a:lnTo>
                    <a:pt x="93" y="120"/>
                  </a:lnTo>
                  <a:lnTo>
                    <a:pt x="81" y="114"/>
                  </a:lnTo>
                  <a:lnTo>
                    <a:pt x="81" y="102"/>
                  </a:lnTo>
                  <a:lnTo>
                    <a:pt x="67" y="104"/>
                  </a:lnTo>
                  <a:lnTo>
                    <a:pt x="59" y="98"/>
                  </a:lnTo>
                  <a:lnTo>
                    <a:pt x="45" y="92"/>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07" name="Freeform 184">
              <a:extLst>
                <a:ext uri="{FF2B5EF4-FFF2-40B4-BE49-F238E27FC236}">
                  <a16:creationId xmlns:a16="http://schemas.microsoft.com/office/drawing/2014/main" id="{42D1B176-556D-491A-96CC-EFADAC9468CE}"/>
                </a:ext>
              </a:extLst>
            </p:cNvPr>
            <p:cNvSpPr>
              <a:spLocks/>
            </p:cNvSpPr>
            <p:nvPr/>
          </p:nvSpPr>
          <p:spPr bwMode="gray">
            <a:xfrm>
              <a:off x="5175654" y="2295122"/>
              <a:ext cx="207404" cy="71927"/>
            </a:xfrm>
            <a:custGeom>
              <a:avLst/>
              <a:gdLst>
                <a:gd name="T0" fmla="*/ 62 w 144"/>
                <a:gd name="T1" fmla="*/ 38 h 50"/>
                <a:gd name="T2" fmla="*/ 52 w 144"/>
                <a:gd name="T3" fmla="*/ 38 h 50"/>
                <a:gd name="T4" fmla="*/ 34 w 144"/>
                <a:gd name="T5" fmla="*/ 38 h 50"/>
                <a:gd name="T6" fmla="*/ 36 w 144"/>
                <a:gd name="T7" fmla="*/ 30 h 50"/>
                <a:gd name="T8" fmla="*/ 54 w 144"/>
                <a:gd name="T9" fmla="*/ 28 h 50"/>
                <a:gd name="T10" fmla="*/ 60 w 144"/>
                <a:gd name="T11" fmla="*/ 24 h 50"/>
                <a:gd name="T12" fmla="*/ 50 w 144"/>
                <a:gd name="T13" fmla="*/ 22 h 50"/>
                <a:gd name="T14" fmla="*/ 34 w 144"/>
                <a:gd name="T15" fmla="*/ 22 h 50"/>
                <a:gd name="T16" fmla="*/ 18 w 144"/>
                <a:gd name="T17" fmla="*/ 26 h 50"/>
                <a:gd name="T18" fmla="*/ 2 w 144"/>
                <a:gd name="T19" fmla="*/ 24 h 50"/>
                <a:gd name="T20" fmla="*/ 0 w 144"/>
                <a:gd name="T21" fmla="*/ 18 h 50"/>
                <a:gd name="T22" fmla="*/ 10 w 144"/>
                <a:gd name="T23" fmla="*/ 14 h 50"/>
                <a:gd name="T24" fmla="*/ 22 w 144"/>
                <a:gd name="T25" fmla="*/ 6 h 50"/>
                <a:gd name="T26" fmla="*/ 30 w 144"/>
                <a:gd name="T27" fmla="*/ 6 h 50"/>
                <a:gd name="T28" fmla="*/ 46 w 144"/>
                <a:gd name="T29" fmla="*/ 10 h 50"/>
                <a:gd name="T30" fmla="*/ 56 w 144"/>
                <a:gd name="T31" fmla="*/ 10 h 50"/>
                <a:gd name="T32" fmla="*/ 66 w 144"/>
                <a:gd name="T33" fmla="*/ 12 h 50"/>
                <a:gd name="T34" fmla="*/ 74 w 144"/>
                <a:gd name="T35" fmla="*/ 0 h 50"/>
                <a:gd name="T36" fmla="*/ 82 w 144"/>
                <a:gd name="T37" fmla="*/ 14 h 50"/>
                <a:gd name="T38" fmla="*/ 96 w 144"/>
                <a:gd name="T39" fmla="*/ 8 h 50"/>
                <a:gd name="T40" fmla="*/ 114 w 144"/>
                <a:gd name="T41" fmla="*/ 10 h 50"/>
                <a:gd name="T42" fmla="*/ 132 w 144"/>
                <a:gd name="T43" fmla="*/ 14 h 50"/>
                <a:gd name="T44" fmla="*/ 144 w 144"/>
                <a:gd name="T45" fmla="*/ 16 h 50"/>
                <a:gd name="T46" fmla="*/ 138 w 144"/>
                <a:gd name="T47" fmla="*/ 22 h 50"/>
                <a:gd name="T48" fmla="*/ 122 w 144"/>
                <a:gd name="T49" fmla="*/ 30 h 50"/>
                <a:gd name="T50" fmla="*/ 114 w 144"/>
                <a:gd name="T51" fmla="*/ 38 h 50"/>
                <a:gd name="T52" fmla="*/ 100 w 144"/>
                <a:gd name="T53" fmla="*/ 38 h 50"/>
                <a:gd name="T54" fmla="*/ 92 w 144"/>
                <a:gd name="T55" fmla="*/ 50 h 50"/>
                <a:gd name="T56" fmla="*/ 74 w 144"/>
                <a:gd name="T57" fmla="*/ 46 h 50"/>
                <a:gd name="T58" fmla="*/ 68 w 144"/>
                <a:gd name="T59" fmla="*/ 38 h 50"/>
                <a:gd name="T60" fmla="*/ 62 w 144"/>
                <a:gd name="T61"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4" h="50">
                  <a:moveTo>
                    <a:pt x="62" y="38"/>
                  </a:moveTo>
                  <a:lnTo>
                    <a:pt x="52" y="38"/>
                  </a:lnTo>
                  <a:lnTo>
                    <a:pt x="34" y="38"/>
                  </a:lnTo>
                  <a:lnTo>
                    <a:pt x="36" y="30"/>
                  </a:lnTo>
                  <a:lnTo>
                    <a:pt x="54" y="28"/>
                  </a:lnTo>
                  <a:lnTo>
                    <a:pt x="60" y="24"/>
                  </a:lnTo>
                  <a:lnTo>
                    <a:pt x="50" y="22"/>
                  </a:lnTo>
                  <a:lnTo>
                    <a:pt x="34" y="22"/>
                  </a:lnTo>
                  <a:lnTo>
                    <a:pt x="18" y="26"/>
                  </a:lnTo>
                  <a:lnTo>
                    <a:pt x="2" y="24"/>
                  </a:lnTo>
                  <a:lnTo>
                    <a:pt x="0" y="18"/>
                  </a:lnTo>
                  <a:lnTo>
                    <a:pt x="10" y="14"/>
                  </a:lnTo>
                  <a:lnTo>
                    <a:pt x="22" y="6"/>
                  </a:lnTo>
                  <a:lnTo>
                    <a:pt x="30" y="6"/>
                  </a:lnTo>
                  <a:lnTo>
                    <a:pt x="46" y="10"/>
                  </a:lnTo>
                  <a:lnTo>
                    <a:pt x="56" y="10"/>
                  </a:lnTo>
                  <a:lnTo>
                    <a:pt x="66" y="12"/>
                  </a:lnTo>
                  <a:lnTo>
                    <a:pt x="74" y="0"/>
                  </a:lnTo>
                  <a:lnTo>
                    <a:pt x="82" y="14"/>
                  </a:lnTo>
                  <a:lnTo>
                    <a:pt x="96" y="8"/>
                  </a:lnTo>
                  <a:lnTo>
                    <a:pt x="114" y="10"/>
                  </a:lnTo>
                  <a:lnTo>
                    <a:pt x="132" y="14"/>
                  </a:lnTo>
                  <a:lnTo>
                    <a:pt x="144" y="16"/>
                  </a:lnTo>
                  <a:lnTo>
                    <a:pt x="138" y="22"/>
                  </a:lnTo>
                  <a:lnTo>
                    <a:pt x="122" y="30"/>
                  </a:lnTo>
                  <a:lnTo>
                    <a:pt x="114" y="38"/>
                  </a:lnTo>
                  <a:lnTo>
                    <a:pt x="100" y="38"/>
                  </a:lnTo>
                  <a:lnTo>
                    <a:pt x="92" y="50"/>
                  </a:lnTo>
                  <a:lnTo>
                    <a:pt x="74" y="46"/>
                  </a:lnTo>
                  <a:lnTo>
                    <a:pt x="68" y="38"/>
                  </a:lnTo>
                  <a:lnTo>
                    <a:pt x="62" y="38"/>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08" name="Freeform 185">
              <a:extLst>
                <a:ext uri="{FF2B5EF4-FFF2-40B4-BE49-F238E27FC236}">
                  <a16:creationId xmlns:a16="http://schemas.microsoft.com/office/drawing/2014/main" id="{D37FE515-C8DD-4407-A536-D8D59492A1A8}"/>
                </a:ext>
              </a:extLst>
            </p:cNvPr>
            <p:cNvSpPr>
              <a:spLocks/>
            </p:cNvSpPr>
            <p:nvPr/>
          </p:nvSpPr>
          <p:spPr bwMode="gray">
            <a:xfrm>
              <a:off x="5233266" y="2413081"/>
              <a:ext cx="83539" cy="46033"/>
            </a:xfrm>
            <a:custGeom>
              <a:avLst/>
              <a:gdLst>
                <a:gd name="T0" fmla="*/ 10 w 58"/>
                <a:gd name="T1" fmla="*/ 8 h 32"/>
                <a:gd name="T2" fmla="*/ 14 w 58"/>
                <a:gd name="T3" fmla="*/ 4 h 32"/>
                <a:gd name="T4" fmla="*/ 30 w 58"/>
                <a:gd name="T5" fmla="*/ 0 h 32"/>
                <a:gd name="T6" fmla="*/ 38 w 58"/>
                <a:gd name="T7" fmla="*/ 0 h 32"/>
                <a:gd name="T8" fmla="*/ 42 w 58"/>
                <a:gd name="T9" fmla="*/ 8 h 32"/>
                <a:gd name="T10" fmla="*/ 48 w 58"/>
                <a:gd name="T11" fmla="*/ 12 h 32"/>
                <a:gd name="T12" fmla="*/ 58 w 58"/>
                <a:gd name="T13" fmla="*/ 12 h 32"/>
                <a:gd name="T14" fmla="*/ 52 w 58"/>
                <a:gd name="T15" fmla="*/ 20 h 32"/>
                <a:gd name="T16" fmla="*/ 38 w 58"/>
                <a:gd name="T17" fmla="*/ 28 h 32"/>
                <a:gd name="T18" fmla="*/ 26 w 58"/>
                <a:gd name="T19" fmla="*/ 32 h 32"/>
                <a:gd name="T20" fmla="*/ 26 w 58"/>
                <a:gd name="T21" fmla="*/ 20 h 32"/>
                <a:gd name="T22" fmla="*/ 18 w 58"/>
                <a:gd name="T23" fmla="*/ 20 h 32"/>
                <a:gd name="T24" fmla="*/ 10 w 58"/>
                <a:gd name="T25" fmla="*/ 22 h 32"/>
                <a:gd name="T26" fmla="*/ 4 w 58"/>
                <a:gd name="T27" fmla="*/ 28 h 32"/>
                <a:gd name="T28" fmla="*/ 0 w 58"/>
                <a:gd name="T29" fmla="*/ 20 h 32"/>
                <a:gd name="T30" fmla="*/ 6 w 58"/>
                <a:gd name="T31" fmla="*/ 14 h 32"/>
                <a:gd name="T32" fmla="*/ 10 w 58"/>
                <a:gd name="T33"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32">
                  <a:moveTo>
                    <a:pt x="10" y="8"/>
                  </a:moveTo>
                  <a:lnTo>
                    <a:pt x="14" y="4"/>
                  </a:lnTo>
                  <a:lnTo>
                    <a:pt x="30" y="0"/>
                  </a:lnTo>
                  <a:lnTo>
                    <a:pt x="38" y="0"/>
                  </a:lnTo>
                  <a:lnTo>
                    <a:pt x="42" y="8"/>
                  </a:lnTo>
                  <a:lnTo>
                    <a:pt x="48" y="12"/>
                  </a:lnTo>
                  <a:lnTo>
                    <a:pt x="58" y="12"/>
                  </a:lnTo>
                  <a:lnTo>
                    <a:pt x="52" y="20"/>
                  </a:lnTo>
                  <a:lnTo>
                    <a:pt x="38" y="28"/>
                  </a:lnTo>
                  <a:lnTo>
                    <a:pt x="26" y="32"/>
                  </a:lnTo>
                  <a:lnTo>
                    <a:pt x="26" y="20"/>
                  </a:lnTo>
                  <a:lnTo>
                    <a:pt x="18" y="20"/>
                  </a:lnTo>
                  <a:lnTo>
                    <a:pt x="10" y="22"/>
                  </a:lnTo>
                  <a:lnTo>
                    <a:pt x="4" y="28"/>
                  </a:lnTo>
                  <a:lnTo>
                    <a:pt x="0" y="20"/>
                  </a:lnTo>
                  <a:lnTo>
                    <a:pt x="6" y="14"/>
                  </a:lnTo>
                  <a:lnTo>
                    <a:pt x="10" y="8"/>
                  </a:lnTo>
                  <a:close/>
                </a:path>
              </a:pathLst>
            </a:custGeom>
            <a:solidFill>
              <a:schemeClr val="bg2"/>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09" name="Freeform 186">
              <a:extLst>
                <a:ext uri="{FF2B5EF4-FFF2-40B4-BE49-F238E27FC236}">
                  <a16:creationId xmlns:a16="http://schemas.microsoft.com/office/drawing/2014/main" id="{C773D2BD-684B-4ED6-ADAA-0775481F952C}"/>
                </a:ext>
              </a:extLst>
            </p:cNvPr>
            <p:cNvSpPr>
              <a:spLocks/>
            </p:cNvSpPr>
            <p:nvPr/>
          </p:nvSpPr>
          <p:spPr bwMode="gray">
            <a:xfrm>
              <a:off x="5754657" y="3716388"/>
              <a:ext cx="74896" cy="63295"/>
            </a:xfrm>
            <a:custGeom>
              <a:avLst/>
              <a:gdLst>
                <a:gd name="T0" fmla="*/ 0 w 52"/>
                <a:gd name="T1" fmla="*/ 6 h 44"/>
                <a:gd name="T2" fmla="*/ 6 w 52"/>
                <a:gd name="T3" fmla="*/ 4 h 44"/>
                <a:gd name="T4" fmla="*/ 16 w 52"/>
                <a:gd name="T5" fmla="*/ 0 h 44"/>
                <a:gd name="T6" fmla="*/ 24 w 52"/>
                <a:gd name="T7" fmla="*/ 0 h 44"/>
                <a:gd name="T8" fmla="*/ 28 w 52"/>
                <a:gd name="T9" fmla="*/ 4 h 44"/>
                <a:gd name="T10" fmla="*/ 30 w 52"/>
                <a:gd name="T11" fmla="*/ 10 h 44"/>
                <a:gd name="T12" fmla="*/ 32 w 52"/>
                <a:gd name="T13" fmla="*/ 18 h 44"/>
                <a:gd name="T14" fmla="*/ 36 w 52"/>
                <a:gd name="T15" fmla="*/ 24 h 44"/>
                <a:gd name="T16" fmla="*/ 40 w 52"/>
                <a:gd name="T17" fmla="*/ 28 h 44"/>
                <a:gd name="T18" fmla="*/ 46 w 52"/>
                <a:gd name="T19" fmla="*/ 30 h 44"/>
                <a:gd name="T20" fmla="*/ 50 w 52"/>
                <a:gd name="T21" fmla="*/ 34 h 44"/>
                <a:gd name="T22" fmla="*/ 52 w 52"/>
                <a:gd name="T23" fmla="*/ 38 h 44"/>
                <a:gd name="T24" fmla="*/ 50 w 52"/>
                <a:gd name="T25" fmla="*/ 44 h 44"/>
                <a:gd name="T26" fmla="*/ 42 w 52"/>
                <a:gd name="T27" fmla="*/ 42 h 44"/>
                <a:gd name="T28" fmla="*/ 40 w 52"/>
                <a:gd name="T29" fmla="*/ 34 h 44"/>
                <a:gd name="T30" fmla="*/ 34 w 52"/>
                <a:gd name="T31" fmla="*/ 32 h 44"/>
                <a:gd name="T32" fmla="*/ 28 w 52"/>
                <a:gd name="T33" fmla="*/ 28 h 44"/>
                <a:gd name="T34" fmla="*/ 20 w 52"/>
                <a:gd name="T35" fmla="*/ 28 h 44"/>
                <a:gd name="T36" fmla="*/ 18 w 52"/>
                <a:gd name="T37" fmla="*/ 32 h 44"/>
                <a:gd name="T38" fmla="*/ 12 w 52"/>
                <a:gd name="T39" fmla="*/ 28 h 44"/>
                <a:gd name="T40" fmla="*/ 0 w 52"/>
                <a:gd name="T41" fmla="*/ 28 h 44"/>
                <a:gd name="T42" fmla="*/ 0 w 52"/>
                <a:gd name="T43" fmla="*/ 16 h 44"/>
                <a:gd name="T44" fmla="*/ 0 w 52"/>
                <a:gd name="T45"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4">
                  <a:moveTo>
                    <a:pt x="0" y="6"/>
                  </a:moveTo>
                  <a:lnTo>
                    <a:pt x="6" y="4"/>
                  </a:lnTo>
                  <a:lnTo>
                    <a:pt x="16" y="0"/>
                  </a:lnTo>
                  <a:lnTo>
                    <a:pt x="24" y="0"/>
                  </a:lnTo>
                  <a:lnTo>
                    <a:pt x="28" y="4"/>
                  </a:lnTo>
                  <a:lnTo>
                    <a:pt x="30" y="10"/>
                  </a:lnTo>
                  <a:lnTo>
                    <a:pt x="32" y="18"/>
                  </a:lnTo>
                  <a:lnTo>
                    <a:pt x="36" y="24"/>
                  </a:lnTo>
                  <a:lnTo>
                    <a:pt x="40" y="28"/>
                  </a:lnTo>
                  <a:lnTo>
                    <a:pt x="46" y="30"/>
                  </a:lnTo>
                  <a:lnTo>
                    <a:pt x="50" y="34"/>
                  </a:lnTo>
                  <a:lnTo>
                    <a:pt x="52" y="38"/>
                  </a:lnTo>
                  <a:lnTo>
                    <a:pt x="50" y="44"/>
                  </a:lnTo>
                  <a:lnTo>
                    <a:pt x="42" y="42"/>
                  </a:lnTo>
                  <a:lnTo>
                    <a:pt x="40" y="34"/>
                  </a:lnTo>
                  <a:lnTo>
                    <a:pt x="34" y="32"/>
                  </a:lnTo>
                  <a:lnTo>
                    <a:pt x="28" y="28"/>
                  </a:lnTo>
                  <a:lnTo>
                    <a:pt x="20" y="28"/>
                  </a:lnTo>
                  <a:lnTo>
                    <a:pt x="18" y="32"/>
                  </a:lnTo>
                  <a:lnTo>
                    <a:pt x="12" y="28"/>
                  </a:lnTo>
                  <a:lnTo>
                    <a:pt x="0" y="28"/>
                  </a:lnTo>
                  <a:lnTo>
                    <a:pt x="0" y="16"/>
                  </a:lnTo>
                  <a:lnTo>
                    <a:pt x="0" y="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10" name="Freeform 187">
              <a:extLst>
                <a:ext uri="{FF2B5EF4-FFF2-40B4-BE49-F238E27FC236}">
                  <a16:creationId xmlns:a16="http://schemas.microsoft.com/office/drawing/2014/main" id="{5EC84C5C-035E-46B0-8CB2-D0ABDCCEB64D}"/>
                </a:ext>
              </a:extLst>
            </p:cNvPr>
            <p:cNvSpPr>
              <a:spLocks/>
            </p:cNvSpPr>
            <p:nvPr/>
          </p:nvSpPr>
          <p:spPr bwMode="gray">
            <a:xfrm>
              <a:off x="5789225" y="3699125"/>
              <a:ext cx="120986" cy="94943"/>
            </a:xfrm>
            <a:custGeom>
              <a:avLst/>
              <a:gdLst>
                <a:gd name="T0" fmla="*/ 20 w 84"/>
                <a:gd name="T1" fmla="*/ 0 h 66"/>
                <a:gd name="T2" fmla="*/ 26 w 84"/>
                <a:gd name="T3" fmla="*/ 2 h 66"/>
                <a:gd name="T4" fmla="*/ 32 w 84"/>
                <a:gd name="T5" fmla="*/ 8 h 66"/>
                <a:gd name="T6" fmla="*/ 42 w 84"/>
                <a:gd name="T7" fmla="*/ 14 h 66"/>
                <a:gd name="T8" fmla="*/ 46 w 84"/>
                <a:gd name="T9" fmla="*/ 12 h 66"/>
                <a:gd name="T10" fmla="*/ 52 w 84"/>
                <a:gd name="T11" fmla="*/ 6 h 66"/>
                <a:gd name="T12" fmla="*/ 56 w 84"/>
                <a:gd name="T13" fmla="*/ 2 h 66"/>
                <a:gd name="T14" fmla="*/ 60 w 84"/>
                <a:gd name="T15" fmla="*/ 8 h 66"/>
                <a:gd name="T16" fmla="*/ 66 w 84"/>
                <a:gd name="T17" fmla="*/ 20 h 66"/>
                <a:gd name="T18" fmla="*/ 70 w 84"/>
                <a:gd name="T19" fmla="*/ 24 h 66"/>
                <a:gd name="T20" fmla="*/ 80 w 84"/>
                <a:gd name="T21" fmla="*/ 28 h 66"/>
                <a:gd name="T22" fmla="*/ 84 w 84"/>
                <a:gd name="T23" fmla="*/ 30 h 66"/>
                <a:gd name="T24" fmla="*/ 84 w 84"/>
                <a:gd name="T25" fmla="*/ 36 h 66"/>
                <a:gd name="T26" fmla="*/ 72 w 84"/>
                <a:gd name="T27" fmla="*/ 36 h 66"/>
                <a:gd name="T28" fmla="*/ 68 w 84"/>
                <a:gd name="T29" fmla="*/ 38 h 66"/>
                <a:gd name="T30" fmla="*/ 66 w 84"/>
                <a:gd name="T31" fmla="*/ 44 h 66"/>
                <a:gd name="T32" fmla="*/ 68 w 84"/>
                <a:gd name="T33" fmla="*/ 48 h 66"/>
                <a:gd name="T34" fmla="*/ 68 w 84"/>
                <a:gd name="T35" fmla="*/ 50 h 66"/>
                <a:gd name="T36" fmla="*/ 68 w 84"/>
                <a:gd name="T37" fmla="*/ 52 h 66"/>
                <a:gd name="T38" fmla="*/ 68 w 84"/>
                <a:gd name="T39" fmla="*/ 54 h 66"/>
                <a:gd name="T40" fmla="*/ 60 w 84"/>
                <a:gd name="T41" fmla="*/ 54 h 66"/>
                <a:gd name="T42" fmla="*/ 60 w 84"/>
                <a:gd name="T43" fmla="*/ 58 h 66"/>
                <a:gd name="T44" fmla="*/ 60 w 84"/>
                <a:gd name="T45" fmla="*/ 62 h 66"/>
                <a:gd name="T46" fmla="*/ 60 w 84"/>
                <a:gd name="T47" fmla="*/ 66 h 66"/>
                <a:gd name="T48" fmla="*/ 52 w 84"/>
                <a:gd name="T49" fmla="*/ 66 h 66"/>
                <a:gd name="T50" fmla="*/ 46 w 84"/>
                <a:gd name="T51" fmla="*/ 62 h 66"/>
                <a:gd name="T52" fmla="*/ 52 w 84"/>
                <a:gd name="T53" fmla="*/ 58 h 66"/>
                <a:gd name="T54" fmla="*/ 48 w 84"/>
                <a:gd name="T55" fmla="*/ 52 h 66"/>
                <a:gd name="T56" fmla="*/ 48 w 84"/>
                <a:gd name="T57" fmla="*/ 44 h 66"/>
                <a:gd name="T58" fmla="*/ 44 w 84"/>
                <a:gd name="T59" fmla="*/ 42 h 66"/>
                <a:gd name="T60" fmla="*/ 42 w 84"/>
                <a:gd name="T61" fmla="*/ 44 h 66"/>
                <a:gd name="T62" fmla="*/ 38 w 84"/>
                <a:gd name="T63" fmla="*/ 48 h 66"/>
                <a:gd name="T64" fmla="*/ 32 w 84"/>
                <a:gd name="T65" fmla="*/ 52 h 66"/>
                <a:gd name="T66" fmla="*/ 26 w 84"/>
                <a:gd name="T67" fmla="*/ 56 h 66"/>
                <a:gd name="T68" fmla="*/ 28 w 84"/>
                <a:gd name="T69" fmla="*/ 50 h 66"/>
                <a:gd name="T70" fmla="*/ 26 w 84"/>
                <a:gd name="T71" fmla="*/ 46 h 66"/>
                <a:gd name="T72" fmla="*/ 12 w 84"/>
                <a:gd name="T73" fmla="*/ 36 h 66"/>
                <a:gd name="T74" fmla="*/ 6 w 84"/>
                <a:gd name="T75" fmla="*/ 20 h 66"/>
                <a:gd name="T76" fmla="*/ 4 w 84"/>
                <a:gd name="T77" fmla="*/ 16 h 66"/>
                <a:gd name="T78" fmla="*/ 0 w 84"/>
                <a:gd name="T79" fmla="*/ 12 h 66"/>
                <a:gd name="T80" fmla="*/ 6 w 84"/>
                <a:gd name="T81" fmla="*/ 8 h 66"/>
                <a:gd name="T82" fmla="*/ 12 w 84"/>
                <a:gd name="T83" fmla="*/ 12 h 66"/>
                <a:gd name="T84" fmla="*/ 18 w 84"/>
                <a:gd name="T85" fmla="*/ 18 h 66"/>
                <a:gd name="T86" fmla="*/ 24 w 84"/>
                <a:gd name="T87" fmla="*/ 18 h 66"/>
                <a:gd name="T88" fmla="*/ 26 w 84"/>
                <a:gd name="T89" fmla="*/ 14 h 66"/>
                <a:gd name="T90" fmla="*/ 22 w 84"/>
                <a:gd name="T91" fmla="*/ 8 h 66"/>
                <a:gd name="T92" fmla="*/ 16 w 84"/>
                <a:gd name="T93" fmla="*/ 2 h 66"/>
                <a:gd name="T94" fmla="*/ 20 w 84"/>
                <a:gd name="T9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 h="66">
                  <a:moveTo>
                    <a:pt x="20" y="0"/>
                  </a:moveTo>
                  <a:lnTo>
                    <a:pt x="26" y="2"/>
                  </a:lnTo>
                  <a:lnTo>
                    <a:pt x="32" y="8"/>
                  </a:lnTo>
                  <a:lnTo>
                    <a:pt x="42" y="14"/>
                  </a:lnTo>
                  <a:lnTo>
                    <a:pt x="46" y="12"/>
                  </a:lnTo>
                  <a:lnTo>
                    <a:pt x="52" y="6"/>
                  </a:lnTo>
                  <a:lnTo>
                    <a:pt x="56" y="2"/>
                  </a:lnTo>
                  <a:lnTo>
                    <a:pt x="60" y="8"/>
                  </a:lnTo>
                  <a:lnTo>
                    <a:pt x="66" y="20"/>
                  </a:lnTo>
                  <a:lnTo>
                    <a:pt x="70" y="24"/>
                  </a:lnTo>
                  <a:lnTo>
                    <a:pt x="80" y="28"/>
                  </a:lnTo>
                  <a:lnTo>
                    <a:pt x="84" y="30"/>
                  </a:lnTo>
                  <a:lnTo>
                    <a:pt x="84" y="36"/>
                  </a:lnTo>
                  <a:lnTo>
                    <a:pt x="72" y="36"/>
                  </a:lnTo>
                  <a:lnTo>
                    <a:pt x="68" y="38"/>
                  </a:lnTo>
                  <a:lnTo>
                    <a:pt x="66" y="44"/>
                  </a:lnTo>
                  <a:lnTo>
                    <a:pt x="68" y="48"/>
                  </a:lnTo>
                  <a:lnTo>
                    <a:pt x="68" y="50"/>
                  </a:lnTo>
                  <a:lnTo>
                    <a:pt x="68" y="52"/>
                  </a:lnTo>
                  <a:lnTo>
                    <a:pt x="68" y="54"/>
                  </a:lnTo>
                  <a:lnTo>
                    <a:pt x="60" y="54"/>
                  </a:lnTo>
                  <a:lnTo>
                    <a:pt x="60" y="58"/>
                  </a:lnTo>
                  <a:lnTo>
                    <a:pt x="60" y="62"/>
                  </a:lnTo>
                  <a:lnTo>
                    <a:pt x="60" y="66"/>
                  </a:lnTo>
                  <a:lnTo>
                    <a:pt x="52" y="66"/>
                  </a:lnTo>
                  <a:lnTo>
                    <a:pt x="46" y="62"/>
                  </a:lnTo>
                  <a:lnTo>
                    <a:pt x="52" y="58"/>
                  </a:lnTo>
                  <a:lnTo>
                    <a:pt x="48" y="52"/>
                  </a:lnTo>
                  <a:lnTo>
                    <a:pt x="48" y="44"/>
                  </a:lnTo>
                  <a:lnTo>
                    <a:pt x="44" y="42"/>
                  </a:lnTo>
                  <a:lnTo>
                    <a:pt x="42" y="44"/>
                  </a:lnTo>
                  <a:lnTo>
                    <a:pt x="38" y="48"/>
                  </a:lnTo>
                  <a:lnTo>
                    <a:pt x="32" y="52"/>
                  </a:lnTo>
                  <a:lnTo>
                    <a:pt x="26" y="56"/>
                  </a:lnTo>
                  <a:lnTo>
                    <a:pt x="28" y="50"/>
                  </a:lnTo>
                  <a:lnTo>
                    <a:pt x="26" y="46"/>
                  </a:lnTo>
                  <a:lnTo>
                    <a:pt x="12" y="36"/>
                  </a:lnTo>
                  <a:lnTo>
                    <a:pt x="6" y="20"/>
                  </a:lnTo>
                  <a:lnTo>
                    <a:pt x="4" y="16"/>
                  </a:lnTo>
                  <a:lnTo>
                    <a:pt x="0" y="12"/>
                  </a:lnTo>
                  <a:lnTo>
                    <a:pt x="6" y="8"/>
                  </a:lnTo>
                  <a:lnTo>
                    <a:pt x="12" y="12"/>
                  </a:lnTo>
                  <a:lnTo>
                    <a:pt x="18" y="18"/>
                  </a:lnTo>
                  <a:lnTo>
                    <a:pt x="24" y="18"/>
                  </a:lnTo>
                  <a:lnTo>
                    <a:pt x="26" y="14"/>
                  </a:lnTo>
                  <a:lnTo>
                    <a:pt x="22" y="8"/>
                  </a:lnTo>
                  <a:lnTo>
                    <a:pt x="16" y="2"/>
                  </a:lnTo>
                  <a:lnTo>
                    <a:pt x="20"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11" name="Freeform 188">
              <a:extLst>
                <a:ext uri="{FF2B5EF4-FFF2-40B4-BE49-F238E27FC236}">
                  <a16:creationId xmlns:a16="http://schemas.microsoft.com/office/drawing/2014/main" id="{40ABF919-9FEB-4CEA-B06F-FB94D883D449}"/>
                </a:ext>
              </a:extLst>
            </p:cNvPr>
            <p:cNvSpPr>
              <a:spLocks/>
            </p:cNvSpPr>
            <p:nvPr/>
          </p:nvSpPr>
          <p:spPr bwMode="gray">
            <a:xfrm>
              <a:off x="5671121" y="3653093"/>
              <a:ext cx="155554" cy="71927"/>
            </a:xfrm>
            <a:custGeom>
              <a:avLst/>
              <a:gdLst>
                <a:gd name="T0" fmla="*/ 0 w 108"/>
                <a:gd name="T1" fmla="*/ 2 h 50"/>
                <a:gd name="T2" fmla="*/ 12 w 108"/>
                <a:gd name="T3" fmla="*/ 0 h 50"/>
                <a:gd name="T4" fmla="*/ 18 w 108"/>
                <a:gd name="T5" fmla="*/ 4 h 50"/>
                <a:gd name="T6" fmla="*/ 24 w 108"/>
                <a:gd name="T7" fmla="*/ 8 h 50"/>
                <a:gd name="T8" fmla="*/ 34 w 108"/>
                <a:gd name="T9" fmla="*/ 6 h 50"/>
                <a:gd name="T10" fmla="*/ 42 w 108"/>
                <a:gd name="T11" fmla="*/ 6 h 50"/>
                <a:gd name="T12" fmla="*/ 52 w 108"/>
                <a:gd name="T13" fmla="*/ 12 h 50"/>
                <a:gd name="T14" fmla="*/ 56 w 108"/>
                <a:gd name="T15" fmla="*/ 14 h 50"/>
                <a:gd name="T16" fmla="*/ 66 w 108"/>
                <a:gd name="T17" fmla="*/ 18 h 50"/>
                <a:gd name="T18" fmla="*/ 72 w 108"/>
                <a:gd name="T19" fmla="*/ 18 h 50"/>
                <a:gd name="T20" fmla="*/ 82 w 108"/>
                <a:gd name="T21" fmla="*/ 16 h 50"/>
                <a:gd name="T22" fmla="*/ 92 w 108"/>
                <a:gd name="T23" fmla="*/ 22 h 50"/>
                <a:gd name="T24" fmla="*/ 94 w 108"/>
                <a:gd name="T25" fmla="*/ 24 h 50"/>
                <a:gd name="T26" fmla="*/ 102 w 108"/>
                <a:gd name="T27" fmla="*/ 32 h 50"/>
                <a:gd name="T28" fmla="*/ 98 w 108"/>
                <a:gd name="T29" fmla="*/ 34 h 50"/>
                <a:gd name="T30" fmla="*/ 104 w 108"/>
                <a:gd name="T31" fmla="*/ 40 h 50"/>
                <a:gd name="T32" fmla="*/ 108 w 108"/>
                <a:gd name="T33" fmla="*/ 46 h 50"/>
                <a:gd name="T34" fmla="*/ 106 w 108"/>
                <a:gd name="T35" fmla="*/ 50 h 50"/>
                <a:gd name="T36" fmla="*/ 100 w 108"/>
                <a:gd name="T37" fmla="*/ 50 h 50"/>
                <a:gd name="T38" fmla="*/ 88 w 108"/>
                <a:gd name="T39" fmla="*/ 40 h 50"/>
                <a:gd name="T40" fmla="*/ 82 w 108"/>
                <a:gd name="T41" fmla="*/ 44 h 50"/>
                <a:gd name="T42" fmla="*/ 74 w 108"/>
                <a:gd name="T43" fmla="*/ 44 h 50"/>
                <a:gd name="T44" fmla="*/ 66 w 108"/>
                <a:gd name="T45" fmla="*/ 46 h 50"/>
                <a:gd name="T46" fmla="*/ 58 w 108"/>
                <a:gd name="T47" fmla="*/ 50 h 50"/>
                <a:gd name="T48" fmla="*/ 52 w 108"/>
                <a:gd name="T49" fmla="*/ 46 h 50"/>
                <a:gd name="T50" fmla="*/ 46 w 108"/>
                <a:gd name="T51" fmla="*/ 40 h 50"/>
                <a:gd name="T52" fmla="*/ 38 w 108"/>
                <a:gd name="T53" fmla="*/ 38 h 50"/>
                <a:gd name="T54" fmla="*/ 36 w 108"/>
                <a:gd name="T55" fmla="*/ 44 h 50"/>
                <a:gd name="T56" fmla="*/ 26 w 108"/>
                <a:gd name="T57" fmla="*/ 40 h 50"/>
                <a:gd name="T58" fmla="*/ 30 w 108"/>
                <a:gd name="T59" fmla="*/ 32 h 50"/>
                <a:gd name="T60" fmla="*/ 26 w 108"/>
                <a:gd name="T61" fmla="*/ 22 h 50"/>
                <a:gd name="T62" fmla="*/ 20 w 108"/>
                <a:gd name="T63" fmla="*/ 14 h 50"/>
                <a:gd name="T64" fmla="*/ 12 w 108"/>
                <a:gd name="T65" fmla="*/ 10 h 50"/>
                <a:gd name="T66" fmla="*/ 6 w 108"/>
                <a:gd name="T67" fmla="*/ 6 h 50"/>
                <a:gd name="T68" fmla="*/ 0 w 108"/>
                <a:gd name="T69"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 h="50">
                  <a:moveTo>
                    <a:pt x="0" y="2"/>
                  </a:moveTo>
                  <a:lnTo>
                    <a:pt x="12" y="0"/>
                  </a:lnTo>
                  <a:lnTo>
                    <a:pt x="18" y="4"/>
                  </a:lnTo>
                  <a:lnTo>
                    <a:pt x="24" y="8"/>
                  </a:lnTo>
                  <a:lnTo>
                    <a:pt x="34" y="6"/>
                  </a:lnTo>
                  <a:lnTo>
                    <a:pt x="42" y="6"/>
                  </a:lnTo>
                  <a:lnTo>
                    <a:pt x="52" y="12"/>
                  </a:lnTo>
                  <a:lnTo>
                    <a:pt x="56" y="14"/>
                  </a:lnTo>
                  <a:lnTo>
                    <a:pt x="66" y="18"/>
                  </a:lnTo>
                  <a:lnTo>
                    <a:pt x="72" y="18"/>
                  </a:lnTo>
                  <a:lnTo>
                    <a:pt x="82" y="16"/>
                  </a:lnTo>
                  <a:lnTo>
                    <a:pt x="92" y="22"/>
                  </a:lnTo>
                  <a:lnTo>
                    <a:pt x="94" y="24"/>
                  </a:lnTo>
                  <a:lnTo>
                    <a:pt x="102" y="32"/>
                  </a:lnTo>
                  <a:lnTo>
                    <a:pt x="98" y="34"/>
                  </a:lnTo>
                  <a:lnTo>
                    <a:pt x="104" y="40"/>
                  </a:lnTo>
                  <a:lnTo>
                    <a:pt x="108" y="46"/>
                  </a:lnTo>
                  <a:lnTo>
                    <a:pt x="106" y="50"/>
                  </a:lnTo>
                  <a:lnTo>
                    <a:pt x="100" y="50"/>
                  </a:lnTo>
                  <a:lnTo>
                    <a:pt x="88" y="40"/>
                  </a:lnTo>
                  <a:lnTo>
                    <a:pt x="82" y="44"/>
                  </a:lnTo>
                  <a:lnTo>
                    <a:pt x="74" y="44"/>
                  </a:lnTo>
                  <a:lnTo>
                    <a:pt x="66" y="46"/>
                  </a:lnTo>
                  <a:lnTo>
                    <a:pt x="58" y="50"/>
                  </a:lnTo>
                  <a:lnTo>
                    <a:pt x="52" y="46"/>
                  </a:lnTo>
                  <a:lnTo>
                    <a:pt x="46" y="40"/>
                  </a:lnTo>
                  <a:lnTo>
                    <a:pt x="38" y="38"/>
                  </a:lnTo>
                  <a:lnTo>
                    <a:pt x="36" y="44"/>
                  </a:lnTo>
                  <a:lnTo>
                    <a:pt x="26" y="40"/>
                  </a:lnTo>
                  <a:lnTo>
                    <a:pt x="30" y="32"/>
                  </a:lnTo>
                  <a:lnTo>
                    <a:pt x="26" y="22"/>
                  </a:lnTo>
                  <a:lnTo>
                    <a:pt x="20" y="14"/>
                  </a:lnTo>
                  <a:lnTo>
                    <a:pt x="12" y="10"/>
                  </a:lnTo>
                  <a:lnTo>
                    <a:pt x="6" y="6"/>
                  </a:lnTo>
                  <a:lnTo>
                    <a:pt x="0" y="2"/>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12" name="Freeform 189">
              <a:extLst>
                <a:ext uri="{FF2B5EF4-FFF2-40B4-BE49-F238E27FC236}">
                  <a16:creationId xmlns:a16="http://schemas.microsoft.com/office/drawing/2014/main" id="{4E0A9DD0-DF55-4E4C-BE42-49A3A94CD519}"/>
                </a:ext>
              </a:extLst>
            </p:cNvPr>
            <p:cNvSpPr>
              <a:spLocks/>
            </p:cNvSpPr>
            <p:nvPr/>
          </p:nvSpPr>
          <p:spPr bwMode="gray">
            <a:xfrm>
              <a:off x="5962063" y="3678987"/>
              <a:ext cx="319749" cy="198516"/>
            </a:xfrm>
            <a:custGeom>
              <a:avLst/>
              <a:gdLst>
                <a:gd name="T0" fmla="*/ 20 w 222"/>
                <a:gd name="T1" fmla="*/ 104 h 138"/>
                <a:gd name="T2" fmla="*/ 18 w 222"/>
                <a:gd name="T3" fmla="*/ 80 h 138"/>
                <a:gd name="T4" fmla="*/ 24 w 222"/>
                <a:gd name="T5" fmla="*/ 72 h 138"/>
                <a:gd name="T6" fmla="*/ 12 w 222"/>
                <a:gd name="T7" fmla="*/ 56 h 138"/>
                <a:gd name="T8" fmla="*/ 8 w 222"/>
                <a:gd name="T9" fmla="*/ 50 h 138"/>
                <a:gd name="T10" fmla="*/ 0 w 222"/>
                <a:gd name="T11" fmla="*/ 52 h 138"/>
                <a:gd name="T12" fmla="*/ 0 w 222"/>
                <a:gd name="T13" fmla="*/ 44 h 138"/>
                <a:gd name="T14" fmla="*/ 6 w 222"/>
                <a:gd name="T15" fmla="*/ 36 h 138"/>
                <a:gd name="T16" fmla="*/ 12 w 222"/>
                <a:gd name="T17" fmla="*/ 40 h 138"/>
                <a:gd name="T18" fmla="*/ 28 w 222"/>
                <a:gd name="T19" fmla="*/ 40 h 138"/>
                <a:gd name="T20" fmla="*/ 34 w 222"/>
                <a:gd name="T21" fmla="*/ 32 h 138"/>
                <a:gd name="T22" fmla="*/ 26 w 222"/>
                <a:gd name="T23" fmla="*/ 24 h 138"/>
                <a:gd name="T24" fmla="*/ 20 w 222"/>
                <a:gd name="T25" fmla="*/ 16 h 138"/>
                <a:gd name="T26" fmla="*/ 14 w 222"/>
                <a:gd name="T27" fmla="*/ 10 h 138"/>
                <a:gd name="T28" fmla="*/ 4 w 222"/>
                <a:gd name="T29" fmla="*/ 14 h 138"/>
                <a:gd name="T30" fmla="*/ 2 w 222"/>
                <a:gd name="T31" fmla="*/ 28 h 138"/>
                <a:gd name="T32" fmla="*/ 0 w 222"/>
                <a:gd name="T33" fmla="*/ 22 h 138"/>
                <a:gd name="T34" fmla="*/ 0 w 222"/>
                <a:gd name="T35" fmla="*/ 12 h 138"/>
                <a:gd name="T36" fmla="*/ 10 w 222"/>
                <a:gd name="T37" fmla="*/ 6 h 138"/>
                <a:gd name="T38" fmla="*/ 24 w 222"/>
                <a:gd name="T39" fmla="*/ 4 h 138"/>
                <a:gd name="T40" fmla="*/ 36 w 222"/>
                <a:gd name="T41" fmla="*/ 12 h 138"/>
                <a:gd name="T42" fmla="*/ 44 w 222"/>
                <a:gd name="T43" fmla="*/ 26 h 138"/>
                <a:gd name="T44" fmla="*/ 54 w 222"/>
                <a:gd name="T45" fmla="*/ 28 h 138"/>
                <a:gd name="T46" fmla="*/ 68 w 222"/>
                <a:gd name="T47" fmla="*/ 26 h 138"/>
                <a:gd name="T48" fmla="*/ 68 w 222"/>
                <a:gd name="T49" fmla="*/ 14 h 138"/>
                <a:gd name="T50" fmla="*/ 96 w 222"/>
                <a:gd name="T51" fmla="*/ 0 h 138"/>
                <a:gd name="T52" fmla="*/ 102 w 222"/>
                <a:gd name="T53" fmla="*/ 6 h 138"/>
                <a:gd name="T54" fmla="*/ 116 w 222"/>
                <a:gd name="T55" fmla="*/ 8 h 138"/>
                <a:gd name="T56" fmla="*/ 118 w 222"/>
                <a:gd name="T57" fmla="*/ 12 h 138"/>
                <a:gd name="T58" fmla="*/ 118 w 222"/>
                <a:gd name="T59" fmla="*/ 28 h 138"/>
                <a:gd name="T60" fmla="*/ 144 w 222"/>
                <a:gd name="T61" fmla="*/ 28 h 138"/>
                <a:gd name="T62" fmla="*/ 158 w 222"/>
                <a:gd name="T63" fmla="*/ 54 h 138"/>
                <a:gd name="T64" fmla="*/ 178 w 222"/>
                <a:gd name="T65" fmla="*/ 66 h 138"/>
                <a:gd name="T66" fmla="*/ 200 w 222"/>
                <a:gd name="T67" fmla="*/ 82 h 138"/>
                <a:gd name="T68" fmla="*/ 212 w 222"/>
                <a:gd name="T69" fmla="*/ 84 h 138"/>
                <a:gd name="T70" fmla="*/ 222 w 222"/>
                <a:gd name="T71" fmla="*/ 90 h 138"/>
                <a:gd name="T72" fmla="*/ 222 w 222"/>
                <a:gd name="T73" fmla="*/ 98 h 138"/>
                <a:gd name="T74" fmla="*/ 210 w 222"/>
                <a:gd name="T75" fmla="*/ 98 h 138"/>
                <a:gd name="T76" fmla="*/ 194 w 222"/>
                <a:gd name="T77" fmla="*/ 104 h 138"/>
                <a:gd name="T78" fmla="*/ 182 w 222"/>
                <a:gd name="T79" fmla="*/ 122 h 138"/>
                <a:gd name="T80" fmla="*/ 170 w 222"/>
                <a:gd name="T81" fmla="*/ 126 h 138"/>
                <a:gd name="T82" fmla="*/ 160 w 222"/>
                <a:gd name="T83" fmla="*/ 138 h 138"/>
                <a:gd name="T84" fmla="*/ 150 w 222"/>
                <a:gd name="T85" fmla="*/ 134 h 138"/>
                <a:gd name="T86" fmla="*/ 138 w 222"/>
                <a:gd name="T87" fmla="*/ 134 h 138"/>
                <a:gd name="T88" fmla="*/ 136 w 222"/>
                <a:gd name="T89" fmla="*/ 112 h 138"/>
                <a:gd name="T90" fmla="*/ 126 w 222"/>
                <a:gd name="T91" fmla="*/ 110 h 138"/>
                <a:gd name="T92" fmla="*/ 68 w 222"/>
                <a:gd name="T93" fmla="*/ 84 h 138"/>
                <a:gd name="T94" fmla="*/ 42 w 222"/>
                <a:gd name="T95" fmla="*/ 88 h 138"/>
                <a:gd name="T96" fmla="*/ 20 w 222"/>
                <a:gd name="T97" fmla="*/ 10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2" h="138">
                  <a:moveTo>
                    <a:pt x="20" y="104"/>
                  </a:moveTo>
                  <a:lnTo>
                    <a:pt x="18" y="80"/>
                  </a:lnTo>
                  <a:lnTo>
                    <a:pt x="24" y="72"/>
                  </a:lnTo>
                  <a:lnTo>
                    <a:pt x="12" y="56"/>
                  </a:lnTo>
                  <a:lnTo>
                    <a:pt x="8" y="50"/>
                  </a:lnTo>
                  <a:lnTo>
                    <a:pt x="0" y="52"/>
                  </a:lnTo>
                  <a:lnTo>
                    <a:pt x="0" y="44"/>
                  </a:lnTo>
                  <a:lnTo>
                    <a:pt x="6" y="36"/>
                  </a:lnTo>
                  <a:lnTo>
                    <a:pt x="12" y="40"/>
                  </a:lnTo>
                  <a:lnTo>
                    <a:pt x="28" y="40"/>
                  </a:lnTo>
                  <a:lnTo>
                    <a:pt x="34" y="32"/>
                  </a:lnTo>
                  <a:lnTo>
                    <a:pt x="26" y="24"/>
                  </a:lnTo>
                  <a:lnTo>
                    <a:pt x="20" y="16"/>
                  </a:lnTo>
                  <a:lnTo>
                    <a:pt x="14" y="10"/>
                  </a:lnTo>
                  <a:lnTo>
                    <a:pt x="4" y="14"/>
                  </a:lnTo>
                  <a:lnTo>
                    <a:pt x="2" y="28"/>
                  </a:lnTo>
                  <a:lnTo>
                    <a:pt x="0" y="22"/>
                  </a:lnTo>
                  <a:lnTo>
                    <a:pt x="0" y="12"/>
                  </a:lnTo>
                  <a:lnTo>
                    <a:pt x="10" y="6"/>
                  </a:lnTo>
                  <a:lnTo>
                    <a:pt x="24" y="4"/>
                  </a:lnTo>
                  <a:lnTo>
                    <a:pt x="36" y="12"/>
                  </a:lnTo>
                  <a:lnTo>
                    <a:pt x="44" y="26"/>
                  </a:lnTo>
                  <a:lnTo>
                    <a:pt x="54" y="28"/>
                  </a:lnTo>
                  <a:lnTo>
                    <a:pt x="68" y="26"/>
                  </a:lnTo>
                  <a:lnTo>
                    <a:pt x="68" y="14"/>
                  </a:lnTo>
                  <a:lnTo>
                    <a:pt x="96" y="0"/>
                  </a:lnTo>
                  <a:lnTo>
                    <a:pt x="102" y="6"/>
                  </a:lnTo>
                  <a:lnTo>
                    <a:pt x="116" y="8"/>
                  </a:lnTo>
                  <a:lnTo>
                    <a:pt x="118" y="12"/>
                  </a:lnTo>
                  <a:lnTo>
                    <a:pt x="118" y="28"/>
                  </a:lnTo>
                  <a:lnTo>
                    <a:pt x="144" y="28"/>
                  </a:lnTo>
                  <a:lnTo>
                    <a:pt x="158" y="54"/>
                  </a:lnTo>
                  <a:lnTo>
                    <a:pt x="178" y="66"/>
                  </a:lnTo>
                  <a:lnTo>
                    <a:pt x="200" y="82"/>
                  </a:lnTo>
                  <a:lnTo>
                    <a:pt x="212" y="84"/>
                  </a:lnTo>
                  <a:lnTo>
                    <a:pt x="222" y="90"/>
                  </a:lnTo>
                  <a:lnTo>
                    <a:pt x="222" y="98"/>
                  </a:lnTo>
                  <a:lnTo>
                    <a:pt x="210" y="98"/>
                  </a:lnTo>
                  <a:lnTo>
                    <a:pt x="194" y="104"/>
                  </a:lnTo>
                  <a:lnTo>
                    <a:pt x="182" y="122"/>
                  </a:lnTo>
                  <a:lnTo>
                    <a:pt x="170" y="126"/>
                  </a:lnTo>
                  <a:lnTo>
                    <a:pt x="160" y="138"/>
                  </a:lnTo>
                  <a:lnTo>
                    <a:pt x="150" y="134"/>
                  </a:lnTo>
                  <a:lnTo>
                    <a:pt x="138" y="134"/>
                  </a:lnTo>
                  <a:lnTo>
                    <a:pt x="136" y="112"/>
                  </a:lnTo>
                  <a:lnTo>
                    <a:pt x="126" y="110"/>
                  </a:lnTo>
                  <a:lnTo>
                    <a:pt x="68" y="84"/>
                  </a:lnTo>
                  <a:lnTo>
                    <a:pt x="42" y="88"/>
                  </a:lnTo>
                  <a:lnTo>
                    <a:pt x="20" y="104"/>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13" name="Freeform 190">
              <a:extLst>
                <a:ext uri="{FF2B5EF4-FFF2-40B4-BE49-F238E27FC236}">
                  <a16:creationId xmlns:a16="http://schemas.microsoft.com/office/drawing/2014/main" id="{04A90255-F983-4C28-AD7F-26872704C187}"/>
                </a:ext>
              </a:extLst>
            </p:cNvPr>
            <p:cNvSpPr>
              <a:spLocks/>
            </p:cNvSpPr>
            <p:nvPr/>
          </p:nvSpPr>
          <p:spPr bwMode="gray">
            <a:xfrm>
              <a:off x="6299094" y="3727897"/>
              <a:ext cx="169956" cy="109328"/>
            </a:xfrm>
            <a:custGeom>
              <a:avLst/>
              <a:gdLst>
                <a:gd name="T0" fmla="*/ 24 w 118"/>
                <a:gd name="T1" fmla="*/ 14 h 76"/>
                <a:gd name="T2" fmla="*/ 32 w 118"/>
                <a:gd name="T3" fmla="*/ 10 h 76"/>
                <a:gd name="T4" fmla="*/ 36 w 118"/>
                <a:gd name="T5" fmla="*/ 2 h 76"/>
                <a:gd name="T6" fmla="*/ 48 w 118"/>
                <a:gd name="T7" fmla="*/ 0 h 76"/>
                <a:gd name="T8" fmla="*/ 54 w 118"/>
                <a:gd name="T9" fmla="*/ 2 h 76"/>
                <a:gd name="T10" fmla="*/ 52 w 118"/>
                <a:gd name="T11" fmla="*/ 8 h 76"/>
                <a:gd name="T12" fmla="*/ 50 w 118"/>
                <a:gd name="T13" fmla="*/ 14 h 76"/>
                <a:gd name="T14" fmla="*/ 52 w 118"/>
                <a:gd name="T15" fmla="*/ 20 h 76"/>
                <a:gd name="T16" fmla="*/ 54 w 118"/>
                <a:gd name="T17" fmla="*/ 28 h 76"/>
                <a:gd name="T18" fmla="*/ 66 w 118"/>
                <a:gd name="T19" fmla="*/ 28 h 76"/>
                <a:gd name="T20" fmla="*/ 80 w 118"/>
                <a:gd name="T21" fmla="*/ 30 h 76"/>
                <a:gd name="T22" fmla="*/ 100 w 118"/>
                <a:gd name="T23" fmla="*/ 30 h 76"/>
                <a:gd name="T24" fmla="*/ 98 w 118"/>
                <a:gd name="T25" fmla="*/ 36 h 76"/>
                <a:gd name="T26" fmla="*/ 100 w 118"/>
                <a:gd name="T27" fmla="*/ 44 h 76"/>
                <a:gd name="T28" fmla="*/ 106 w 118"/>
                <a:gd name="T29" fmla="*/ 46 h 76"/>
                <a:gd name="T30" fmla="*/ 118 w 118"/>
                <a:gd name="T31" fmla="*/ 44 h 76"/>
                <a:gd name="T32" fmla="*/ 118 w 118"/>
                <a:gd name="T33" fmla="*/ 64 h 76"/>
                <a:gd name="T34" fmla="*/ 90 w 118"/>
                <a:gd name="T35" fmla="*/ 64 h 76"/>
                <a:gd name="T36" fmla="*/ 80 w 118"/>
                <a:gd name="T37" fmla="*/ 70 h 76"/>
                <a:gd name="T38" fmla="*/ 64 w 118"/>
                <a:gd name="T39" fmla="*/ 76 h 76"/>
                <a:gd name="T40" fmla="*/ 64 w 118"/>
                <a:gd name="T41" fmla="*/ 70 h 76"/>
                <a:gd name="T42" fmla="*/ 66 w 118"/>
                <a:gd name="T43" fmla="*/ 62 h 76"/>
                <a:gd name="T44" fmla="*/ 64 w 118"/>
                <a:gd name="T45" fmla="*/ 50 h 76"/>
                <a:gd name="T46" fmla="*/ 56 w 118"/>
                <a:gd name="T47" fmla="*/ 44 h 76"/>
                <a:gd name="T48" fmla="*/ 46 w 118"/>
                <a:gd name="T49" fmla="*/ 60 h 76"/>
                <a:gd name="T50" fmla="*/ 38 w 118"/>
                <a:gd name="T51" fmla="*/ 62 h 76"/>
                <a:gd name="T52" fmla="*/ 18 w 118"/>
                <a:gd name="T53" fmla="*/ 74 h 76"/>
                <a:gd name="T54" fmla="*/ 8 w 118"/>
                <a:gd name="T55" fmla="*/ 70 h 76"/>
                <a:gd name="T56" fmla="*/ 8 w 118"/>
                <a:gd name="T57" fmla="*/ 62 h 76"/>
                <a:gd name="T58" fmla="*/ 16 w 118"/>
                <a:gd name="T59" fmla="*/ 52 h 76"/>
                <a:gd name="T60" fmla="*/ 10 w 118"/>
                <a:gd name="T61" fmla="*/ 50 h 76"/>
                <a:gd name="T62" fmla="*/ 12 w 118"/>
                <a:gd name="T63" fmla="*/ 36 h 76"/>
                <a:gd name="T64" fmla="*/ 0 w 118"/>
                <a:gd name="T65" fmla="*/ 36 h 76"/>
                <a:gd name="T66" fmla="*/ 0 w 118"/>
                <a:gd name="T67" fmla="*/ 26 h 76"/>
                <a:gd name="T68" fmla="*/ 20 w 118"/>
                <a:gd name="T69" fmla="*/ 26 h 76"/>
                <a:gd name="T70" fmla="*/ 18 w 118"/>
                <a:gd name="T71" fmla="*/ 12 h 76"/>
                <a:gd name="T72" fmla="*/ 24 w 118"/>
                <a:gd name="T73"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76">
                  <a:moveTo>
                    <a:pt x="24" y="14"/>
                  </a:moveTo>
                  <a:lnTo>
                    <a:pt x="32" y="10"/>
                  </a:lnTo>
                  <a:lnTo>
                    <a:pt x="36" y="2"/>
                  </a:lnTo>
                  <a:lnTo>
                    <a:pt x="48" y="0"/>
                  </a:lnTo>
                  <a:lnTo>
                    <a:pt x="54" y="2"/>
                  </a:lnTo>
                  <a:lnTo>
                    <a:pt x="52" y="8"/>
                  </a:lnTo>
                  <a:lnTo>
                    <a:pt x="50" y="14"/>
                  </a:lnTo>
                  <a:lnTo>
                    <a:pt x="52" y="20"/>
                  </a:lnTo>
                  <a:lnTo>
                    <a:pt x="54" y="28"/>
                  </a:lnTo>
                  <a:lnTo>
                    <a:pt x="66" y="28"/>
                  </a:lnTo>
                  <a:lnTo>
                    <a:pt x="80" y="30"/>
                  </a:lnTo>
                  <a:lnTo>
                    <a:pt x="100" y="30"/>
                  </a:lnTo>
                  <a:lnTo>
                    <a:pt x="98" y="36"/>
                  </a:lnTo>
                  <a:lnTo>
                    <a:pt x="100" y="44"/>
                  </a:lnTo>
                  <a:lnTo>
                    <a:pt x="106" y="46"/>
                  </a:lnTo>
                  <a:lnTo>
                    <a:pt x="118" y="44"/>
                  </a:lnTo>
                  <a:lnTo>
                    <a:pt x="118" y="64"/>
                  </a:lnTo>
                  <a:lnTo>
                    <a:pt x="90" y="64"/>
                  </a:lnTo>
                  <a:lnTo>
                    <a:pt x="80" y="70"/>
                  </a:lnTo>
                  <a:lnTo>
                    <a:pt x="64" y="76"/>
                  </a:lnTo>
                  <a:lnTo>
                    <a:pt x="64" y="70"/>
                  </a:lnTo>
                  <a:lnTo>
                    <a:pt x="66" y="62"/>
                  </a:lnTo>
                  <a:lnTo>
                    <a:pt x="64" y="50"/>
                  </a:lnTo>
                  <a:lnTo>
                    <a:pt x="56" y="44"/>
                  </a:lnTo>
                  <a:lnTo>
                    <a:pt x="46" y="60"/>
                  </a:lnTo>
                  <a:lnTo>
                    <a:pt x="38" y="62"/>
                  </a:lnTo>
                  <a:lnTo>
                    <a:pt x="18" y="74"/>
                  </a:lnTo>
                  <a:lnTo>
                    <a:pt x="8" y="70"/>
                  </a:lnTo>
                  <a:lnTo>
                    <a:pt x="8" y="62"/>
                  </a:lnTo>
                  <a:lnTo>
                    <a:pt x="16" y="52"/>
                  </a:lnTo>
                  <a:lnTo>
                    <a:pt x="10" y="50"/>
                  </a:lnTo>
                  <a:lnTo>
                    <a:pt x="12" y="36"/>
                  </a:lnTo>
                  <a:lnTo>
                    <a:pt x="0" y="36"/>
                  </a:lnTo>
                  <a:lnTo>
                    <a:pt x="0" y="26"/>
                  </a:lnTo>
                  <a:lnTo>
                    <a:pt x="20" y="26"/>
                  </a:lnTo>
                  <a:lnTo>
                    <a:pt x="18" y="12"/>
                  </a:lnTo>
                  <a:lnTo>
                    <a:pt x="24" y="14"/>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14" name="Freeform 191">
              <a:extLst>
                <a:ext uri="{FF2B5EF4-FFF2-40B4-BE49-F238E27FC236}">
                  <a16:creationId xmlns:a16="http://schemas.microsoft.com/office/drawing/2014/main" id="{4CEF49C1-88C0-464C-AC02-7498F6BE36C6}"/>
                </a:ext>
              </a:extLst>
            </p:cNvPr>
            <p:cNvSpPr>
              <a:spLocks/>
            </p:cNvSpPr>
            <p:nvPr/>
          </p:nvSpPr>
          <p:spPr bwMode="gray">
            <a:xfrm>
              <a:off x="6039838" y="3601305"/>
              <a:ext cx="383122" cy="227288"/>
            </a:xfrm>
            <a:custGeom>
              <a:avLst/>
              <a:gdLst>
                <a:gd name="T0" fmla="*/ 0 w 266"/>
                <a:gd name="T1" fmla="*/ 82 h 158"/>
                <a:gd name="T2" fmla="*/ 0 w 266"/>
                <a:gd name="T3" fmla="*/ 8 h 158"/>
                <a:gd name="T4" fmla="*/ 18 w 266"/>
                <a:gd name="T5" fmla="*/ 4 h 158"/>
                <a:gd name="T6" fmla="*/ 46 w 266"/>
                <a:gd name="T7" fmla="*/ 0 h 158"/>
                <a:gd name="T8" fmla="*/ 54 w 266"/>
                <a:gd name="T9" fmla="*/ 6 h 158"/>
                <a:gd name="T10" fmla="*/ 70 w 266"/>
                <a:gd name="T11" fmla="*/ 16 h 158"/>
                <a:gd name="T12" fmla="*/ 80 w 266"/>
                <a:gd name="T13" fmla="*/ 20 h 158"/>
                <a:gd name="T14" fmla="*/ 94 w 266"/>
                <a:gd name="T15" fmla="*/ 38 h 158"/>
                <a:gd name="T16" fmla="*/ 132 w 266"/>
                <a:gd name="T17" fmla="*/ 36 h 158"/>
                <a:gd name="T18" fmla="*/ 140 w 266"/>
                <a:gd name="T19" fmla="*/ 34 h 158"/>
                <a:gd name="T20" fmla="*/ 158 w 266"/>
                <a:gd name="T21" fmla="*/ 52 h 158"/>
                <a:gd name="T22" fmla="*/ 158 w 266"/>
                <a:gd name="T23" fmla="*/ 60 h 158"/>
                <a:gd name="T24" fmla="*/ 168 w 266"/>
                <a:gd name="T25" fmla="*/ 68 h 158"/>
                <a:gd name="T26" fmla="*/ 170 w 266"/>
                <a:gd name="T27" fmla="*/ 84 h 158"/>
                <a:gd name="T28" fmla="*/ 188 w 266"/>
                <a:gd name="T29" fmla="*/ 82 h 158"/>
                <a:gd name="T30" fmla="*/ 192 w 266"/>
                <a:gd name="T31" fmla="*/ 84 h 158"/>
                <a:gd name="T32" fmla="*/ 192 w 266"/>
                <a:gd name="T33" fmla="*/ 94 h 158"/>
                <a:gd name="T34" fmla="*/ 200 w 266"/>
                <a:gd name="T35" fmla="*/ 94 h 158"/>
                <a:gd name="T36" fmla="*/ 202 w 266"/>
                <a:gd name="T37" fmla="*/ 84 h 158"/>
                <a:gd name="T38" fmla="*/ 214 w 266"/>
                <a:gd name="T39" fmla="*/ 74 h 158"/>
                <a:gd name="T40" fmla="*/ 234 w 266"/>
                <a:gd name="T41" fmla="*/ 62 h 158"/>
                <a:gd name="T42" fmla="*/ 230 w 266"/>
                <a:gd name="T43" fmla="*/ 72 h 158"/>
                <a:gd name="T44" fmla="*/ 228 w 266"/>
                <a:gd name="T45" fmla="*/ 76 h 158"/>
                <a:gd name="T46" fmla="*/ 236 w 266"/>
                <a:gd name="T47" fmla="*/ 80 h 158"/>
                <a:gd name="T48" fmla="*/ 248 w 266"/>
                <a:gd name="T49" fmla="*/ 76 h 158"/>
                <a:gd name="T50" fmla="*/ 258 w 266"/>
                <a:gd name="T51" fmla="*/ 82 h 158"/>
                <a:gd name="T52" fmla="*/ 266 w 266"/>
                <a:gd name="T53" fmla="*/ 90 h 158"/>
                <a:gd name="T54" fmla="*/ 258 w 266"/>
                <a:gd name="T55" fmla="*/ 98 h 158"/>
                <a:gd name="T56" fmla="*/ 248 w 266"/>
                <a:gd name="T57" fmla="*/ 102 h 158"/>
                <a:gd name="T58" fmla="*/ 236 w 266"/>
                <a:gd name="T59" fmla="*/ 102 h 158"/>
                <a:gd name="T60" fmla="*/ 232 w 266"/>
                <a:gd name="T61" fmla="*/ 98 h 158"/>
                <a:gd name="T62" fmla="*/ 234 w 266"/>
                <a:gd name="T63" fmla="*/ 90 h 158"/>
                <a:gd name="T64" fmla="*/ 228 w 266"/>
                <a:gd name="T65" fmla="*/ 88 h 158"/>
                <a:gd name="T66" fmla="*/ 216 w 266"/>
                <a:gd name="T67" fmla="*/ 90 h 158"/>
                <a:gd name="T68" fmla="*/ 212 w 266"/>
                <a:gd name="T69" fmla="*/ 98 h 158"/>
                <a:gd name="T70" fmla="*/ 204 w 266"/>
                <a:gd name="T71" fmla="*/ 102 h 158"/>
                <a:gd name="T72" fmla="*/ 198 w 266"/>
                <a:gd name="T73" fmla="*/ 100 h 158"/>
                <a:gd name="T74" fmla="*/ 200 w 266"/>
                <a:gd name="T75" fmla="*/ 114 h 158"/>
                <a:gd name="T76" fmla="*/ 180 w 266"/>
                <a:gd name="T77" fmla="*/ 114 h 158"/>
                <a:gd name="T78" fmla="*/ 180 w 266"/>
                <a:gd name="T79" fmla="*/ 124 h 158"/>
                <a:gd name="T80" fmla="*/ 192 w 266"/>
                <a:gd name="T81" fmla="*/ 124 h 158"/>
                <a:gd name="T82" fmla="*/ 190 w 266"/>
                <a:gd name="T83" fmla="*/ 138 h 158"/>
                <a:gd name="T84" fmla="*/ 196 w 266"/>
                <a:gd name="T85" fmla="*/ 140 h 158"/>
                <a:gd name="T86" fmla="*/ 188 w 266"/>
                <a:gd name="T87" fmla="*/ 150 h 158"/>
                <a:gd name="T88" fmla="*/ 188 w 266"/>
                <a:gd name="T89" fmla="*/ 158 h 158"/>
                <a:gd name="T90" fmla="*/ 168 w 266"/>
                <a:gd name="T91" fmla="*/ 152 h 158"/>
                <a:gd name="T92" fmla="*/ 168 w 266"/>
                <a:gd name="T93" fmla="*/ 144 h 158"/>
                <a:gd name="T94" fmla="*/ 158 w 266"/>
                <a:gd name="T95" fmla="*/ 138 h 158"/>
                <a:gd name="T96" fmla="*/ 146 w 266"/>
                <a:gd name="T97" fmla="*/ 136 h 158"/>
                <a:gd name="T98" fmla="*/ 104 w 266"/>
                <a:gd name="T99" fmla="*/ 108 h 158"/>
                <a:gd name="T100" fmla="*/ 90 w 266"/>
                <a:gd name="T101" fmla="*/ 82 h 158"/>
                <a:gd name="T102" fmla="*/ 64 w 266"/>
                <a:gd name="T103" fmla="*/ 82 h 158"/>
                <a:gd name="T104" fmla="*/ 64 w 266"/>
                <a:gd name="T105" fmla="*/ 66 h 158"/>
                <a:gd name="T106" fmla="*/ 62 w 266"/>
                <a:gd name="T107" fmla="*/ 62 h 158"/>
                <a:gd name="T108" fmla="*/ 48 w 266"/>
                <a:gd name="T109" fmla="*/ 60 h 158"/>
                <a:gd name="T110" fmla="*/ 42 w 266"/>
                <a:gd name="T111" fmla="*/ 54 h 158"/>
                <a:gd name="T112" fmla="*/ 14 w 266"/>
                <a:gd name="T113" fmla="*/ 68 h 158"/>
                <a:gd name="T114" fmla="*/ 14 w 266"/>
                <a:gd name="T115" fmla="*/ 80 h 158"/>
                <a:gd name="T116" fmla="*/ 0 w 266"/>
                <a:gd name="T117" fmla="*/ 8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6" h="158">
                  <a:moveTo>
                    <a:pt x="0" y="82"/>
                  </a:moveTo>
                  <a:lnTo>
                    <a:pt x="0" y="8"/>
                  </a:lnTo>
                  <a:lnTo>
                    <a:pt x="18" y="4"/>
                  </a:lnTo>
                  <a:lnTo>
                    <a:pt x="46" y="0"/>
                  </a:lnTo>
                  <a:lnTo>
                    <a:pt x="54" y="6"/>
                  </a:lnTo>
                  <a:lnTo>
                    <a:pt x="70" y="16"/>
                  </a:lnTo>
                  <a:lnTo>
                    <a:pt x="80" y="20"/>
                  </a:lnTo>
                  <a:lnTo>
                    <a:pt x="94" y="38"/>
                  </a:lnTo>
                  <a:lnTo>
                    <a:pt x="132" y="36"/>
                  </a:lnTo>
                  <a:lnTo>
                    <a:pt x="140" y="34"/>
                  </a:lnTo>
                  <a:lnTo>
                    <a:pt x="158" y="52"/>
                  </a:lnTo>
                  <a:lnTo>
                    <a:pt x="158" y="60"/>
                  </a:lnTo>
                  <a:lnTo>
                    <a:pt x="168" y="68"/>
                  </a:lnTo>
                  <a:lnTo>
                    <a:pt x="170" y="84"/>
                  </a:lnTo>
                  <a:lnTo>
                    <a:pt x="188" y="82"/>
                  </a:lnTo>
                  <a:lnTo>
                    <a:pt x="192" y="84"/>
                  </a:lnTo>
                  <a:lnTo>
                    <a:pt x="192" y="94"/>
                  </a:lnTo>
                  <a:lnTo>
                    <a:pt x="200" y="94"/>
                  </a:lnTo>
                  <a:lnTo>
                    <a:pt x="202" y="84"/>
                  </a:lnTo>
                  <a:lnTo>
                    <a:pt x="214" y="74"/>
                  </a:lnTo>
                  <a:lnTo>
                    <a:pt x="234" y="62"/>
                  </a:lnTo>
                  <a:lnTo>
                    <a:pt x="230" y="72"/>
                  </a:lnTo>
                  <a:lnTo>
                    <a:pt x="228" y="76"/>
                  </a:lnTo>
                  <a:lnTo>
                    <a:pt x="236" y="80"/>
                  </a:lnTo>
                  <a:lnTo>
                    <a:pt x="248" y="76"/>
                  </a:lnTo>
                  <a:lnTo>
                    <a:pt x="258" y="82"/>
                  </a:lnTo>
                  <a:lnTo>
                    <a:pt x="266" y="90"/>
                  </a:lnTo>
                  <a:lnTo>
                    <a:pt x="258" y="98"/>
                  </a:lnTo>
                  <a:lnTo>
                    <a:pt x="248" y="102"/>
                  </a:lnTo>
                  <a:lnTo>
                    <a:pt x="236" y="102"/>
                  </a:lnTo>
                  <a:lnTo>
                    <a:pt x="232" y="98"/>
                  </a:lnTo>
                  <a:lnTo>
                    <a:pt x="234" y="90"/>
                  </a:lnTo>
                  <a:lnTo>
                    <a:pt x="228" y="88"/>
                  </a:lnTo>
                  <a:lnTo>
                    <a:pt x="216" y="90"/>
                  </a:lnTo>
                  <a:lnTo>
                    <a:pt x="212" y="98"/>
                  </a:lnTo>
                  <a:lnTo>
                    <a:pt x="204" y="102"/>
                  </a:lnTo>
                  <a:lnTo>
                    <a:pt x="198" y="100"/>
                  </a:lnTo>
                  <a:lnTo>
                    <a:pt x="200" y="114"/>
                  </a:lnTo>
                  <a:lnTo>
                    <a:pt x="180" y="114"/>
                  </a:lnTo>
                  <a:lnTo>
                    <a:pt x="180" y="124"/>
                  </a:lnTo>
                  <a:lnTo>
                    <a:pt x="192" y="124"/>
                  </a:lnTo>
                  <a:lnTo>
                    <a:pt x="190" y="138"/>
                  </a:lnTo>
                  <a:lnTo>
                    <a:pt x="196" y="140"/>
                  </a:lnTo>
                  <a:lnTo>
                    <a:pt x="188" y="150"/>
                  </a:lnTo>
                  <a:lnTo>
                    <a:pt x="188" y="158"/>
                  </a:lnTo>
                  <a:lnTo>
                    <a:pt x="168" y="152"/>
                  </a:lnTo>
                  <a:lnTo>
                    <a:pt x="168" y="144"/>
                  </a:lnTo>
                  <a:lnTo>
                    <a:pt x="158" y="138"/>
                  </a:lnTo>
                  <a:lnTo>
                    <a:pt x="146" y="136"/>
                  </a:lnTo>
                  <a:lnTo>
                    <a:pt x="104" y="108"/>
                  </a:lnTo>
                  <a:lnTo>
                    <a:pt x="90" y="82"/>
                  </a:lnTo>
                  <a:lnTo>
                    <a:pt x="64" y="82"/>
                  </a:lnTo>
                  <a:lnTo>
                    <a:pt x="64" y="66"/>
                  </a:lnTo>
                  <a:lnTo>
                    <a:pt x="62" y="62"/>
                  </a:lnTo>
                  <a:lnTo>
                    <a:pt x="48" y="60"/>
                  </a:lnTo>
                  <a:lnTo>
                    <a:pt x="42" y="54"/>
                  </a:lnTo>
                  <a:lnTo>
                    <a:pt x="14" y="68"/>
                  </a:lnTo>
                  <a:lnTo>
                    <a:pt x="14" y="80"/>
                  </a:lnTo>
                  <a:lnTo>
                    <a:pt x="0" y="82"/>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15" name="Freeform 192">
              <a:extLst>
                <a:ext uri="{FF2B5EF4-FFF2-40B4-BE49-F238E27FC236}">
                  <a16:creationId xmlns:a16="http://schemas.microsoft.com/office/drawing/2014/main" id="{F857D481-93C1-437C-846E-24B7B8D723C3}"/>
                </a:ext>
              </a:extLst>
            </p:cNvPr>
            <p:cNvSpPr>
              <a:spLocks/>
            </p:cNvSpPr>
            <p:nvPr/>
          </p:nvSpPr>
          <p:spPr bwMode="gray">
            <a:xfrm>
              <a:off x="6368230" y="3661723"/>
              <a:ext cx="227569" cy="109328"/>
            </a:xfrm>
            <a:custGeom>
              <a:avLst/>
              <a:gdLst>
                <a:gd name="T0" fmla="*/ 6 w 158"/>
                <a:gd name="T1" fmla="*/ 20 h 76"/>
                <a:gd name="T2" fmla="*/ 16 w 158"/>
                <a:gd name="T3" fmla="*/ 8 h 76"/>
                <a:gd name="T4" fmla="*/ 28 w 158"/>
                <a:gd name="T5" fmla="*/ 8 h 76"/>
                <a:gd name="T6" fmla="*/ 32 w 158"/>
                <a:gd name="T7" fmla="*/ 12 h 76"/>
                <a:gd name="T8" fmla="*/ 50 w 158"/>
                <a:gd name="T9" fmla="*/ 10 h 76"/>
                <a:gd name="T10" fmla="*/ 52 w 158"/>
                <a:gd name="T11" fmla="*/ 4 h 76"/>
                <a:gd name="T12" fmla="*/ 60 w 158"/>
                <a:gd name="T13" fmla="*/ 0 h 76"/>
                <a:gd name="T14" fmla="*/ 72 w 158"/>
                <a:gd name="T15" fmla="*/ 2 h 76"/>
                <a:gd name="T16" fmla="*/ 74 w 158"/>
                <a:gd name="T17" fmla="*/ 10 h 76"/>
                <a:gd name="T18" fmla="*/ 134 w 158"/>
                <a:gd name="T19" fmla="*/ 8 h 76"/>
                <a:gd name="T20" fmla="*/ 140 w 158"/>
                <a:gd name="T21" fmla="*/ 14 h 76"/>
                <a:gd name="T22" fmla="*/ 148 w 158"/>
                <a:gd name="T23" fmla="*/ 16 h 76"/>
                <a:gd name="T24" fmla="*/ 158 w 158"/>
                <a:gd name="T25" fmla="*/ 20 h 76"/>
                <a:gd name="T26" fmla="*/ 152 w 158"/>
                <a:gd name="T27" fmla="*/ 24 h 76"/>
                <a:gd name="T28" fmla="*/ 138 w 158"/>
                <a:gd name="T29" fmla="*/ 32 h 76"/>
                <a:gd name="T30" fmla="*/ 126 w 158"/>
                <a:gd name="T31" fmla="*/ 36 h 76"/>
                <a:gd name="T32" fmla="*/ 122 w 158"/>
                <a:gd name="T33" fmla="*/ 44 h 76"/>
                <a:gd name="T34" fmla="*/ 102 w 158"/>
                <a:gd name="T35" fmla="*/ 44 h 76"/>
                <a:gd name="T36" fmla="*/ 98 w 158"/>
                <a:gd name="T37" fmla="*/ 54 h 76"/>
                <a:gd name="T38" fmla="*/ 82 w 158"/>
                <a:gd name="T39" fmla="*/ 58 h 76"/>
                <a:gd name="T40" fmla="*/ 82 w 158"/>
                <a:gd name="T41" fmla="*/ 52 h 76"/>
                <a:gd name="T42" fmla="*/ 68 w 158"/>
                <a:gd name="T43" fmla="*/ 52 h 76"/>
                <a:gd name="T44" fmla="*/ 66 w 158"/>
                <a:gd name="T45" fmla="*/ 58 h 76"/>
                <a:gd name="T46" fmla="*/ 58 w 158"/>
                <a:gd name="T47" fmla="*/ 62 h 76"/>
                <a:gd name="T48" fmla="*/ 54 w 158"/>
                <a:gd name="T49" fmla="*/ 66 h 76"/>
                <a:gd name="T50" fmla="*/ 52 w 158"/>
                <a:gd name="T51" fmla="*/ 76 h 76"/>
                <a:gd name="T52" fmla="*/ 32 w 158"/>
                <a:gd name="T53" fmla="*/ 76 h 76"/>
                <a:gd name="T54" fmla="*/ 18 w 158"/>
                <a:gd name="T55" fmla="*/ 74 h 76"/>
                <a:gd name="T56" fmla="*/ 6 w 158"/>
                <a:gd name="T57" fmla="*/ 74 h 76"/>
                <a:gd name="T58" fmla="*/ 4 w 158"/>
                <a:gd name="T59" fmla="*/ 66 h 76"/>
                <a:gd name="T60" fmla="*/ 2 w 158"/>
                <a:gd name="T61" fmla="*/ 60 h 76"/>
                <a:gd name="T62" fmla="*/ 4 w 158"/>
                <a:gd name="T63" fmla="*/ 56 h 76"/>
                <a:gd name="T64" fmla="*/ 8 w 158"/>
                <a:gd name="T65" fmla="*/ 60 h 76"/>
                <a:gd name="T66" fmla="*/ 20 w 158"/>
                <a:gd name="T67" fmla="*/ 60 h 76"/>
                <a:gd name="T68" fmla="*/ 30 w 158"/>
                <a:gd name="T69" fmla="*/ 56 h 76"/>
                <a:gd name="T70" fmla="*/ 38 w 158"/>
                <a:gd name="T71" fmla="*/ 48 h 76"/>
                <a:gd name="T72" fmla="*/ 30 w 158"/>
                <a:gd name="T73" fmla="*/ 40 h 76"/>
                <a:gd name="T74" fmla="*/ 20 w 158"/>
                <a:gd name="T75" fmla="*/ 34 h 76"/>
                <a:gd name="T76" fmla="*/ 8 w 158"/>
                <a:gd name="T77" fmla="*/ 38 h 76"/>
                <a:gd name="T78" fmla="*/ 0 w 158"/>
                <a:gd name="T79" fmla="*/ 34 h 76"/>
                <a:gd name="T80" fmla="*/ 2 w 158"/>
                <a:gd name="T81" fmla="*/ 30 h 76"/>
                <a:gd name="T82" fmla="*/ 6 w 158"/>
                <a:gd name="T83" fmla="*/ 2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8" h="76">
                  <a:moveTo>
                    <a:pt x="6" y="20"/>
                  </a:moveTo>
                  <a:lnTo>
                    <a:pt x="16" y="8"/>
                  </a:lnTo>
                  <a:lnTo>
                    <a:pt x="28" y="8"/>
                  </a:lnTo>
                  <a:lnTo>
                    <a:pt x="32" y="12"/>
                  </a:lnTo>
                  <a:lnTo>
                    <a:pt x="50" y="10"/>
                  </a:lnTo>
                  <a:lnTo>
                    <a:pt x="52" y="4"/>
                  </a:lnTo>
                  <a:lnTo>
                    <a:pt x="60" y="0"/>
                  </a:lnTo>
                  <a:lnTo>
                    <a:pt x="72" y="2"/>
                  </a:lnTo>
                  <a:lnTo>
                    <a:pt x="74" y="10"/>
                  </a:lnTo>
                  <a:lnTo>
                    <a:pt x="134" y="8"/>
                  </a:lnTo>
                  <a:lnTo>
                    <a:pt x="140" y="14"/>
                  </a:lnTo>
                  <a:lnTo>
                    <a:pt x="148" y="16"/>
                  </a:lnTo>
                  <a:lnTo>
                    <a:pt x="158" y="20"/>
                  </a:lnTo>
                  <a:lnTo>
                    <a:pt x="152" y="24"/>
                  </a:lnTo>
                  <a:lnTo>
                    <a:pt x="138" y="32"/>
                  </a:lnTo>
                  <a:lnTo>
                    <a:pt x="126" y="36"/>
                  </a:lnTo>
                  <a:lnTo>
                    <a:pt x="122" y="44"/>
                  </a:lnTo>
                  <a:lnTo>
                    <a:pt x="102" y="44"/>
                  </a:lnTo>
                  <a:lnTo>
                    <a:pt x="98" y="54"/>
                  </a:lnTo>
                  <a:lnTo>
                    <a:pt x="82" y="58"/>
                  </a:lnTo>
                  <a:lnTo>
                    <a:pt x="82" y="52"/>
                  </a:lnTo>
                  <a:lnTo>
                    <a:pt x="68" y="52"/>
                  </a:lnTo>
                  <a:lnTo>
                    <a:pt x="66" y="58"/>
                  </a:lnTo>
                  <a:lnTo>
                    <a:pt x="58" y="62"/>
                  </a:lnTo>
                  <a:lnTo>
                    <a:pt x="54" y="66"/>
                  </a:lnTo>
                  <a:lnTo>
                    <a:pt x="52" y="76"/>
                  </a:lnTo>
                  <a:lnTo>
                    <a:pt x="32" y="76"/>
                  </a:lnTo>
                  <a:lnTo>
                    <a:pt x="18" y="74"/>
                  </a:lnTo>
                  <a:lnTo>
                    <a:pt x="6" y="74"/>
                  </a:lnTo>
                  <a:lnTo>
                    <a:pt x="4" y="66"/>
                  </a:lnTo>
                  <a:lnTo>
                    <a:pt x="2" y="60"/>
                  </a:lnTo>
                  <a:lnTo>
                    <a:pt x="4" y="56"/>
                  </a:lnTo>
                  <a:lnTo>
                    <a:pt x="8" y="60"/>
                  </a:lnTo>
                  <a:lnTo>
                    <a:pt x="20" y="60"/>
                  </a:lnTo>
                  <a:lnTo>
                    <a:pt x="30" y="56"/>
                  </a:lnTo>
                  <a:lnTo>
                    <a:pt x="38" y="48"/>
                  </a:lnTo>
                  <a:lnTo>
                    <a:pt x="30" y="40"/>
                  </a:lnTo>
                  <a:lnTo>
                    <a:pt x="20" y="34"/>
                  </a:lnTo>
                  <a:lnTo>
                    <a:pt x="8" y="38"/>
                  </a:lnTo>
                  <a:lnTo>
                    <a:pt x="0" y="34"/>
                  </a:lnTo>
                  <a:lnTo>
                    <a:pt x="2" y="30"/>
                  </a:lnTo>
                  <a:lnTo>
                    <a:pt x="6" y="2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16" name="Freeform 193">
              <a:extLst>
                <a:ext uri="{FF2B5EF4-FFF2-40B4-BE49-F238E27FC236}">
                  <a16:creationId xmlns:a16="http://schemas.microsoft.com/office/drawing/2014/main" id="{F15A520E-8B49-4102-AF1E-31C30869D9A9}"/>
                </a:ext>
              </a:extLst>
            </p:cNvPr>
            <p:cNvSpPr>
              <a:spLocks/>
            </p:cNvSpPr>
            <p:nvPr/>
          </p:nvSpPr>
          <p:spPr bwMode="gray">
            <a:xfrm>
              <a:off x="5823793" y="3307846"/>
              <a:ext cx="921797" cy="428682"/>
            </a:xfrm>
            <a:custGeom>
              <a:avLst/>
              <a:gdLst>
                <a:gd name="T0" fmla="*/ 94 w 640"/>
                <a:gd name="T1" fmla="*/ 260 h 298"/>
                <a:gd name="T2" fmla="*/ 66 w 640"/>
                <a:gd name="T3" fmla="*/ 234 h 298"/>
                <a:gd name="T4" fmla="*/ 64 w 640"/>
                <a:gd name="T5" fmla="*/ 220 h 298"/>
                <a:gd name="T6" fmla="*/ 76 w 640"/>
                <a:gd name="T7" fmla="*/ 210 h 298"/>
                <a:gd name="T8" fmla="*/ 94 w 640"/>
                <a:gd name="T9" fmla="*/ 208 h 298"/>
                <a:gd name="T10" fmla="*/ 108 w 640"/>
                <a:gd name="T11" fmla="*/ 196 h 298"/>
                <a:gd name="T12" fmla="*/ 82 w 640"/>
                <a:gd name="T13" fmla="*/ 176 h 298"/>
                <a:gd name="T14" fmla="*/ 40 w 640"/>
                <a:gd name="T15" fmla="*/ 188 h 298"/>
                <a:gd name="T16" fmla="*/ 24 w 640"/>
                <a:gd name="T17" fmla="*/ 158 h 298"/>
                <a:gd name="T18" fmla="*/ 0 w 640"/>
                <a:gd name="T19" fmla="*/ 140 h 298"/>
                <a:gd name="T20" fmla="*/ 18 w 640"/>
                <a:gd name="T21" fmla="*/ 102 h 298"/>
                <a:gd name="T22" fmla="*/ 34 w 640"/>
                <a:gd name="T23" fmla="*/ 114 h 298"/>
                <a:gd name="T24" fmla="*/ 60 w 640"/>
                <a:gd name="T25" fmla="*/ 84 h 298"/>
                <a:gd name="T26" fmla="*/ 112 w 640"/>
                <a:gd name="T27" fmla="*/ 84 h 298"/>
                <a:gd name="T28" fmla="*/ 150 w 640"/>
                <a:gd name="T29" fmla="*/ 100 h 298"/>
                <a:gd name="T30" fmla="*/ 190 w 640"/>
                <a:gd name="T31" fmla="*/ 90 h 298"/>
                <a:gd name="T32" fmla="*/ 226 w 640"/>
                <a:gd name="T33" fmla="*/ 98 h 298"/>
                <a:gd name="T34" fmla="*/ 228 w 640"/>
                <a:gd name="T35" fmla="*/ 80 h 298"/>
                <a:gd name="T36" fmla="*/ 220 w 640"/>
                <a:gd name="T37" fmla="*/ 68 h 298"/>
                <a:gd name="T38" fmla="*/ 228 w 640"/>
                <a:gd name="T39" fmla="*/ 52 h 298"/>
                <a:gd name="T40" fmla="*/ 236 w 640"/>
                <a:gd name="T41" fmla="*/ 40 h 298"/>
                <a:gd name="T42" fmla="*/ 254 w 640"/>
                <a:gd name="T43" fmla="*/ 28 h 298"/>
                <a:gd name="T44" fmla="*/ 316 w 640"/>
                <a:gd name="T45" fmla="*/ 10 h 298"/>
                <a:gd name="T46" fmla="*/ 364 w 640"/>
                <a:gd name="T47" fmla="*/ 0 h 298"/>
                <a:gd name="T48" fmla="*/ 388 w 640"/>
                <a:gd name="T49" fmla="*/ 16 h 298"/>
                <a:gd name="T50" fmla="*/ 418 w 640"/>
                <a:gd name="T51" fmla="*/ 28 h 298"/>
                <a:gd name="T52" fmla="*/ 456 w 640"/>
                <a:gd name="T53" fmla="*/ 28 h 298"/>
                <a:gd name="T54" fmla="*/ 480 w 640"/>
                <a:gd name="T55" fmla="*/ 32 h 298"/>
                <a:gd name="T56" fmla="*/ 510 w 640"/>
                <a:gd name="T57" fmla="*/ 60 h 298"/>
                <a:gd name="T58" fmla="*/ 528 w 640"/>
                <a:gd name="T59" fmla="*/ 92 h 298"/>
                <a:gd name="T60" fmla="*/ 540 w 640"/>
                <a:gd name="T61" fmla="*/ 84 h 298"/>
                <a:gd name="T62" fmla="*/ 562 w 640"/>
                <a:gd name="T63" fmla="*/ 96 h 298"/>
                <a:gd name="T64" fmla="*/ 590 w 640"/>
                <a:gd name="T65" fmla="*/ 92 h 298"/>
                <a:gd name="T66" fmla="*/ 614 w 640"/>
                <a:gd name="T67" fmla="*/ 116 h 298"/>
                <a:gd name="T68" fmla="*/ 640 w 640"/>
                <a:gd name="T69" fmla="*/ 132 h 298"/>
                <a:gd name="T70" fmla="*/ 626 w 640"/>
                <a:gd name="T71" fmla="*/ 142 h 298"/>
                <a:gd name="T72" fmla="*/ 622 w 640"/>
                <a:gd name="T73" fmla="*/ 170 h 298"/>
                <a:gd name="T74" fmla="*/ 596 w 640"/>
                <a:gd name="T75" fmla="*/ 172 h 298"/>
                <a:gd name="T76" fmla="*/ 570 w 640"/>
                <a:gd name="T77" fmla="*/ 194 h 298"/>
                <a:gd name="T78" fmla="*/ 548 w 640"/>
                <a:gd name="T79" fmla="*/ 208 h 298"/>
                <a:gd name="T80" fmla="*/ 538 w 640"/>
                <a:gd name="T81" fmla="*/ 232 h 298"/>
                <a:gd name="T82" fmla="*/ 536 w 640"/>
                <a:gd name="T83" fmla="*/ 256 h 298"/>
                <a:gd name="T84" fmla="*/ 526 w 640"/>
                <a:gd name="T85" fmla="*/ 262 h 298"/>
                <a:gd name="T86" fmla="*/ 512 w 640"/>
                <a:gd name="T87" fmla="*/ 254 h 298"/>
                <a:gd name="T88" fmla="*/ 450 w 640"/>
                <a:gd name="T89" fmla="*/ 248 h 298"/>
                <a:gd name="T90" fmla="*/ 430 w 640"/>
                <a:gd name="T91" fmla="*/ 250 h 298"/>
                <a:gd name="T92" fmla="*/ 410 w 640"/>
                <a:gd name="T93" fmla="*/ 258 h 298"/>
                <a:gd name="T94" fmla="*/ 394 w 640"/>
                <a:gd name="T95" fmla="*/ 254 h 298"/>
                <a:gd name="T96" fmla="*/ 376 w 640"/>
                <a:gd name="T97" fmla="*/ 270 h 298"/>
                <a:gd name="T98" fmla="*/ 350 w 640"/>
                <a:gd name="T99" fmla="*/ 298 h 298"/>
                <a:gd name="T100" fmla="*/ 342 w 640"/>
                <a:gd name="T101" fmla="*/ 288 h 298"/>
                <a:gd name="T102" fmla="*/ 320 w 640"/>
                <a:gd name="T103" fmla="*/ 288 h 298"/>
                <a:gd name="T104" fmla="*/ 308 w 640"/>
                <a:gd name="T105" fmla="*/ 264 h 298"/>
                <a:gd name="T106" fmla="*/ 290 w 640"/>
                <a:gd name="T107" fmla="*/ 238 h 298"/>
                <a:gd name="T108" fmla="*/ 244 w 640"/>
                <a:gd name="T109" fmla="*/ 242 h 298"/>
                <a:gd name="T110" fmla="*/ 204 w 640"/>
                <a:gd name="T111" fmla="*/ 210 h 298"/>
                <a:gd name="T112" fmla="*/ 168 w 640"/>
                <a:gd name="T113" fmla="*/ 208 h 298"/>
                <a:gd name="T114" fmla="*/ 150 w 640"/>
                <a:gd name="T115" fmla="*/ 286 h 298"/>
                <a:gd name="T116" fmla="*/ 132 w 640"/>
                <a:gd name="T117" fmla="*/ 270 h 298"/>
                <a:gd name="T118" fmla="*/ 114 w 640"/>
                <a:gd name="T119" fmla="*/ 26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0" h="298">
                  <a:moveTo>
                    <a:pt x="108" y="262"/>
                  </a:moveTo>
                  <a:lnTo>
                    <a:pt x="94" y="260"/>
                  </a:lnTo>
                  <a:lnTo>
                    <a:pt x="78" y="248"/>
                  </a:lnTo>
                  <a:lnTo>
                    <a:pt x="66" y="234"/>
                  </a:lnTo>
                  <a:lnTo>
                    <a:pt x="58" y="224"/>
                  </a:lnTo>
                  <a:lnTo>
                    <a:pt x="64" y="220"/>
                  </a:lnTo>
                  <a:lnTo>
                    <a:pt x="78" y="222"/>
                  </a:lnTo>
                  <a:lnTo>
                    <a:pt x="76" y="210"/>
                  </a:lnTo>
                  <a:lnTo>
                    <a:pt x="82" y="206"/>
                  </a:lnTo>
                  <a:lnTo>
                    <a:pt x="94" y="208"/>
                  </a:lnTo>
                  <a:lnTo>
                    <a:pt x="104" y="210"/>
                  </a:lnTo>
                  <a:lnTo>
                    <a:pt x="108" y="196"/>
                  </a:lnTo>
                  <a:lnTo>
                    <a:pt x="100" y="176"/>
                  </a:lnTo>
                  <a:lnTo>
                    <a:pt x="82" y="176"/>
                  </a:lnTo>
                  <a:lnTo>
                    <a:pt x="64" y="178"/>
                  </a:lnTo>
                  <a:lnTo>
                    <a:pt x="40" y="188"/>
                  </a:lnTo>
                  <a:lnTo>
                    <a:pt x="36" y="174"/>
                  </a:lnTo>
                  <a:lnTo>
                    <a:pt x="24" y="158"/>
                  </a:lnTo>
                  <a:lnTo>
                    <a:pt x="10" y="154"/>
                  </a:lnTo>
                  <a:lnTo>
                    <a:pt x="0" y="140"/>
                  </a:lnTo>
                  <a:lnTo>
                    <a:pt x="6" y="116"/>
                  </a:lnTo>
                  <a:lnTo>
                    <a:pt x="18" y="102"/>
                  </a:lnTo>
                  <a:lnTo>
                    <a:pt x="26" y="118"/>
                  </a:lnTo>
                  <a:lnTo>
                    <a:pt x="34" y="114"/>
                  </a:lnTo>
                  <a:lnTo>
                    <a:pt x="36" y="102"/>
                  </a:lnTo>
                  <a:lnTo>
                    <a:pt x="60" y="84"/>
                  </a:lnTo>
                  <a:lnTo>
                    <a:pt x="76" y="78"/>
                  </a:lnTo>
                  <a:lnTo>
                    <a:pt x="112" y="84"/>
                  </a:lnTo>
                  <a:lnTo>
                    <a:pt x="136" y="98"/>
                  </a:lnTo>
                  <a:lnTo>
                    <a:pt x="150" y="100"/>
                  </a:lnTo>
                  <a:lnTo>
                    <a:pt x="172" y="90"/>
                  </a:lnTo>
                  <a:lnTo>
                    <a:pt x="190" y="90"/>
                  </a:lnTo>
                  <a:lnTo>
                    <a:pt x="200" y="100"/>
                  </a:lnTo>
                  <a:lnTo>
                    <a:pt x="226" y="98"/>
                  </a:lnTo>
                  <a:lnTo>
                    <a:pt x="238" y="88"/>
                  </a:lnTo>
                  <a:lnTo>
                    <a:pt x="228" y="80"/>
                  </a:lnTo>
                  <a:lnTo>
                    <a:pt x="214" y="76"/>
                  </a:lnTo>
                  <a:lnTo>
                    <a:pt x="220" y="68"/>
                  </a:lnTo>
                  <a:lnTo>
                    <a:pt x="226" y="62"/>
                  </a:lnTo>
                  <a:lnTo>
                    <a:pt x="228" y="52"/>
                  </a:lnTo>
                  <a:lnTo>
                    <a:pt x="240" y="48"/>
                  </a:lnTo>
                  <a:lnTo>
                    <a:pt x="236" y="40"/>
                  </a:lnTo>
                  <a:lnTo>
                    <a:pt x="232" y="30"/>
                  </a:lnTo>
                  <a:lnTo>
                    <a:pt x="254" y="28"/>
                  </a:lnTo>
                  <a:lnTo>
                    <a:pt x="280" y="20"/>
                  </a:lnTo>
                  <a:lnTo>
                    <a:pt x="316" y="10"/>
                  </a:lnTo>
                  <a:lnTo>
                    <a:pt x="346" y="4"/>
                  </a:lnTo>
                  <a:lnTo>
                    <a:pt x="364" y="0"/>
                  </a:lnTo>
                  <a:lnTo>
                    <a:pt x="384" y="2"/>
                  </a:lnTo>
                  <a:lnTo>
                    <a:pt x="388" y="16"/>
                  </a:lnTo>
                  <a:lnTo>
                    <a:pt x="398" y="22"/>
                  </a:lnTo>
                  <a:lnTo>
                    <a:pt x="418" y="28"/>
                  </a:lnTo>
                  <a:lnTo>
                    <a:pt x="438" y="38"/>
                  </a:lnTo>
                  <a:lnTo>
                    <a:pt x="456" y="28"/>
                  </a:lnTo>
                  <a:lnTo>
                    <a:pt x="478" y="22"/>
                  </a:lnTo>
                  <a:lnTo>
                    <a:pt x="480" y="32"/>
                  </a:lnTo>
                  <a:lnTo>
                    <a:pt x="498" y="44"/>
                  </a:lnTo>
                  <a:lnTo>
                    <a:pt x="510" y="60"/>
                  </a:lnTo>
                  <a:lnTo>
                    <a:pt x="524" y="84"/>
                  </a:lnTo>
                  <a:lnTo>
                    <a:pt x="528" y="92"/>
                  </a:lnTo>
                  <a:lnTo>
                    <a:pt x="536" y="92"/>
                  </a:lnTo>
                  <a:lnTo>
                    <a:pt x="540" y="84"/>
                  </a:lnTo>
                  <a:lnTo>
                    <a:pt x="550" y="90"/>
                  </a:lnTo>
                  <a:lnTo>
                    <a:pt x="562" y="96"/>
                  </a:lnTo>
                  <a:lnTo>
                    <a:pt x="572" y="94"/>
                  </a:lnTo>
                  <a:lnTo>
                    <a:pt x="590" y="92"/>
                  </a:lnTo>
                  <a:lnTo>
                    <a:pt x="600" y="106"/>
                  </a:lnTo>
                  <a:lnTo>
                    <a:pt x="614" y="116"/>
                  </a:lnTo>
                  <a:lnTo>
                    <a:pt x="636" y="118"/>
                  </a:lnTo>
                  <a:lnTo>
                    <a:pt x="640" y="132"/>
                  </a:lnTo>
                  <a:lnTo>
                    <a:pt x="638" y="142"/>
                  </a:lnTo>
                  <a:lnTo>
                    <a:pt x="626" y="142"/>
                  </a:lnTo>
                  <a:lnTo>
                    <a:pt x="622" y="156"/>
                  </a:lnTo>
                  <a:lnTo>
                    <a:pt x="622" y="170"/>
                  </a:lnTo>
                  <a:lnTo>
                    <a:pt x="612" y="172"/>
                  </a:lnTo>
                  <a:lnTo>
                    <a:pt x="596" y="172"/>
                  </a:lnTo>
                  <a:lnTo>
                    <a:pt x="580" y="170"/>
                  </a:lnTo>
                  <a:lnTo>
                    <a:pt x="570" y="194"/>
                  </a:lnTo>
                  <a:lnTo>
                    <a:pt x="566" y="208"/>
                  </a:lnTo>
                  <a:lnTo>
                    <a:pt x="548" y="208"/>
                  </a:lnTo>
                  <a:lnTo>
                    <a:pt x="536" y="214"/>
                  </a:lnTo>
                  <a:lnTo>
                    <a:pt x="538" y="232"/>
                  </a:lnTo>
                  <a:lnTo>
                    <a:pt x="544" y="248"/>
                  </a:lnTo>
                  <a:lnTo>
                    <a:pt x="536" y="256"/>
                  </a:lnTo>
                  <a:lnTo>
                    <a:pt x="536" y="266"/>
                  </a:lnTo>
                  <a:lnTo>
                    <a:pt x="526" y="262"/>
                  </a:lnTo>
                  <a:lnTo>
                    <a:pt x="518" y="260"/>
                  </a:lnTo>
                  <a:lnTo>
                    <a:pt x="512" y="254"/>
                  </a:lnTo>
                  <a:lnTo>
                    <a:pt x="452" y="256"/>
                  </a:lnTo>
                  <a:lnTo>
                    <a:pt x="450" y="248"/>
                  </a:lnTo>
                  <a:lnTo>
                    <a:pt x="438" y="246"/>
                  </a:lnTo>
                  <a:lnTo>
                    <a:pt x="430" y="250"/>
                  </a:lnTo>
                  <a:lnTo>
                    <a:pt x="428" y="256"/>
                  </a:lnTo>
                  <a:lnTo>
                    <a:pt x="410" y="258"/>
                  </a:lnTo>
                  <a:lnTo>
                    <a:pt x="406" y="254"/>
                  </a:lnTo>
                  <a:lnTo>
                    <a:pt x="394" y="254"/>
                  </a:lnTo>
                  <a:lnTo>
                    <a:pt x="384" y="266"/>
                  </a:lnTo>
                  <a:lnTo>
                    <a:pt x="376" y="270"/>
                  </a:lnTo>
                  <a:lnTo>
                    <a:pt x="352" y="288"/>
                  </a:lnTo>
                  <a:lnTo>
                    <a:pt x="350" y="298"/>
                  </a:lnTo>
                  <a:lnTo>
                    <a:pt x="342" y="298"/>
                  </a:lnTo>
                  <a:lnTo>
                    <a:pt x="342" y="288"/>
                  </a:lnTo>
                  <a:lnTo>
                    <a:pt x="338" y="286"/>
                  </a:lnTo>
                  <a:lnTo>
                    <a:pt x="320" y="288"/>
                  </a:lnTo>
                  <a:lnTo>
                    <a:pt x="318" y="272"/>
                  </a:lnTo>
                  <a:lnTo>
                    <a:pt x="308" y="264"/>
                  </a:lnTo>
                  <a:lnTo>
                    <a:pt x="308" y="256"/>
                  </a:lnTo>
                  <a:lnTo>
                    <a:pt x="290" y="238"/>
                  </a:lnTo>
                  <a:lnTo>
                    <a:pt x="282" y="240"/>
                  </a:lnTo>
                  <a:lnTo>
                    <a:pt x="244" y="242"/>
                  </a:lnTo>
                  <a:lnTo>
                    <a:pt x="230" y="224"/>
                  </a:lnTo>
                  <a:lnTo>
                    <a:pt x="204" y="210"/>
                  </a:lnTo>
                  <a:lnTo>
                    <a:pt x="196" y="204"/>
                  </a:lnTo>
                  <a:lnTo>
                    <a:pt x="168" y="208"/>
                  </a:lnTo>
                  <a:lnTo>
                    <a:pt x="150" y="212"/>
                  </a:lnTo>
                  <a:lnTo>
                    <a:pt x="150" y="286"/>
                  </a:lnTo>
                  <a:lnTo>
                    <a:pt x="140" y="284"/>
                  </a:lnTo>
                  <a:lnTo>
                    <a:pt x="132" y="270"/>
                  </a:lnTo>
                  <a:lnTo>
                    <a:pt x="120" y="262"/>
                  </a:lnTo>
                  <a:lnTo>
                    <a:pt x="114" y="264"/>
                  </a:lnTo>
                  <a:lnTo>
                    <a:pt x="108" y="262"/>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17" name="Freeform 195">
              <a:extLst>
                <a:ext uri="{FF2B5EF4-FFF2-40B4-BE49-F238E27FC236}">
                  <a16:creationId xmlns:a16="http://schemas.microsoft.com/office/drawing/2014/main" id="{FA42C4DC-F910-43BA-BEA4-0246839BD4B1}"/>
                </a:ext>
              </a:extLst>
            </p:cNvPr>
            <p:cNvSpPr>
              <a:spLocks/>
            </p:cNvSpPr>
            <p:nvPr/>
          </p:nvSpPr>
          <p:spPr bwMode="gray">
            <a:xfrm>
              <a:off x="5936137" y="2470622"/>
              <a:ext cx="397526" cy="281951"/>
            </a:xfrm>
            <a:custGeom>
              <a:avLst/>
              <a:gdLst>
                <a:gd name="T0" fmla="*/ 88 w 276"/>
                <a:gd name="T1" fmla="*/ 196 h 196"/>
                <a:gd name="T2" fmla="*/ 36 w 276"/>
                <a:gd name="T3" fmla="*/ 194 h 196"/>
                <a:gd name="T4" fmla="*/ 36 w 276"/>
                <a:gd name="T5" fmla="*/ 182 h 196"/>
                <a:gd name="T6" fmla="*/ 30 w 276"/>
                <a:gd name="T7" fmla="*/ 176 h 196"/>
                <a:gd name="T8" fmla="*/ 20 w 276"/>
                <a:gd name="T9" fmla="*/ 182 h 196"/>
                <a:gd name="T10" fmla="*/ 10 w 276"/>
                <a:gd name="T11" fmla="*/ 176 h 196"/>
                <a:gd name="T12" fmla="*/ 0 w 276"/>
                <a:gd name="T13" fmla="*/ 166 h 196"/>
                <a:gd name="T14" fmla="*/ 0 w 276"/>
                <a:gd name="T15" fmla="*/ 154 h 196"/>
                <a:gd name="T16" fmla="*/ 12 w 276"/>
                <a:gd name="T17" fmla="*/ 150 h 196"/>
                <a:gd name="T18" fmla="*/ 20 w 276"/>
                <a:gd name="T19" fmla="*/ 142 h 196"/>
                <a:gd name="T20" fmla="*/ 20 w 276"/>
                <a:gd name="T21" fmla="*/ 132 h 196"/>
                <a:gd name="T22" fmla="*/ 34 w 276"/>
                <a:gd name="T23" fmla="*/ 118 h 196"/>
                <a:gd name="T24" fmla="*/ 44 w 276"/>
                <a:gd name="T25" fmla="*/ 116 h 196"/>
                <a:gd name="T26" fmla="*/ 48 w 276"/>
                <a:gd name="T27" fmla="*/ 108 h 196"/>
                <a:gd name="T28" fmla="*/ 38 w 276"/>
                <a:gd name="T29" fmla="*/ 106 h 196"/>
                <a:gd name="T30" fmla="*/ 64 w 276"/>
                <a:gd name="T31" fmla="*/ 84 h 196"/>
                <a:gd name="T32" fmla="*/ 76 w 276"/>
                <a:gd name="T33" fmla="*/ 66 h 196"/>
                <a:gd name="T34" fmla="*/ 110 w 276"/>
                <a:gd name="T35" fmla="*/ 40 h 196"/>
                <a:gd name="T36" fmla="*/ 132 w 276"/>
                <a:gd name="T37" fmla="*/ 36 h 196"/>
                <a:gd name="T38" fmla="*/ 140 w 276"/>
                <a:gd name="T39" fmla="*/ 28 h 196"/>
                <a:gd name="T40" fmla="*/ 176 w 276"/>
                <a:gd name="T41" fmla="*/ 24 h 196"/>
                <a:gd name="T42" fmla="*/ 210 w 276"/>
                <a:gd name="T43" fmla="*/ 20 h 196"/>
                <a:gd name="T44" fmla="*/ 230 w 276"/>
                <a:gd name="T45" fmla="*/ 8 h 196"/>
                <a:gd name="T46" fmla="*/ 250 w 276"/>
                <a:gd name="T47" fmla="*/ 0 h 196"/>
                <a:gd name="T48" fmla="*/ 266 w 276"/>
                <a:gd name="T49" fmla="*/ 0 h 196"/>
                <a:gd name="T50" fmla="*/ 276 w 276"/>
                <a:gd name="T51" fmla="*/ 6 h 196"/>
                <a:gd name="T52" fmla="*/ 272 w 276"/>
                <a:gd name="T53" fmla="*/ 18 h 196"/>
                <a:gd name="T54" fmla="*/ 254 w 276"/>
                <a:gd name="T55" fmla="*/ 30 h 196"/>
                <a:gd name="T56" fmla="*/ 222 w 276"/>
                <a:gd name="T57" fmla="*/ 40 h 196"/>
                <a:gd name="T58" fmla="*/ 166 w 276"/>
                <a:gd name="T59" fmla="*/ 50 h 196"/>
                <a:gd name="T60" fmla="*/ 136 w 276"/>
                <a:gd name="T61" fmla="*/ 74 h 196"/>
                <a:gd name="T62" fmla="*/ 122 w 276"/>
                <a:gd name="T63" fmla="*/ 80 h 196"/>
                <a:gd name="T64" fmla="*/ 110 w 276"/>
                <a:gd name="T65" fmla="*/ 82 h 196"/>
                <a:gd name="T66" fmla="*/ 110 w 276"/>
                <a:gd name="T67" fmla="*/ 94 h 196"/>
                <a:gd name="T68" fmla="*/ 96 w 276"/>
                <a:gd name="T69" fmla="*/ 102 h 196"/>
                <a:gd name="T70" fmla="*/ 86 w 276"/>
                <a:gd name="T71" fmla="*/ 116 h 196"/>
                <a:gd name="T72" fmla="*/ 64 w 276"/>
                <a:gd name="T73" fmla="*/ 140 h 196"/>
                <a:gd name="T74" fmla="*/ 62 w 276"/>
                <a:gd name="T75" fmla="*/ 166 h 196"/>
                <a:gd name="T76" fmla="*/ 72 w 276"/>
                <a:gd name="T77" fmla="*/ 174 h 196"/>
                <a:gd name="T78" fmla="*/ 74 w 276"/>
                <a:gd name="T79" fmla="*/ 184 h 196"/>
                <a:gd name="T80" fmla="*/ 88 w 276"/>
                <a:gd name="T81"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6" h="196">
                  <a:moveTo>
                    <a:pt x="88" y="196"/>
                  </a:moveTo>
                  <a:lnTo>
                    <a:pt x="36" y="194"/>
                  </a:lnTo>
                  <a:lnTo>
                    <a:pt x="36" y="182"/>
                  </a:lnTo>
                  <a:lnTo>
                    <a:pt x="30" y="176"/>
                  </a:lnTo>
                  <a:lnTo>
                    <a:pt x="20" y="182"/>
                  </a:lnTo>
                  <a:lnTo>
                    <a:pt x="10" y="176"/>
                  </a:lnTo>
                  <a:lnTo>
                    <a:pt x="0" y="166"/>
                  </a:lnTo>
                  <a:lnTo>
                    <a:pt x="0" y="154"/>
                  </a:lnTo>
                  <a:lnTo>
                    <a:pt x="12" y="150"/>
                  </a:lnTo>
                  <a:lnTo>
                    <a:pt x="20" y="142"/>
                  </a:lnTo>
                  <a:lnTo>
                    <a:pt x="20" y="132"/>
                  </a:lnTo>
                  <a:lnTo>
                    <a:pt x="34" y="118"/>
                  </a:lnTo>
                  <a:lnTo>
                    <a:pt x="44" y="116"/>
                  </a:lnTo>
                  <a:lnTo>
                    <a:pt x="48" y="108"/>
                  </a:lnTo>
                  <a:lnTo>
                    <a:pt x="38" y="106"/>
                  </a:lnTo>
                  <a:lnTo>
                    <a:pt x="64" y="84"/>
                  </a:lnTo>
                  <a:lnTo>
                    <a:pt x="76" y="66"/>
                  </a:lnTo>
                  <a:lnTo>
                    <a:pt x="110" y="40"/>
                  </a:lnTo>
                  <a:lnTo>
                    <a:pt x="132" y="36"/>
                  </a:lnTo>
                  <a:lnTo>
                    <a:pt x="140" y="28"/>
                  </a:lnTo>
                  <a:lnTo>
                    <a:pt x="176" y="24"/>
                  </a:lnTo>
                  <a:lnTo>
                    <a:pt x="210" y="20"/>
                  </a:lnTo>
                  <a:lnTo>
                    <a:pt x="230" y="8"/>
                  </a:lnTo>
                  <a:lnTo>
                    <a:pt x="250" y="0"/>
                  </a:lnTo>
                  <a:lnTo>
                    <a:pt x="266" y="0"/>
                  </a:lnTo>
                  <a:lnTo>
                    <a:pt x="276" y="6"/>
                  </a:lnTo>
                  <a:lnTo>
                    <a:pt x="272" y="18"/>
                  </a:lnTo>
                  <a:lnTo>
                    <a:pt x="254" y="30"/>
                  </a:lnTo>
                  <a:lnTo>
                    <a:pt x="222" y="40"/>
                  </a:lnTo>
                  <a:lnTo>
                    <a:pt x="166" y="50"/>
                  </a:lnTo>
                  <a:lnTo>
                    <a:pt x="136" y="74"/>
                  </a:lnTo>
                  <a:lnTo>
                    <a:pt x="122" y="80"/>
                  </a:lnTo>
                  <a:lnTo>
                    <a:pt x="110" y="82"/>
                  </a:lnTo>
                  <a:lnTo>
                    <a:pt x="110" y="94"/>
                  </a:lnTo>
                  <a:lnTo>
                    <a:pt x="96" y="102"/>
                  </a:lnTo>
                  <a:lnTo>
                    <a:pt x="86" y="116"/>
                  </a:lnTo>
                  <a:lnTo>
                    <a:pt x="64" y="140"/>
                  </a:lnTo>
                  <a:lnTo>
                    <a:pt x="62" y="166"/>
                  </a:lnTo>
                  <a:lnTo>
                    <a:pt x="72" y="174"/>
                  </a:lnTo>
                  <a:lnTo>
                    <a:pt x="74" y="184"/>
                  </a:lnTo>
                  <a:lnTo>
                    <a:pt x="88" y="196"/>
                  </a:lnTo>
                  <a:close/>
                </a:path>
              </a:pathLst>
            </a:custGeom>
            <a:solidFill>
              <a:schemeClr val="accent1"/>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18" name="Freeform 196">
              <a:extLst>
                <a:ext uri="{FF2B5EF4-FFF2-40B4-BE49-F238E27FC236}">
                  <a16:creationId xmlns:a16="http://schemas.microsoft.com/office/drawing/2014/main" id="{8CBB7993-B864-46A4-97F7-EE4C96BB0BD1}"/>
                </a:ext>
              </a:extLst>
            </p:cNvPr>
            <p:cNvSpPr>
              <a:spLocks/>
            </p:cNvSpPr>
            <p:nvPr/>
          </p:nvSpPr>
          <p:spPr bwMode="gray">
            <a:xfrm>
              <a:off x="7027890" y="2352663"/>
              <a:ext cx="138270" cy="74804"/>
            </a:xfrm>
            <a:custGeom>
              <a:avLst/>
              <a:gdLst>
                <a:gd name="T0" fmla="*/ 0 w 96"/>
                <a:gd name="T1" fmla="*/ 48 h 52"/>
                <a:gd name="T2" fmla="*/ 16 w 96"/>
                <a:gd name="T3" fmla="*/ 30 h 52"/>
                <a:gd name="T4" fmla="*/ 28 w 96"/>
                <a:gd name="T5" fmla="*/ 14 h 52"/>
                <a:gd name="T6" fmla="*/ 40 w 96"/>
                <a:gd name="T7" fmla="*/ 2 h 52"/>
                <a:gd name="T8" fmla="*/ 58 w 96"/>
                <a:gd name="T9" fmla="*/ 0 h 52"/>
                <a:gd name="T10" fmla="*/ 54 w 96"/>
                <a:gd name="T11" fmla="*/ 14 h 52"/>
                <a:gd name="T12" fmla="*/ 70 w 96"/>
                <a:gd name="T13" fmla="*/ 6 h 52"/>
                <a:gd name="T14" fmla="*/ 82 w 96"/>
                <a:gd name="T15" fmla="*/ 16 h 52"/>
                <a:gd name="T16" fmla="*/ 96 w 96"/>
                <a:gd name="T17" fmla="*/ 22 h 52"/>
                <a:gd name="T18" fmla="*/ 94 w 96"/>
                <a:gd name="T19" fmla="*/ 32 h 52"/>
                <a:gd name="T20" fmla="*/ 86 w 96"/>
                <a:gd name="T21" fmla="*/ 40 h 52"/>
                <a:gd name="T22" fmla="*/ 58 w 96"/>
                <a:gd name="T23" fmla="*/ 40 h 52"/>
                <a:gd name="T24" fmla="*/ 26 w 96"/>
                <a:gd name="T25" fmla="*/ 42 h 52"/>
                <a:gd name="T26" fmla="*/ 20 w 96"/>
                <a:gd name="T27" fmla="*/ 48 h 52"/>
                <a:gd name="T28" fmla="*/ 8 w 96"/>
                <a:gd name="T29" fmla="*/ 52 h 52"/>
                <a:gd name="T30" fmla="*/ 0 w 96"/>
                <a:gd name="T31"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52">
                  <a:moveTo>
                    <a:pt x="0" y="48"/>
                  </a:moveTo>
                  <a:lnTo>
                    <a:pt x="16" y="30"/>
                  </a:lnTo>
                  <a:lnTo>
                    <a:pt x="28" y="14"/>
                  </a:lnTo>
                  <a:lnTo>
                    <a:pt x="40" y="2"/>
                  </a:lnTo>
                  <a:lnTo>
                    <a:pt x="58" y="0"/>
                  </a:lnTo>
                  <a:lnTo>
                    <a:pt x="54" y="14"/>
                  </a:lnTo>
                  <a:lnTo>
                    <a:pt x="70" y="6"/>
                  </a:lnTo>
                  <a:lnTo>
                    <a:pt x="82" y="16"/>
                  </a:lnTo>
                  <a:lnTo>
                    <a:pt x="96" y="22"/>
                  </a:lnTo>
                  <a:lnTo>
                    <a:pt x="94" y="32"/>
                  </a:lnTo>
                  <a:lnTo>
                    <a:pt x="86" y="40"/>
                  </a:lnTo>
                  <a:lnTo>
                    <a:pt x="58" y="40"/>
                  </a:lnTo>
                  <a:lnTo>
                    <a:pt x="26" y="42"/>
                  </a:lnTo>
                  <a:lnTo>
                    <a:pt x="20" y="48"/>
                  </a:lnTo>
                  <a:lnTo>
                    <a:pt x="8" y="52"/>
                  </a:lnTo>
                  <a:lnTo>
                    <a:pt x="0" y="48"/>
                  </a:lnTo>
                  <a:close/>
                </a:path>
              </a:pathLst>
            </a:custGeom>
            <a:solidFill>
              <a:schemeClr val="accent1"/>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19" name="Freeform 197">
              <a:extLst>
                <a:ext uri="{FF2B5EF4-FFF2-40B4-BE49-F238E27FC236}">
                  <a16:creationId xmlns:a16="http://schemas.microsoft.com/office/drawing/2014/main" id="{89FD64D0-F3D0-481B-8E76-A7EB781E86A3}"/>
                </a:ext>
              </a:extLst>
            </p:cNvPr>
            <p:cNvSpPr>
              <a:spLocks/>
            </p:cNvSpPr>
            <p:nvPr/>
          </p:nvSpPr>
          <p:spPr bwMode="gray">
            <a:xfrm>
              <a:off x="6901143" y="2312383"/>
              <a:ext cx="138270" cy="66171"/>
            </a:xfrm>
            <a:custGeom>
              <a:avLst/>
              <a:gdLst>
                <a:gd name="T0" fmla="*/ 0 w 96"/>
                <a:gd name="T1" fmla="*/ 22 h 46"/>
                <a:gd name="T2" fmla="*/ 16 w 96"/>
                <a:gd name="T3" fmla="*/ 6 h 46"/>
                <a:gd name="T4" fmla="*/ 46 w 96"/>
                <a:gd name="T5" fmla="*/ 0 h 46"/>
                <a:gd name="T6" fmla="*/ 64 w 96"/>
                <a:gd name="T7" fmla="*/ 2 h 46"/>
                <a:gd name="T8" fmla="*/ 64 w 96"/>
                <a:gd name="T9" fmla="*/ 10 h 46"/>
                <a:gd name="T10" fmla="*/ 76 w 96"/>
                <a:gd name="T11" fmla="*/ 8 h 46"/>
                <a:gd name="T12" fmla="*/ 88 w 96"/>
                <a:gd name="T13" fmla="*/ 6 h 46"/>
                <a:gd name="T14" fmla="*/ 96 w 96"/>
                <a:gd name="T15" fmla="*/ 14 h 46"/>
                <a:gd name="T16" fmla="*/ 96 w 96"/>
                <a:gd name="T17" fmla="*/ 26 h 46"/>
                <a:gd name="T18" fmla="*/ 84 w 96"/>
                <a:gd name="T19" fmla="*/ 36 h 46"/>
                <a:gd name="T20" fmla="*/ 92 w 96"/>
                <a:gd name="T21" fmla="*/ 46 h 46"/>
                <a:gd name="T22" fmla="*/ 54 w 96"/>
                <a:gd name="T23" fmla="*/ 46 h 46"/>
                <a:gd name="T24" fmla="*/ 40 w 96"/>
                <a:gd name="T25" fmla="*/ 40 h 46"/>
                <a:gd name="T26" fmla="*/ 16 w 96"/>
                <a:gd name="T27" fmla="*/ 40 h 46"/>
                <a:gd name="T28" fmla="*/ 8 w 96"/>
                <a:gd name="T29" fmla="*/ 28 h 46"/>
                <a:gd name="T30" fmla="*/ 0 w 96"/>
                <a:gd name="T31"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46">
                  <a:moveTo>
                    <a:pt x="0" y="22"/>
                  </a:moveTo>
                  <a:lnTo>
                    <a:pt x="16" y="6"/>
                  </a:lnTo>
                  <a:lnTo>
                    <a:pt x="46" y="0"/>
                  </a:lnTo>
                  <a:lnTo>
                    <a:pt x="64" y="2"/>
                  </a:lnTo>
                  <a:lnTo>
                    <a:pt x="64" y="10"/>
                  </a:lnTo>
                  <a:lnTo>
                    <a:pt x="76" y="8"/>
                  </a:lnTo>
                  <a:lnTo>
                    <a:pt x="88" y="6"/>
                  </a:lnTo>
                  <a:lnTo>
                    <a:pt x="96" y="14"/>
                  </a:lnTo>
                  <a:lnTo>
                    <a:pt x="96" y="26"/>
                  </a:lnTo>
                  <a:lnTo>
                    <a:pt x="84" y="36"/>
                  </a:lnTo>
                  <a:lnTo>
                    <a:pt x="92" y="46"/>
                  </a:lnTo>
                  <a:lnTo>
                    <a:pt x="54" y="46"/>
                  </a:lnTo>
                  <a:lnTo>
                    <a:pt x="40" y="40"/>
                  </a:lnTo>
                  <a:lnTo>
                    <a:pt x="16" y="40"/>
                  </a:lnTo>
                  <a:lnTo>
                    <a:pt x="8" y="28"/>
                  </a:lnTo>
                  <a:lnTo>
                    <a:pt x="0" y="22"/>
                  </a:lnTo>
                  <a:close/>
                </a:path>
              </a:pathLst>
            </a:custGeom>
            <a:solidFill>
              <a:schemeClr val="accent1"/>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20" name="Freeform 198">
              <a:extLst>
                <a:ext uri="{FF2B5EF4-FFF2-40B4-BE49-F238E27FC236}">
                  <a16:creationId xmlns:a16="http://schemas.microsoft.com/office/drawing/2014/main" id="{DEBA07D0-9FE4-4D10-BC35-8C12C7573A7A}"/>
                </a:ext>
              </a:extLst>
            </p:cNvPr>
            <p:cNvSpPr>
              <a:spLocks/>
            </p:cNvSpPr>
            <p:nvPr/>
          </p:nvSpPr>
          <p:spPr bwMode="gray">
            <a:xfrm>
              <a:off x="6866576" y="2251966"/>
              <a:ext cx="120986" cy="63295"/>
            </a:xfrm>
            <a:custGeom>
              <a:avLst/>
              <a:gdLst>
                <a:gd name="T0" fmla="*/ 0 w 84"/>
                <a:gd name="T1" fmla="*/ 34 h 44"/>
                <a:gd name="T2" fmla="*/ 22 w 84"/>
                <a:gd name="T3" fmla="*/ 44 h 44"/>
                <a:gd name="T4" fmla="*/ 36 w 84"/>
                <a:gd name="T5" fmla="*/ 42 h 44"/>
                <a:gd name="T6" fmla="*/ 56 w 84"/>
                <a:gd name="T7" fmla="*/ 38 h 44"/>
                <a:gd name="T8" fmla="*/ 74 w 84"/>
                <a:gd name="T9" fmla="*/ 36 h 44"/>
                <a:gd name="T10" fmla="*/ 76 w 84"/>
                <a:gd name="T11" fmla="*/ 28 h 44"/>
                <a:gd name="T12" fmla="*/ 84 w 84"/>
                <a:gd name="T13" fmla="*/ 22 h 44"/>
                <a:gd name="T14" fmla="*/ 72 w 84"/>
                <a:gd name="T15" fmla="*/ 14 h 44"/>
                <a:gd name="T16" fmla="*/ 60 w 84"/>
                <a:gd name="T17" fmla="*/ 2 h 44"/>
                <a:gd name="T18" fmla="*/ 44 w 84"/>
                <a:gd name="T19" fmla="*/ 0 h 44"/>
                <a:gd name="T20" fmla="*/ 40 w 84"/>
                <a:gd name="T21" fmla="*/ 10 h 44"/>
                <a:gd name="T22" fmla="*/ 16 w 84"/>
                <a:gd name="T23" fmla="*/ 12 h 44"/>
                <a:gd name="T24" fmla="*/ 12 w 84"/>
                <a:gd name="T25" fmla="*/ 18 h 44"/>
                <a:gd name="T26" fmla="*/ 10 w 84"/>
                <a:gd name="T27" fmla="*/ 28 h 44"/>
                <a:gd name="T28" fmla="*/ 0 w 84"/>
                <a:gd name="T29"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44">
                  <a:moveTo>
                    <a:pt x="0" y="34"/>
                  </a:moveTo>
                  <a:lnTo>
                    <a:pt x="22" y="44"/>
                  </a:lnTo>
                  <a:lnTo>
                    <a:pt x="36" y="42"/>
                  </a:lnTo>
                  <a:lnTo>
                    <a:pt x="56" y="38"/>
                  </a:lnTo>
                  <a:lnTo>
                    <a:pt x="74" y="36"/>
                  </a:lnTo>
                  <a:lnTo>
                    <a:pt x="76" y="28"/>
                  </a:lnTo>
                  <a:lnTo>
                    <a:pt x="84" y="22"/>
                  </a:lnTo>
                  <a:lnTo>
                    <a:pt x="72" y="14"/>
                  </a:lnTo>
                  <a:lnTo>
                    <a:pt x="60" y="2"/>
                  </a:lnTo>
                  <a:lnTo>
                    <a:pt x="44" y="0"/>
                  </a:lnTo>
                  <a:lnTo>
                    <a:pt x="40" y="10"/>
                  </a:lnTo>
                  <a:lnTo>
                    <a:pt x="16" y="12"/>
                  </a:lnTo>
                  <a:lnTo>
                    <a:pt x="12" y="18"/>
                  </a:lnTo>
                  <a:lnTo>
                    <a:pt x="10" y="28"/>
                  </a:lnTo>
                  <a:lnTo>
                    <a:pt x="0" y="34"/>
                  </a:lnTo>
                  <a:close/>
                </a:path>
              </a:pathLst>
            </a:custGeom>
            <a:solidFill>
              <a:schemeClr val="accent1"/>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21" name="Freeform 199">
              <a:extLst>
                <a:ext uri="{FF2B5EF4-FFF2-40B4-BE49-F238E27FC236}">
                  <a16:creationId xmlns:a16="http://schemas.microsoft.com/office/drawing/2014/main" id="{5CC10703-CD77-46FC-9D24-6A1BEB80D571}"/>
                </a:ext>
              </a:extLst>
            </p:cNvPr>
            <p:cNvSpPr>
              <a:spLocks/>
            </p:cNvSpPr>
            <p:nvPr/>
          </p:nvSpPr>
          <p:spPr bwMode="gray">
            <a:xfrm>
              <a:off x="7892074" y="2513778"/>
              <a:ext cx="184359" cy="63295"/>
            </a:xfrm>
            <a:custGeom>
              <a:avLst/>
              <a:gdLst>
                <a:gd name="T0" fmla="*/ 38 w 128"/>
                <a:gd name="T1" fmla="*/ 42 h 44"/>
                <a:gd name="T2" fmla="*/ 26 w 128"/>
                <a:gd name="T3" fmla="*/ 44 h 44"/>
                <a:gd name="T4" fmla="*/ 2 w 128"/>
                <a:gd name="T5" fmla="*/ 32 h 44"/>
                <a:gd name="T6" fmla="*/ 0 w 128"/>
                <a:gd name="T7" fmla="*/ 20 h 44"/>
                <a:gd name="T8" fmla="*/ 6 w 128"/>
                <a:gd name="T9" fmla="*/ 6 h 44"/>
                <a:gd name="T10" fmla="*/ 18 w 128"/>
                <a:gd name="T11" fmla="*/ 0 h 44"/>
                <a:gd name="T12" fmla="*/ 30 w 128"/>
                <a:gd name="T13" fmla="*/ 0 h 44"/>
                <a:gd name="T14" fmla="*/ 46 w 128"/>
                <a:gd name="T15" fmla="*/ 8 h 44"/>
                <a:gd name="T16" fmla="*/ 58 w 128"/>
                <a:gd name="T17" fmla="*/ 16 h 44"/>
                <a:gd name="T18" fmla="*/ 64 w 128"/>
                <a:gd name="T19" fmla="*/ 4 h 44"/>
                <a:gd name="T20" fmla="*/ 76 w 128"/>
                <a:gd name="T21" fmla="*/ 4 h 44"/>
                <a:gd name="T22" fmla="*/ 86 w 128"/>
                <a:gd name="T23" fmla="*/ 10 h 44"/>
                <a:gd name="T24" fmla="*/ 100 w 128"/>
                <a:gd name="T25" fmla="*/ 8 h 44"/>
                <a:gd name="T26" fmla="*/ 120 w 128"/>
                <a:gd name="T27" fmla="*/ 14 h 44"/>
                <a:gd name="T28" fmla="*/ 128 w 128"/>
                <a:gd name="T29" fmla="*/ 20 h 44"/>
                <a:gd name="T30" fmla="*/ 120 w 128"/>
                <a:gd name="T31" fmla="*/ 32 h 44"/>
                <a:gd name="T32" fmla="*/ 104 w 128"/>
                <a:gd name="T33" fmla="*/ 36 h 44"/>
                <a:gd name="T34" fmla="*/ 92 w 128"/>
                <a:gd name="T35" fmla="*/ 32 h 44"/>
                <a:gd name="T36" fmla="*/ 86 w 128"/>
                <a:gd name="T37" fmla="*/ 24 h 44"/>
                <a:gd name="T38" fmla="*/ 90 w 128"/>
                <a:gd name="T39" fmla="*/ 14 h 44"/>
                <a:gd name="T40" fmla="*/ 78 w 128"/>
                <a:gd name="T41" fmla="*/ 16 h 44"/>
                <a:gd name="T42" fmla="*/ 80 w 128"/>
                <a:gd name="T43" fmla="*/ 24 h 44"/>
                <a:gd name="T44" fmla="*/ 84 w 128"/>
                <a:gd name="T45" fmla="*/ 30 h 44"/>
                <a:gd name="T46" fmla="*/ 88 w 128"/>
                <a:gd name="T47" fmla="*/ 38 h 44"/>
                <a:gd name="T48" fmla="*/ 78 w 128"/>
                <a:gd name="T49" fmla="*/ 38 h 44"/>
                <a:gd name="T50" fmla="*/ 62 w 128"/>
                <a:gd name="T51" fmla="*/ 36 h 44"/>
                <a:gd name="T52" fmla="*/ 48 w 128"/>
                <a:gd name="T53" fmla="*/ 36 h 44"/>
                <a:gd name="T54" fmla="*/ 38 w 128"/>
                <a:gd name="T55" fmla="*/ 34 h 44"/>
                <a:gd name="T56" fmla="*/ 38 w 128"/>
                <a:gd name="T57"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 h="44">
                  <a:moveTo>
                    <a:pt x="38" y="42"/>
                  </a:moveTo>
                  <a:lnTo>
                    <a:pt x="26" y="44"/>
                  </a:lnTo>
                  <a:lnTo>
                    <a:pt x="2" y="32"/>
                  </a:lnTo>
                  <a:lnTo>
                    <a:pt x="0" y="20"/>
                  </a:lnTo>
                  <a:lnTo>
                    <a:pt x="6" y="6"/>
                  </a:lnTo>
                  <a:lnTo>
                    <a:pt x="18" y="0"/>
                  </a:lnTo>
                  <a:lnTo>
                    <a:pt x="30" y="0"/>
                  </a:lnTo>
                  <a:lnTo>
                    <a:pt x="46" y="8"/>
                  </a:lnTo>
                  <a:lnTo>
                    <a:pt x="58" y="16"/>
                  </a:lnTo>
                  <a:lnTo>
                    <a:pt x="64" y="4"/>
                  </a:lnTo>
                  <a:lnTo>
                    <a:pt x="76" y="4"/>
                  </a:lnTo>
                  <a:lnTo>
                    <a:pt x="86" y="10"/>
                  </a:lnTo>
                  <a:lnTo>
                    <a:pt x="100" y="8"/>
                  </a:lnTo>
                  <a:lnTo>
                    <a:pt x="120" y="14"/>
                  </a:lnTo>
                  <a:lnTo>
                    <a:pt x="128" y="20"/>
                  </a:lnTo>
                  <a:lnTo>
                    <a:pt x="120" y="32"/>
                  </a:lnTo>
                  <a:lnTo>
                    <a:pt x="104" y="36"/>
                  </a:lnTo>
                  <a:lnTo>
                    <a:pt x="92" y="32"/>
                  </a:lnTo>
                  <a:lnTo>
                    <a:pt x="86" y="24"/>
                  </a:lnTo>
                  <a:lnTo>
                    <a:pt x="90" y="14"/>
                  </a:lnTo>
                  <a:lnTo>
                    <a:pt x="78" y="16"/>
                  </a:lnTo>
                  <a:lnTo>
                    <a:pt x="80" y="24"/>
                  </a:lnTo>
                  <a:lnTo>
                    <a:pt x="84" y="30"/>
                  </a:lnTo>
                  <a:lnTo>
                    <a:pt x="88" y="38"/>
                  </a:lnTo>
                  <a:lnTo>
                    <a:pt x="78" y="38"/>
                  </a:lnTo>
                  <a:lnTo>
                    <a:pt x="62" y="36"/>
                  </a:lnTo>
                  <a:lnTo>
                    <a:pt x="48" y="36"/>
                  </a:lnTo>
                  <a:lnTo>
                    <a:pt x="38" y="34"/>
                  </a:lnTo>
                  <a:lnTo>
                    <a:pt x="38" y="42"/>
                  </a:lnTo>
                  <a:close/>
                </a:path>
              </a:pathLst>
            </a:custGeom>
            <a:solidFill>
              <a:schemeClr val="accent1"/>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22" name="Freeform 200">
              <a:extLst>
                <a:ext uri="{FF2B5EF4-FFF2-40B4-BE49-F238E27FC236}">
                  <a16:creationId xmlns:a16="http://schemas.microsoft.com/office/drawing/2014/main" id="{A0542C10-6C00-4BC3-A85D-2D757482942F}"/>
                </a:ext>
              </a:extLst>
            </p:cNvPr>
            <p:cNvSpPr>
              <a:spLocks/>
            </p:cNvSpPr>
            <p:nvPr/>
          </p:nvSpPr>
          <p:spPr bwMode="gray">
            <a:xfrm>
              <a:off x="8099480" y="2542548"/>
              <a:ext cx="106583" cy="34525"/>
            </a:xfrm>
            <a:custGeom>
              <a:avLst/>
              <a:gdLst>
                <a:gd name="T0" fmla="*/ 6 w 74"/>
                <a:gd name="T1" fmla="*/ 0 h 24"/>
                <a:gd name="T2" fmla="*/ 16 w 74"/>
                <a:gd name="T3" fmla="*/ 4 h 24"/>
                <a:gd name="T4" fmla="*/ 36 w 74"/>
                <a:gd name="T5" fmla="*/ 4 h 24"/>
                <a:gd name="T6" fmla="*/ 50 w 74"/>
                <a:gd name="T7" fmla="*/ 8 h 24"/>
                <a:gd name="T8" fmla="*/ 68 w 74"/>
                <a:gd name="T9" fmla="*/ 10 h 24"/>
                <a:gd name="T10" fmla="*/ 74 w 74"/>
                <a:gd name="T11" fmla="*/ 14 h 24"/>
                <a:gd name="T12" fmla="*/ 60 w 74"/>
                <a:gd name="T13" fmla="*/ 20 h 24"/>
                <a:gd name="T14" fmla="*/ 48 w 74"/>
                <a:gd name="T15" fmla="*/ 24 h 24"/>
                <a:gd name="T16" fmla="*/ 36 w 74"/>
                <a:gd name="T17" fmla="*/ 24 h 24"/>
                <a:gd name="T18" fmla="*/ 20 w 74"/>
                <a:gd name="T19" fmla="*/ 20 h 24"/>
                <a:gd name="T20" fmla="*/ 4 w 74"/>
                <a:gd name="T21" fmla="*/ 16 h 24"/>
                <a:gd name="T22" fmla="*/ 0 w 74"/>
                <a:gd name="T23" fmla="*/ 8 h 24"/>
                <a:gd name="T24" fmla="*/ 6 w 74"/>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24">
                  <a:moveTo>
                    <a:pt x="6" y="0"/>
                  </a:moveTo>
                  <a:lnTo>
                    <a:pt x="16" y="4"/>
                  </a:lnTo>
                  <a:lnTo>
                    <a:pt x="36" y="4"/>
                  </a:lnTo>
                  <a:lnTo>
                    <a:pt x="50" y="8"/>
                  </a:lnTo>
                  <a:lnTo>
                    <a:pt x="68" y="10"/>
                  </a:lnTo>
                  <a:lnTo>
                    <a:pt x="74" y="14"/>
                  </a:lnTo>
                  <a:lnTo>
                    <a:pt x="60" y="20"/>
                  </a:lnTo>
                  <a:lnTo>
                    <a:pt x="48" y="24"/>
                  </a:lnTo>
                  <a:lnTo>
                    <a:pt x="36" y="24"/>
                  </a:lnTo>
                  <a:lnTo>
                    <a:pt x="20" y="20"/>
                  </a:lnTo>
                  <a:lnTo>
                    <a:pt x="4" y="16"/>
                  </a:lnTo>
                  <a:lnTo>
                    <a:pt x="0" y="8"/>
                  </a:lnTo>
                  <a:lnTo>
                    <a:pt x="6" y="0"/>
                  </a:lnTo>
                  <a:close/>
                </a:path>
              </a:pathLst>
            </a:custGeom>
            <a:solidFill>
              <a:schemeClr val="accent1"/>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23" name="Freeform 201">
              <a:extLst>
                <a:ext uri="{FF2B5EF4-FFF2-40B4-BE49-F238E27FC236}">
                  <a16:creationId xmlns:a16="http://schemas.microsoft.com/office/drawing/2014/main" id="{41C4EA17-ABF1-4E31-AD92-FCA0AF2E46B1}"/>
                </a:ext>
              </a:extLst>
            </p:cNvPr>
            <p:cNvSpPr>
              <a:spLocks/>
            </p:cNvSpPr>
            <p:nvPr/>
          </p:nvSpPr>
          <p:spPr bwMode="gray">
            <a:xfrm>
              <a:off x="8842679" y="2709418"/>
              <a:ext cx="83539" cy="34525"/>
            </a:xfrm>
            <a:custGeom>
              <a:avLst/>
              <a:gdLst>
                <a:gd name="T0" fmla="*/ 0 w 58"/>
                <a:gd name="T1" fmla="*/ 16 h 24"/>
                <a:gd name="T2" fmla="*/ 2 w 58"/>
                <a:gd name="T3" fmla="*/ 24 h 24"/>
                <a:gd name="T4" fmla="*/ 10 w 58"/>
                <a:gd name="T5" fmla="*/ 24 h 24"/>
                <a:gd name="T6" fmla="*/ 24 w 58"/>
                <a:gd name="T7" fmla="*/ 24 h 24"/>
                <a:gd name="T8" fmla="*/ 46 w 58"/>
                <a:gd name="T9" fmla="*/ 20 h 24"/>
                <a:gd name="T10" fmla="*/ 58 w 58"/>
                <a:gd name="T11" fmla="*/ 18 h 24"/>
                <a:gd name="T12" fmla="*/ 58 w 58"/>
                <a:gd name="T13" fmla="*/ 8 h 24"/>
                <a:gd name="T14" fmla="*/ 48 w 58"/>
                <a:gd name="T15" fmla="*/ 4 h 24"/>
                <a:gd name="T16" fmla="*/ 36 w 58"/>
                <a:gd name="T17" fmla="*/ 0 h 24"/>
                <a:gd name="T18" fmla="*/ 22 w 58"/>
                <a:gd name="T19" fmla="*/ 2 h 24"/>
                <a:gd name="T20" fmla="*/ 14 w 58"/>
                <a:gd name="T21" fmla="*/ 8 h 24"/>
                <a:gd name="T22" fmla="*/ 0 w 58"/>
                <a:gd name="T2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4">
                  <a:moveTo>
                    <a:pt x="0" y="16"/>
                  </a:moveTo>
                  <a:lnTo>
                    <a:pt x="2" y="24"/>
                  </a:lnTo>
                  <a:lnTo>
                    <a:pt x="10" y="24"/>
                  </a:lnTo>
                  <a:lnTo>
                    <a:pt x="24" y="24"/>
                  </a:lnTo>
                  <a:lnTo>
                    <a:pt x="46" y="20"/>
                  </a:lnTo>
                  <a:lnTo>
                    <a:pt x="58" y="18"/>
                  </a:lnTo>
                  <a:lnTo>
                    <a:pt x="58" y="8"/>
                  </a:lnTo>
                  <a:lnTo>
                    <a:pt x="48" y="4"/>
                  </a:lnTo>
                  <a:lnTo>
                    <a:pt x="36" y="0"/>
                  </a:lnTo>
                  <a:lnTo>
                    <a:pt x="22" y="2"/>
                  </a:lnTo>
                  <a:lnTo>
                    <a:pt x="14" y="8"/>
                  </a:lnTo>
                  <a:lnTo>
                    <a:pt x="0" y="16"/>
                  </a:lnTo>
                  <a:close/>
                </a:path>
              </a:pathLst>
            </a:custGeom>
            <a:solidFill>
              <a:schemeClr val="accent1"/>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24" name="Freeform 202">
              <a:extLst>
                <a:ext uri="{FF2B5EF4-FFF2-40B4-BE49-F238E27FC236}">
                  <a16:creationId xmlns:a16="http://schemas.microsoft.com/office/drawing/2014/main" id="{9CDCDD19-0998-4812-98AE-D0854882C26E}"/>
                </a:ext>
              </a:extLst>
            </p:cNvPr>
            <p:cNvSpPr>
              <a:spLocks/>
            </p:cNvSpPr>
            <p:nvPr/>
          </p:nvSpPr>
          <p:spPr bwMode="gray">
            <a:xfrm>
              <a:off x="7998658" y="3336616"/>
              <a:ext cx="60493" cy="250304"/>
            </a:xfrm>
            <a:custGeom>
              <a:avLst/>
              <a:gdLst>
                <a:gd name="T0" fmla="*/ 0 w 42"/>
                <a:gd name="T1" fmla="*/ 166 h 174"/>
                <a:gd name="T2" fmla="*/ 6 w 42"/>
                <a:gd name="T3" fmla="*/ 174 h 174"/>
                <a:gd name="T4" fmla="*/ 10 w 42"/>
                <a:gd name="T5" fmla="*/ 160 h 174"/>
                <a:gd name="T6" fmla="*/ 18 w 42"/>
                <a:gd name="T7" fmla="*/ 162 h 174"/>
                <a:gd name="T8" fmla="*/ 24 w 42"/>
                <a:gd name="T9" fmla="*/ 170 h 174"/>
                <a:gd name="T10" fmla="*/ 26 w 42"/>
                <a:gd name="T11" fmla="*/ 162 h 174"/>
                <a:gd name="T12" fmla="*/ 22 w 42"/>
                <a:gd name="T13" fmla="*/ 154 h 174"/>
                <a:gd name="T14" fmla="*/ 14 w 42"/>
                <a:gd name="T15" fmla="*/ 144 h 174"/>
                <a:gd name="T16" fmla="*/ 10 w 42"/>
                <a:gd name="T17" fmla="*/ 134 h 174"/>
                <a:gd name="T18" fmla="*/ 14 w 42"/>
                <a:gd name="T19" fmla="*/ 126 h 174"/>
                <a:gd name="T20" fmla="*/ 18 w 42"/>
                <a:gd name="T21" fmla="*/ 114 h 174"/>
                <a:gd name="T22" fmla="*/ 22 w 42"/>
                <a:gd name="T23" fmla="*/ 108 h 174"/>
                <a:gd name="T24" fmla="*/ 30 w 42"/>
                <a:gd name="T25" fmla="*/ 106 h 174"/>
                <a:gd name="T26" fmla="*/ 42 w 42"/>
                <a:gd name="T27" fmla="*/ 116 h 174"/>
                <a:gd name="T28" fmla="*/ 42 w 42"/>
                <a:gd name="T29" fmla="*/ 104 h 174"/>
                <a:gd name="T30" fmla="*/ 32 w 42"/>
                <a:gd name="T31" fmla="*/ 88 h 174"/>
                <a:gd name="T32" fmla="*/ 28 w 42"/>
                <a:gd name="T33" fmla="*/ 62 h 174"/>
                <a:gd name="T34" fmla="*/ 24 w 42"/>
                <a:gd name="T35" fmla="*/ 42 h 174"/>
                <a:gd name="T36" fmla="*/ 22 w 42"/>
                <a:gd name="T37" fmla="*/ 26 h 174"/>
                <a:gd name="T38" fmla="*/ 20 w 42"/>
                <a:gd name="T39" fmla="*/ 12 h 174"/>
                <a:gd name="T40" fmla="*/ 16 w 42"/>
                <a:gd name="T41" fmla="*/ 0 h 174"/>
                <a:gd name="T42" fmla="*/ 12 w 42"/>
                <a:gd name="T43" fmla="*/ 6 h 174"/>
                <a:gd name="T44" fmla="*/ 12 w 42"/>
                <a:gd name="T45" fmla="*/ 16 h 174"/>
                <a:gd name="T46" fmla="*/ 2 w 42"/>
                <a:gd name="T47" fmla="*/ 20 h 174"/>
                <a:gd name="T48" fmla="*/ 2 w 42"/>
                <a:gd name="T49" fmla="*/ 36 h 174"/>
                <a:gd name="T50" fmla="*/ 2 w 42"/>
                <a:gd name="T51" fmla="*/ 50 h 174"/>
                <a:gd name="T52" fmla="*/ 2 w 42"/>
                <a:gd name="T53" fmla="*/ 62 h 174"/>
                <a:gd name="T54" fmla="*/ 8 w 42"/>
                <a:gd name="T55" fmla="*/ 70 h 174"/>
                <a:gd name="T56" fmla="*/ 6 w 42"/>
                <a:gd name="T57" fmla="*/ 82 h 174"/>
                <a:gd name="T58" fmla="*/ 6 w 42"/>
                <a:gd name="T59" fmla="*/ 102 h 174"/>
                <a:gd name="T60" fmla="*/ 6 w 42"/>
                <a:gd name="T61" fmla="*/ 126 h 174"/>
                <a:gd name="T62" fmla="*/ 6 w 42"/>
                <a:gd name="T63" fmla="*/ 146 h 174"/>
                <a:gd name="T64" fmla="*/ 6 w 42"/>
                <a:gd name="T65" fmla="*/ 158 h 174"/>
                <a:gd name="T66" fmla="*/ 0 w 42"/>
                <a:gd name="T67" fmla="*/ 16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174">
                  <a:moveTo>
                    <a:pt x="0" y="166"/>
                  </a:moveTo>
                  <a:lnTo>
                    <a:pt x="6" y="174"/>
                  </a:lnTo>
                  <a:lnTo>
                    <a:pt x="10" y="160"/>
                  </a:lnTo>
                  <a:lnTo>
                    <a:pt x="18" y="162"/>
                  </a:lnTo>
                  <a:lnTo>
                    <a:pt x="24" y="170"/>
                  </a:lnTo>
                  <a:lnTo>
                    <a:pt x="26" y="162"/>
                  </a:lnTo>
                  <a:lnTo>
                    <a:pt x="22" y="154"/>
                  </a:lnTo>
                  <a:lnTo>
                    <a:pt x="14" y="144"/>
                  </a:lnTo>
                  <a:lnTo>
                    <a:pt x="10" y="134"/>
                  </a:lnTo>
                  <a:lnTo>
                    <a:pt x="14" y="126"/>
                  </a:lnTo>
                  <a:lnTo>
                    <a:pt x="18" y="114"/>
                  </a:lnTo>
                  <a:lnTo>
                    <a:pt x="22" y="108"/>
                  </a:lnTo>
                  <a:lnTo>
                    <a:pt x="30" y="106"/>
                  </a:lnTo>
                  <a:lnTo>
                    <a:pt x="42" y="116"/>
                  </a:lnTo>
                  <a:lnTo>
                    <a:pt x="42" y="104"/>
                  </a:lnTo>
                  <a:lnTo>
                    <a:pt x="32" y="88"/>
                  </a:lnTo>
                  <a:lnTo>
                    <a:pt x="28" y="62"/>
                  </a:lnTo>
                  <a:lnTo>
                    <a:pt x="24" y="42"/>
                  </a:lnTo>
                  <a:lnTo>
                    <a:pt x="22" y="26"/>
                  </a:lnTo>
                  <a:lnTo>
                    <a:pt x="20" y="12"/>
                  </a:lnTo>
                  <a:lnTo>
                    <a:pt x="16" y="0"/>
                  </a:lnTo>
                  <a:lnTo>
                    <a:pt x="12" y="6"/>
                  </a:lnTo>
                  <a:lnTo>
                    <a:pt x="12" y="16"/>
                  </a:lnTo>
                  <a:lnTo>
                    <a:pt x="2" y="20"/>
                  </a:lnTo>
                  <a:lnTo>
                    <a:pt x="2" y="36"/>
                  </a:lnTo>
                  <a:lnTo>
                    <a:pt x="2" y="50"/>
                  </a:lnTo>
                  <a:lnTo>
                    <a:pt x="2" y="62"/>
                  </a:lnTo>
                  <a:lnTo>
                    <a:pt x="8" y="70"/>
                  </a:lnTo>
                  <a:lnTo>
                    <a:pt x="6" y="82"/>
                  </a:lnTo>
                  <a:lnTo>
                    <a:pt x="6" y="102"/>
                  </a:lnTo>
                  <a:lnTo>
                    <a:pt x="6" y="126"/>
                  </a:lnTo>
                  <a:lnTo>
                    <a:pt x="6" y="146"/>
                  </a:lnTo>
                  <a:lnTo>
                    <a:pt x="6" y="158"/>
                  </a:lnTo>
                  <a:lnTo>
                    <a:pt x="0" y="16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25" name="Freeform 203">
              <a:extLst>
                <a:ext uri="{FF2B5EF4-FFF2-40B4-BE49-F238E27FC236}">
                  <a16:creationId xmlns:a16="http://schemas.microsoft.com/office/drawing/2014/main" id="{7A5E540A-DDCE-4EDD-92CB-2F6DC4F063F9}"/>
                </a:ext>
              </a:extLst>
            </p:cNvPr>
            <p:cNvSpPr>
              <a:spLocks/>
            </p:cNvSpPr>
            <p:nvPr/>
          </p:nvSpPr>
          <p:spPr bwMode="gray">
            <a:xfrm>
              <a:off x="5780584" y="3756666"/>
              <a:ext cx="34568" cy="28771"/>
            </a:xfrm>
            <a:custGeom>
              <a:avLst/>
              <a:gdLst>
                <a:gd name="T0" fmla="*/ 22 w 24"/>
                <a:gd name="T1" fmla="*/ 20 h 20"/>
                <a:gd name="T2" fmla="*/ 14 w 24"/>
                <a:gd name="T3" fmla="*/ 16 h 20"/>
                <a:gd name="T4" fmla="*/ 8 w 24"/>
                <a:gd name="T5" fmla="*/ 12 h 20"/>
                <a:gd name="T6" fmla="*/ 0 w 24"/>
                <a:gd name="T7" fmla="*/ 4 h 20"/>
                <a:gd name="T8" fmla="*/ 2 w 24"/>
                <a:gd name="T9" fmla="*/ 0 h 20"/>
                <a:gd name="T10" fmla="*/ 10 w 24"/>
                <a:gd name="T11" fmla="*/ 0 h 20"/>
                <a:gd name="T12" fmla="*/ 16 w 24"/>
                <a:gd name="T13" fmla="*/ 4 h 20"/>
                <a:gd name="T14" fmla="*/ 22 w 24"/>
                <a:gd name="T15" fmla="*/ 6 h 20"/>
                <a:gd name="T16" fmla="*/ 24 w 24"/>
                <a:gd name="T17" fmla="*/ 14 h 20"/>
                <a:gd name="T18" fmla="*/ 22 w 24"/>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0">
                  <a:moveTo>
                    <a:pt x="22" y="20"/>
                  </a:moveTo>
                  <a:lnTo>
                    <a:pt x="14" y="16"/>
                  </a:lnTo>
                  <a:lnTo>
                    <a:pt x="8" y="12"/>
                  </a:lnTo>
                  <a:lnTo>
                    <a:pt x="0" y="4"/>
                  </a:lnTo>
                  <a:lnTo>
                    <a:pt x="2" y="0"/>
                  </a:lnTo>
                  <a:lnTo>
                    <a:pt x="10" y="0"/>
                  </a:lnTo>
                  <a:lnTo>
                    <a:pt x="16" y="4"/>
                  </a:lnTo>
                  <a:lnTo>
                    <a:pt x="22" y="6"/>
                  </a:lnTo>
                  <a:lnTo>
                    <a:pt x="24" y="14"/>
                  </a:lnTo>
                  <a:lnTo>
                    <a:pt x="22" y="2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26" name="Freeform 204">
              <a:extLst>
                <a:ext uri="{FF2B5EF4-FFF2-40B4-BE49-F238E27FC236}">
                  <a16:creationId xmlns:a16="http://schemas.microsoft.com/office/drawing/2014/main" id="{8434654F-1280-4525-845C-FFAD267310F3}"/>
                </a:ext>
              </a:extLst>
            </p:cNvPr>
            <p:cNvSpPr>
              <a:spLocks/>
            </p:cNvSpPr>
            <p:nvPr/>
          </p:nvSpPr>
          <p:spPr bwMode="gray">
            <a:xfrm>
              <a:off x="5501164" y="3871750"/>
              <a:ext cx="43209" cy="23017"/>
            </a:xfrm>
            <a:custGeom>
              <a:avLst/>
              <a:gdLst>
                <a:gd name="T0" fmla="*/ 8 w 30"/>
                <a:gd name="T1" fmla="*/ 6 h 16"/>
                <a:gd name="T2" fmla="*/ 16 w 30"/>
                <a:gd name="T3" fmla="*/ 4 h 16"/>
                <a:gd name="T4" fmla="*/ 24 w 30"/>
                <a:gd name="T5" fmla="*/ 4 h 16"/>
                <a:gd name="T6" fmla="*/ 30 w 30"/>
                <a:gd name="T7" fmla="*/ 0 h 16"/>
                <a:gd name="T8" fmla="*/ 22 w 30"/>
                <a:gd name="T9" fmla="*/ 8 h 16"/>
                <a:gd name="T10" fmla="*/ 18 w 30"/>
                <a:gd name="T11" fmla="*/ 12 h 16"/>
                <a:gd name="T12" fmla="*/ 12 w 30"/>
                <a:gd name="T13" fmla="*/ 16 h 16"/>
                <a:gd name="T14" fmla="*/ 4 w 30"/>
                <a:gd name="T15" fmla="*/ 16 h 16"/>
                <a:gd name="T16" fmla="*/ 0 w 30"/>
                <a:gd name="T17" fmla="*/ 12 h 16"/>
                <a:gd name="T18" fmla="*/ 0 w 30"/>
                <a:gd name="T19" fmla="*/ 6 h 16"/>
                <a:gd name="T20" fmla="*/ 8 w 30"/>
                <a:gd name="T21"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6">
                  <a:moveTo>
                    <a:pt x="8" y="6"/>
                  </a:moveTo>
                  <a:lnTo>
                    <a:pt x="16" y="4"/>
                  </a:lnTo>
                  <a:lnTo>
                    <a:pt x="24" y="4"/>
                  </a:lnTo>
                  <a:lnTo>
                    <a:pt x="30" y="0"/>
                  </a:lnTo>
                  <a:lnTo>
                    <a:pt x="22" y="8"/>
                  </a:lnTo>
                  <a:lnTo>
                    <a:pt x="18" y="12"/>
                  </a:lnTo>
                  <a:lnTo>
                    <a:pt x="12" y="16"/>
                  </a:lnTo>
                  <a:lnTo>
                    <a:pt x="4" y="16"/>
                  </a:lnTo>
                  <a:lnTo>
                    <a:pt x="0" y="12"/>
                  </a:lnTo>
                  <a:lnTo>
                    <a:pt x="0" y="6"/>
                  </a:lnTo>
                  <a:lnTo>
                    <a:pt x="8" y="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27" name="Freeform 205">
              <a:extLst>
                <a:ext uri="{FF2B5EF4-FFF2-40B4-BE49-F238E27FC236}">
                  <a16:creationId xmlns:a16="http://schemas.microsoft.com/office/drawing/2014/main" id="{9BC0304E-D2B0-4C5D-B3F4-AF942CFB8B37}"/>
                </a:ext>
              </a:extLst>
            </p:cNvPr>
            <p:cNvSpPr>
              <a:spLocks/>
            </p:cNvSpPr>
            <p:nvPr/>
          </p:nvSpPr>
          <p:spPr bwMode="gray">
            <a:xfrm>
              <a:off x="5360013" y="3696248"/>
              <a:ext cx="420570" cy="161115"/>
            </a:xfrm>
            <a:custGeom>
              <a:avLst/>
              <a:gdLst>
                <a:gd name="T0" fmla="*/ 0 w 292"/>
                <a:gd name="T1" fmla="*/ 46 h 112"/>
                <a:gd name="T2" fmla="*/ 6 w 292"/>
                <a:gd name="T3" fmla="*/ 34 h 112"/>
                <a:gd name="T4" fmla="*/ 26 w 292"/>
                <a:gd name="T5" fmla="*/ 34 h 112"/>
                <a:gd name="T6" fmla="*/ 46 w 292"/>
                <a:gd name="T7" fmla="*/ 34 h 112"/>
                <a:gd name="T8" fmla="*/ 52 w 292"/>
                <a:gd name="T9" fmla="*/ 26 h 112"/>
                <a:gd name="T10" fmla="*/ 52 w 292"/>
                <a:gd name="T11" fmla="*/ 22 h 112"/>
                <a:gd name="T12" fmla="*/ 46 w 292"/>
                <a:gd name="T13" fmla="*/ 16 h 112"/>
                <a:gd name="T14" fmla="*/ 82 w 292"/>
                <a:gd name="T15" fmla="*/ 18 h 112"/>
                <a:gd name="T16" fmla="*/ 110 w 292"/>
                <a:gd name="T17" fmla="*/ 0 h 112"/>
                <a:gd name="T18" fmla="*/ 146 w 292"/>
                <a:gd name="T19" fmla="*/ 12 h 112"/>
                <a:gd name="T20" fmla="*/ 160 w 292"/>
                <a:gd name="T21" fmla="*/ 16 h 112"/>
                <a:gd name="T22" fmla="*/ 182 w 292"/>
                <a:gd name="T23" fmla="*/ 22 h 112"/>
                <a:gd name="T24" fmla="*/ 218 w 292"/>
                <a:gd name="T25" fmla="*/ 22 h 112"/>
                <a:gd name="T26" fmla="*/ 242 w 292"/>
                <a:gd name="T27" fmla="*/ 10 h 112"/>
                <a:gd name="T28" fmla="*/ 252 w 292"/>
                <a:gd name="T29" fmla="*/ 14 h 112"/>
                <a:gd name="T30" fmla="*/ 262 w 292"/>
                <a:gd name="T31" fmla="*/ 10 h 112"/>
                <a:gd name="T32" fmla="*/ 274 w 292"/>
                <a:gd name="T33" fmla="*/ 20 h 112"/>
                <a:gd name="T34" fmla="*/ 274 w 292"/>
                <a:gd name="T35" fmla="*/ 42 h 112"/>
                <a:gd name="T36" fmla="*/ 292 w 292"/>
                <a:gd name="T37" fmla="*/ 46 h 112"/>
                <a:gd name="T38" fmla="*/ 282 w 292"/>
                <a:gd name="T39" fmla="*/ 52 h 112"/>
                <a:gd name="T40" fmla="*/ 286 w 292"/>
                <a:gd name="T41" fmla="*/ 68 h 112"/>
                <a:gd name="T42" fmla="*/ 292 w 292"/>
                <a:gd name="T43" fmla="*/ 88 h 112"/>
                <a:gd name="T44" fmla="*/ 282 w 292"/>
                <a:gd name="T45" fmla="*/ 90 h 112"/>
                <a:gd name="T46" fmla="*/ 252 w 292"/>
                <a:gd name="T47" fmla="*/ 92 h 112"/>
                <a:gd name="T48" fmla="*/ 214 w 292"/>
                <a:gd name="T49" fmla="*/ 100 h 112"/>
                <a:gd name="T50" fmla="*/ 190 w 292"/>
                <a:gd name="T51" fmla="*/ 96 h 112"/>
                <a:gd name="T52" fmla="*/ 182 w 292"/>
                <a:gd name="T53" fmla="*/ 100 h 112"/>
                <a:gd name="T54" fmla="*/ 164 w 292"/>
                <a:gd name="T55" fmla="*/ 96 h 112"/>
                <a:gd name="T56" fmla="*/ 154 w 292"/>
                <a:gd name="T57" fmla="*/ 112 h 112"/>
                <a:gd name="T58" fmla="*/ 156 w 292"/>
                <a:gd name="T59" fmla="*/ 96 h 112"/>
                <a:gd name="T60" fmla="*/ 146 w 292"/>
                <a:gd name="T61" fmla="*/ 100 h 112"/>
                <a:gd name="T62" fmla="*/ 128 w 292"/>
                <a:gd name="T63" fmla="*/ 100 h 112"/>
                <a:gd name="T64" fmla="*/ 110 w 292"/>
                <a:gd name="T65" fmla="*/ 110 h 112"/>
                <a:gd name="T66" fmla="*/ 92 w 292"/>
                <a:gd name="T67" fmla="*/ 104 h 112"/>
                <a:gd name="T68" fmla="*/ 72 w 292"/>
                <a:gd name="T69" fmla="*/ 96 h 112"/>
                <a:gd name="T70" fmla="*/ 68 w 292"/>
                <a:gd name="T71" fmla="*/ 104 h 112"/>
                <a:gd name="T72" fmla="*/ 50 w 292"/>
                <a:gd name="T73" fmla="*/ 108 h 112"/>
                <a:gd name="T74" fmla="*/ 34 w 292"/>
                <a:gd name="T75" fmla="*/ 96 h 112"/>
                <a:gd name="T76" fmla="*/ 16 w 292"/>
                <a:gd name="T77" fmla="*/ 84 h 112"/>
                <a:gd name="T78" fmla="*/ 6 w 292"/>
                <a:gd name="T79" fmla="*/ 74 h 112"/>
                <a:gd name="T80" fmla="*/ 14 w 292"/>
                <a:gd name="T81" fmla="*/ 62 h 112"/>
                <a:gd name="T82" fmla="*/ 10 w 292"/>
                <a:gd name="T83" fmla="*/ 4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2" h="112">
                  <a:moveTo>
                    <a:pt x="10" y="48"/>
                  </a:moveTo>
                  <a:lnTo>
                    <a:pt x="0" y="46"/>
                  </a:lnTo>
                  <a:lnTo>
                    <a:pt x="0" y="42"/>
                  </a:lnTo>
                  <a:lnTo>
                    <a:pt x="6" y="34"/>
                  </a:lnTo>
                  <a:lnTo>
                    <a:pt x="12" y="32"/>
                  </a:lnTo>
                  <a:lnTo>
                    <a:pt x="26" y="34"/>
                  </a:lnTo>
                  <a:lnTo>
                    <a:pt x="38" y="34"/>
                  </a:lnTo>
                  <a:lnTo>
                    <a:pt x="46" y="34"/>
                  </a:lnTo>
                  <a:lnTo>
                    <a:pt x="46" y="28"/>
                  </a:lnTo>
                  <a:lnTo>
                    <a:pt x="52" y="26"/>
                  </a:lnTo>
                  <a:lnTo>
                    <a:pt x="58" y="26"/>
                  </a:lnTo>
                  <a:lnTo>
                    <a:pt x="52" y="22"/>
                  </a:lnTo>
                  <a:lnTo>
                    <a:pt x="46" y="22"/>
                  </a:lnTo>
                  <a:lnTo>
                    <a:pt x="46" y="16"/>
                  </a:lnTo>
                  <a:lnTo>
                    <a:pt x="68" y="18"/>
                  </a:lnTo>
                  <a:lnTo>
                    <a:pt x="82" y="18"/>
                  </a:lnTo>
                  <a:lnTo>
                    <a:pt x="90" y="10"/>
                  </a:lnTo>
                  <a:lnTo>
                    <a:pt x="110" y="0"/>
                  </a:lnTo>
                  <a:lnTo>
                    <a:pt x="140" y="0"/>
                  </a:lnTo>
                  <a:lnTo>
                    <a:pt x="146" y="12"/>
                  </a:lnTo>
                  <a:lnTo>
                    <a:pt x="154" y="10"/>
                  </a:lnTo>
                  <a:lnTo>
                    <a:pt x="160" y="16"/>
                  </a:lnTo>
                  <a:lnTo>
                    <a:pt x="168" y="18"/>
                  </a:lnTo>
                  <a:lnTo>
                    <a:pt x="182" y="22"/>
                  </a:lnTo>
                  <a:lnTo>
                    <a:pt x="200" y="22"/>
                  </a:lnTo>
                  <a:lnTo>
                    <a:pt x="218" y="22"/>
                  </a:lnTo>
                  <a:lnTo>
                    <a:pt x="234" y="18"/>
                  </a:lnTo>
                  <a:lnTo>
                    <a:pt x="242" y="10"/>
                  </a:lnTo>
                  <a:lnTo>
                    <a:pt x="248" y="12"/>
                  </a:lnTo>
                  <a:lnTo>
                    <a:pt x="252" y="14"/>
                  </a:lnTo>
                  <a:lnTo>
                    <a:pt x="254" y="8"/>
                  </a:lnTo>
                  <a:lnTo>
                    <a:pt x="262" y="10"/>
                  </a:lnTo>
                  <a:lnTo>
                    <a:pt x="268" y="16"/>
                  </a:lnTo>
                  <a:lnTo>
                    <a:pt x="274" y="20"/>
                  </a:lnTo>
                  <a:lnTo>
                    <a:pt x="274" y="30"/>
                  </a:lnTo>
                  <a:lnTo>
                    <a:pt x="274" y="42"/>
                  </a:lnTo>
                  <a:lnTo>
                    <a:pt x="286" y="42"/>
                  </a:lnTo>
                  <a:lnTo>
                    <a:pt x="292" y="46"/>
                  </a:lnTo>
                  <a:lnTo>
                    <a:pt x="284" y="48"/>
                  </a:lnTo>
                  <a:lnTo>
                    <a:pt x="282" y="52"/>
                  </a:lnTo>
                  <a:lnTo>
                    <a:pt x="284" y="60"/>
                  </a:lnTo>
                  <a:lnTo>
                    <a:pt x="286" y="68"/>
                  </a:lnTo>
                  <a:lnTo>
                    <a:pt x="288" y="78"/>
                  </a:lnTo>
                  <a:lnTo>
                    <a:pt x="292" y="88"/>
                  </a:lnTo>
                  <a:lnTo>
                    <a:pt x="290" y="92"/>
                  </a:lnTo>
                  <a:lnTo>
                    <a:pt x="282" y="90"/>
                  </a:lnTo>
                  <a:lnTo>
                    <a:pt x="262" y="86"/>
                  </a:lnTo>
                  <a:lnTo>
                    <a:pt x="252" y="92"/>
                  </a:lnTo>
                  <a:lnTo>
                    <a:pt x="226" y="92"/>
                  </a:lnTo>
                  <a:lnTo>
                    <a:pt x="214" y="100"/>
                  </a:lnTo>
                  <a:lnTo>
                    <a:pt x="196" y="102"/>
                  </a:lnTo>
                  <a:lnTo>
                    <a:pt x="190" y="96"/>
                  </a:lnTo>
                  <a:lnTo>
                    <a:pt x="184" y="96"/>
                  </a:lnTo>
                  <a:lnTo>
                    <a:pt x="182" y="100"/>
                  </a:lnTo>
                  <a:lnTo>
                    <a:pt x="170" y="100"/>
                  </a:lnTo>
                  <a:lnTo>
                    <a:pt x="164" y="96"/>
                  </a:lnTo>
                  <a:lnTo>
                    <a:pt x="162" y="104"/>
                  </a:lnTo>
                  <a:lnTo>
                    <a:pt x="154" y="112"/>
                  </a:lnTo>
                  <a:lnTo>
                    <a:pt x="152" y="104"/>
                  </a:lnTo>
                  <a:lnTo>
                    <a:pt x="156" y="96"/>
                  </a:lnTo>
                  <a:lnTo>
                    <a:pt x="150" y="96"/>
                  </a:lnTo>
                  <a:lnTo>
                    <a:pt x="146" y="100"/>
                  </a:lnTo>
                  <a:lnTo>
                    <a:pt x="132" y="98"/>
                  </a:lnTo>
                  <a:lnTo>
                    <a:pt x="128" y="100"/>
                  </a:lnTo>
                  <a:lnTo>
                    <a:pt x="120" y="108"/>
                  </a:lnTo>
                  <a:lnTo>
                    <a:pt x="110" y="110"/>
                  </a:lnTo>
                  <a:lnTo>
                    <a:pt x="100" y="110"/>
                  </a:lnTo>
                  <a:lnTo>
                    <a:pt x="92" y="104"/>
                  </a:lnTo>
                  <a:lnTo>
                    <a:pt x="80" y="100"/>
                  </a:lnTo>
                  <a:lnTo>
                    <a:pt x="72" y="96"/>
                  </a:lnTo>
                  <a:lnTo>
                    <a:pt x="66" y="98"/>
                  </a:lnTo>
                  <a:lnTo>
                    <a:pt x="68" y="104"/>
                  </a:lnTo>
                  <a:lnTo>
                    <a:pt x="66" y="108"/>
                  </a:lnTo>
                  <a:lnTo>
                    <a:pt x="50" y="108"/>
                  </a:lnTo>
                  <a:lnTo>
                    <a:pt x="40" y="100"/>
                  </a:lnTo>
                  <a:lnTo>
                    <a:pt x="34" y="96"/>
                  </a:lnTo>
                  <a:lnTo>
                    <a:pt x="20" y="92"/>
                  </a:lnTo>
                  <a:lnTo>
                    <a:pt x="16" y="84"/>
                  </a:lnTo>
                  <a:lnTo>
                    <a:pt x="16" y="78"/>
                  </a:lnTo>
                  <a:lnTo>
                    <a:pt x="6" y="74"/>
                  </a:lnTo>
                  <a:lnTo>
                    <a:pt x="10" y="68"/>
                  </a:lnTo>
                  <a:lnTo>
                    <a:pt x="14" y="62"/>
                  </a:lnTo>
                  <a:lnTo>
                    <a:pt x="12" y="54"/>
                  </a:lnTo>
                  <a:lnTo>
                    <a:pt x="10" y="48"/>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28" name="Freeform 206">
              <a:extLst>
                <a:ext uri="{FF2B5EF4-FFF2-40B4-BE49-F238E27FC236}">
                  <a16:creationId xmlns:a16="http://schemas.microsoft.com/office/drawing/2014/main" id="{E5F348C0-C2EF-466C-B7C7-67B100C4FB93}"/>
                </a:ext>
              </a:extLst>
            </p:cNvPr>
            <p:cNvSpPr>
              <a:spLocks/>
            </p:cNvSpPr>
            <p:nvPr/>
          </p:nvSpPr>
          <p:spPr bwMode="gray">
            <a:xfrm>
              <a:off x="5558776" y="3894765"/>
              <a:ext cx="40329" cy="40279"/>
            </a:xfrm>
            <a:custGeom>
              <a:avLst/>
              <a:gdLst>
                <a:gd name="T0" fmla="*/ 16 w 28"/>
                <a:gd name="T1" fmla="*/ 2 h 28"/>
                <a:gd name="T2" fmla="*/ 24 w 28"/>
                <a:gd name="T3" fmla="*/ 0 h 28"/>
                <a:gd name="T4" fmla="*/ 28 w 28"/>
                <a:gd name="T5" fmla="*/ 4 h 28"/>
                <a:gd name="T6" fmla="*/ 24 w 28"/>
                <a:gd name="T7" fmla="*/ 10 h 28"/>
                <a:gd name="T8" fmla="*/ 18 w 28"/>
                <a:gd name="T9" fmla="*/ 14 h 28"/>
                <a:gd name="T10" fmla="*/ 16 w 28"/>
                <a:gd name="T11" fmla="*/ 20 h 28"/>
                <a:gd name="T12" fmla="*/ 10 w 28"/>
                <a:gd name="T13" fmla="*/ 24 h 28"/>
                <a:gd name="T14" fmla="*/ 6 w 28"/>
                <a:gd name="T15" fmla="*/ 28 h 28"/>
                <a:gd name="T16" fmla="*/ 0 w 28"/>
                <a:gd name="T17" fmla="*/ 26 h 28"/>
                <a:gd name="T18" fmla="*/ 6 w 28"/>
                <a:gd name="T19" fmla="*/ 18 h 28"/>
                <a:gd name="T20" fmla="*/ 12 w 28"/>
                <a:gd name="T21" fmla="*/ 8 h 28"/>
                <a:gd name="T22" fmla="*/ 16 w 28"/>
                <a:gd name="T2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16" y="2"/>
                  </a:moveTo>
                  <a:lnTo>
                    <a:pt x="24" y="0"/>
                  </a:lnTo>
                  <a:lnTo>
                    <a:pt x="28" y="4"/>
                  </a:lnTo>
                  <a:lnTo>
                    <a:pt x="24" y="10"/>
                  </a:lnTo>
                  <a:lnTo>
                    <a:pt x="18" y="14"/>
                  </a:lnTo>
                  <a:lnTo>
                    <a:pt x="16" y="20"/>
                  </a:lnTo>
                  <a:lnTo>
                    <a:pt x="10" y="24"/>
                  </a:lnTo>
                  <a:lnTo>
                    <a:pt x="6" y="28"/>
                  </a:lnTo>
                  <a:lnTo>
                    <a:pt x="0" y="26"/>
                  </a:lnTo>
                  <a:lnTo>
                    <a:pt x="6" y="18"/>
                  </a:lnTo>
                  <a:lnTo>
                    <a:pt x="12" y="8"/>
                  </a:lnTo>
                  <a:lnTo>
                    <a:pt x="16" y="2"/>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29" name="Freeform 207">
              <a:extLst>
                <a:ext uri="{FF2B5EF4-FFF2-40B4-BE49-F238E27FC236}">
                  <a16:creationId xmlns:a16="http://schemas.microsoft.com/office/drawing/2014/main" id="{753411E5-944C-4D0F-8785-5E6BE7D14D5D}"/>
                </a:ext>
              </a:extLst>
            </p:cNvPr>
            <p:cNvSpPr>
              <a:spLocks/>
            </p:cNvSpPr>
            <p:nvPr/>
          </p:nvSpPr>
          <p:spPr bwMode="gray">
            <a:xfrm>
              <a:off x="5567418" y="3828593"/>
              <a:ext cx="155554" cy="123714"/>
            </a:xfrm>
            <a:custGeom>
              <a:avLst/>
              <a:gdLst>
                <a:gd name="T0" fmla="*/ 10 w 108"/>
                <a:gd name="T1" fmla="*/ 48 h 86"/>
                <a:gd name="T2" fmla="*/ 8 w 108"/>
                <a:gd name="T3" fmla="*/ 32 h 86"/>
                <a:gd name="T4" fmla="*/ 8 w 108"/>
                <a:gd name="T5" fmla="*/ 24 h 86"/>
                <a:gd name="T6" fmla="*/ 10 w 108"/>
                <a:gd name="T7" fmla="*/ 20 h 86"/>
                <a:gd name="T8" fmla="*/ 18 w 108"/>
                <a:gd name="T9" fmla="*/ 12 h 86"/>
                <a:gd name="T10" fmla="*/ 20 w 108"/>
                <a:gd name="T11" fmla="*/ 4 h 86"/>
                <a:gd name="T12" fmla="*/ 26 w 108"/>
                <a:gd name="T13" fmla="*/ 8 h 86"/>
                <a:gd name="T14" fmla="*/ 38 w 108"/>
                <a:gd name="T15" fmla="*/ 8 h 86"/>
                <a:gd name="T16" fmla="*/ 40 w 108"/>
                <a:gd name="T17" fmla="*/ 4 h 86"/>
                <a:gd name="T18" fmla="*/ 46 w 108"/>
                <a:gd name="T19" fmla="*/ 4 h 86"/>
                <a:gd name="T20" fmla="*/ 52 w 108"/>
                <a:gd name="T21" fmla="*/ 10 h 86"/>
                <a:gd name="T22" fmla="*/ 70 w 108"/>
                <a:gd name="T23" fmla="*/ 8 h 86"/>
                <a:gd name="T24" fmla="*/ 82 w 108"/>
                <a:gd name="T25" fmla="*/ 0 h 86"/>
                <a:gd name="T26" fmla="*/ 108 w 108"/>
                <a:gd name="T27" fmla="*/ 0 h 86"/>
                <a:gd name="T28" fmla="*/ 108 w 108"/>
                <a:gd name="T29" fmla="*/ 4 h 86"/>
                <a:gd name="T30" fmla="*/ 94 w 108"/>
                <a:gd name="T31" fmla="*/ 14 h 86"/>
                <a:gd name="T32" fmla="*/ 90 w 108"/>
                <a:gd name="T33" fmla="*/ 46 h 86"/>
                <a:gd name="T34" fmla="*/ 54 w 108"/>
                <a:gd name="T35" fmla="*/ 68 h 86"/>
                <a:gd name="T36" fmla="*/ 28 w 108"/>
                <a:gd name="T37" fmla="*/ 84 h 86"/>
                <a:gd name="T38" fmla="*/ 20 w 108"/>
                <a:gd name="T39" fmla="*/ 86 h 86"/>
                <a:gd name="T40" fmla="*/ 12 w 108"/>
                <a:gd name="T41" fmla="*/ 82 h 86"/>
                <a:gd name="T42" fmla="*/ 6 w 108"/>
                <a:gd name="T43" fmla="*/ 80 h 86"/>
                <a:gd name="T44" fmla="*/ 2 w 108"/>
                <a:gd name="T45" fmla="*/ 78 h 86"/>
                <a:gd name="T46" fmla="*/ 0 w 108"/>
                <a:gd name="T47" fmla="*/ 74 h 86"/>
                <a:gd name="T48" fmla="*/ 10 w 108"/>
                <a:gd name="T49" fmla="*/ 66 h 86"/>
                <a:gd name="T50" fmla="*/ 12 w 108"/>
                <a:gd name="T51" fmla="*/ 60 h 86"/>
                <a:gd name="T52" fmla="*/ 18 w 108"/>
                <a:gd name="T53" fmla="*/ 56 h 86"/>
                <a:gd name="T54" fmla="*/ 22 w 108"/>
                <a:gd name="T55" fmla="*/ 50 h 86"/>
                <a:gd name="T56" fmla="*/ 18 w 108"/>
                <a:gd name="T57" fmla="*/ 46 h 86"/>
                <a:gd name="T58" fmla="*/ 10 w 108"/>
                <a:gd name="T59" fmla="*/ 4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8" h="86">
                  <a:moveTo>
                    <a:pt x="10" y="48"/>
                  </a:moveTo>
                  <a:lnTo>
                    <a:pt x="8" y="32"/>
                  </a:lnTo>
                  <a:lnTo>
                    <a:pt x="8" y="24"/>
                  </a:lnTo>
                  <a:lnTo>
                    <a:pt x="10" y="20"/>
                  </a:lnTo>
                  <a:lnTo>
                    <a:pt x="18" y="12"/>
                  </a:lnTo>
                  <a:lnTo>
                    <a:pt x="20" y="4"/>
                  </a:lnTo>
                  <a:lnTo>
                    <a:pt x="26" y="8"/>
                  </a:lnTo>
                  <a:lnTo>
                    <a:pt x="38" y="8"/>
                  </a:lnTo>
                  <a:lnTo>
                    <a:pt x="40" y="4"/>
                  </a:lnTo>
                  <a:lnTo>
                    <a:pt x="46" y="4"/>
                  </a:lnTo>
                  <a:lnTo>
                    <a:pt x="52" y="10"/>
                  </a:lnTo>
                  <a:lnTo>
                    <a:pt x="70" y="8"/>
                  </a:lnTo>
                  <a:lnTo>
                    <a:pt x="82" y="0"/>
                  </a:lnTo>
                  <a:lnTo>
                    <a:pt x="108" y="0"/>
                  </a:lnTo>
                  <a:lnTo>
                    <a:pt x="108" y="4"/>
                  </a:lnTo>
                  <a:lnTo>
                    <a:pt x="94" y="14"/>
                  </a:lnTo>
                  <a:lnTo>
                    <a:pt x="90" y="46"/>
                  </a:lnTo>
                  <a:lnTo>
                    <a:pt x="54" y="68"/>
                  </a:lnTo>
                  <a:lnTo>
                    <a:pt x="28" y="84"/>
                  </a:lnTo>
                  <a:lnTo>
                    <a:pt x="20" y="86"/>
                  </a:lnTo>
                  <a:lnTo>
                    <a:pt x="12" y="82"/>
                  </a:lnTo>
                  <a:lnTo>
                    <a:pt x="6" y="80"/>
                  </a:lnTo>
                  <a:lnTo>
                    <a:pt x="2" y="78"/>
                  </a:lnTo>
                  <a:lnTo>
                    <a:pt x="0" y="74"/>
                  </a:lnTo>
                  <a:lnTo>
                    <a:pt x="10" y="66"/>
                  </a:lnTo>
                  <a:lnTo>
                    <a:pt x="12" y="60"/>
                  </a:lnTo>
                  <a:lnTo>
                    <a:pt x="18" y="56"/>
                  </a:lnTo>
                  <a:lnTo>
                    <a:pt x="22" y="50"/>
                  </a:lnTo>
                  <a:lnTo>
                    <a:pt x="18" y="46"/>
                  </a:lnTo>
                  <a:lnTo>
                    <a:pt x="10" y="48"/>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30" name="Freeform 208">
              <a:extLst>
                <a:ext uri="{FF2B5EF4-FFF2-40B4-BE49-F238E27FC236}">
                  <a16:creationId xmlns:a16="http://schemas.microsoft.com/office/drawing/2014/main" id="{BCF056E4-E236-4611-983B-C0D967D16539}"/>
                </a:ext>
              </a:extLst>
            </p:cNvPr>
            <p:cNvSpPr>
              <a:spLocks/>
            </p:cNvSpPr>
            <p:nvPr/>
          </p:nvSpPr>
          <p:spPr bwMode="gray">
            <a:xfrm>
              <a:off x="5538612" y="3932167"/>
              <a:ext cx="34568" cy="92065"/>
            </a:xfrm>
            <a:custGeom>
              <a:avLst/>
              <a:gdLst>
                <a:gd name="T0" fmla="*/ 16 w 24"/>
                <a:gd name="T1" fmla="*/ 14 h 64"/>
                <a:gd name="T2" fmla="*/ 22 w 24"/>
                <a:gd name="T3" fmla="*/ 14 h 64"/>
                <a:gd name="T4" fmla="*/ 24 w 24"/>
                <a:gd name="T5" fmla="*/ 8 h 64"/>
                <a:gd name="T6" fmla="*/ 22 w 24"/>
                <a:gd name="T7" fmla="*/ 6 h 64"/>
                <a:gd name="T8" fmla="*/ 20 w 24"/>
                <a:gd name="T9" fmla="*/ 2 h 64"/>
                <a:gd name="T10" fmla="*/ 14 w 24"/>
                <a:gd name="T11" fmla="*/ 0 h 64"/>
                <a:gd name="T12" fmla="*/ 14 w 24"/>
                <a:gd name="T13" fmla="*/ 6 h 64"/>
                <a:gd name="T14" fmla="*/ 12 w 24"/>
                <a:gd name="T15" fmla="*/ 14 h 64"/>
                <a:gd name="T16" fmla="*/ 10 w 24"/>
                <a:gd name="T17" fmla="*/ 20 h 64"/>
                <a:gd name="T18" fmla="*/ 6 w 24"/>
                <a:gd name="T19" fmla="*/ 26 h 64"/>
                <a:gd name="T20" fmla="*/ 4 w 24"/>
                <a:gd name="T21" fmla="*/ 30 h 64"/>
                <a:gd name="T22" fmla="*/ 0 w 24"/>
                <a:gd name="T23" fmla="*/ 36 h 64"/>
                <a:gd name="T24" fmla="*/ 2 w 24"/>
                <a:gd name="T25" fmla="*/ 40 h 64"/>
                <a:gd name="T26" fmla="*/ 6 w 24"/>
                <a:gd name="T27" fmla="*/ 48 h 64"/>
                <a:gd name="T28" fmla="*/ 10 w 24"/>
                <a:gd name="T29" fmla="*/ 58 h 64"/>
                <a:gd name="T30" fmla="*/ 12 w 24"/>
                <a:gd name="T31" fmla="*/ 64 h 64"/>
                <a:gd name="T32" fmla="*/ 18 w 24"/>
                <a:gd name="T33" fmla="*/ 52 h 64"/>
                <a:gd name="T34" fmla="*/ 20 w 24"/>
                <a:gd name="T35" fmla="*/ 42 h 64"/>
                <a:gd name="T36" fmla="*/ 20 w 24"/>
                <a:gd name="T37" fmla="*/ 30 h 64"/>
                <a:gd name="T38" fmla="*/ 16 w 24"/>
                <a:gd name="T39" fmla="*/ 30 h 64"/>
                <a:gd name="T40" fmla="*/ 14 w 24"/>
                <a:gd name="T41" fmla="*/ 18 h 64"/>
                <a:gd name="T42" fmla="*/ 16 w 24"/>
                <a:gd name="T43" fmla="*/ 1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64">
                  <a:moveTo>
                    <a:pt x="16" y="14"/>
                  </a:moveTo>
                  <a:lnTo>
                    <a:pt x="22" y="14"/>
                  </a:lnTo>
                  <a:lnTo>
                    <a:pt x="24" y="8"/>
                  </a:lnTo>
                  <a:lnTo>
                    <a:pt x="22" y="6"/>
                  </a:lnTo>
                  <a:lnTo>
                    <a:pt x="20" y="2"/>
                  </a:lnTo>
                  <a:lnTo>
                    <a:pt x="14" y="0"/>
                  </a:lnTo>
                  <a:lnTo>
                    <a:pt x="14" y="6"/>
                  </a:lnTo>
                  <a:lnTo>
                    <a:pt x="12" y="14"/>
                  </a:lnTo>
                  <a:lnTo>
                    <a:pt x="10" y="20"/>
                  </a:lnTo>
                  <a:lnTo>
                    <a:pt x="6" y="26"/>
                  </a:lnTo>
                  <a:lnTo>
                    <a:pt x="4" y="30"/>
                  </a:lnTo>
                  <a:lnTo>
                    <a:pt x="0" y="36"/>
                  </a:lnTo>
                  <a:lnTo>
                    <a:pt x="2" y="40"/>
                  </a:lnTo>
                  <a:lnTo>
                    <a:pt x="6" y="48"/>
                  </a:lnTo>
                  <a:lnTo>
                    <a:pt x="10" y="58"/>
                  </a:lnTo>
                  <a:lnTo>
                    <a:pt x="12" y="64"/>
                  </a:lnTo>
                  <a:lnTo>
                    <a:pt x="18" y="52"/>
                  </a:lnTo>
                  <a:lnTo>
                    <a:pt x="20" y="42"/>
                  </a:lnTo>
                  <a:lnTo>
                    <a:pt x="20" y="30"/>
                  </a:lnTo>
                  <a:lnTo>
                    <a:pt x="16" y="30"/>
                  </a:lnTo>
                  <a:lnTo>
                    <a:pt x="14" y="18"/>
                  </a:lnTo>
                  <a:lnTo>
                    <a:pt x="16" y="14"/>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31" name="Freeform 209">
              <a:extLst>
                <a:ext uri="{FF2B5EF4-FFF2-40B4-BE49-F238E27FC236}">
                  <a16:creationId xmlns:a16="http://schemas.microsoft.com/office/drawing/2014/main" id="{DA7C8757-CE65-497F-8356-4A6EFAC4F7CB}"/>
                </a:ext>
              </a:extLst>
            </p:cNvPr>
            <p:cNvSpPr>
              <a:spLocks/>
            </p:cNvSpPr>
            <p:nvPr/>
          </p:nvSpPr>
          <p:spPr bwMode="gray">
            <a:xfrm>
              <a:off x="5650956" y="3819962"/>
              <a:ext cx="204524" cy="212902"/>
            </a:xfrm>
            <a:custGeom>
              <a:avLst/>
              <a:gdLst>
                <a:gd name="T0" fmla="*/ 90 w 142"/>
                <a:gd name="T1" fmla="*/ 2 h 148"/>
                <a:gd name="T2" fmla="*/ 94 w 142"/>
                <a:gd name="T3" fmla="*/ 10 h 148"/>
                <a:gd name="T4" fmla="*/ 106 w 142"/>
                <a:gd name="T5" fmla="*/ 28 h 148"/>
                <a:gd name="T6" fmla="*/ 114 w 142"/>
                <a:gd name="T7" fmla="*/ 30 h 148"/>
                <a:gd name="T8" fmla="*/ 110 w 142"/>
                <a:gd name="T9" fmla="*/ 36 h 148"/>
                <a:gd name="T10" fmla="*/ 112 w 142"/>
                <a:gd name="T11" fmla="*/ 44 h 148"/>
                <a:gd name="T12" fmla="*/ 106 w 142"/>
                <a:gd name="T13" fmla="*/ 48 h 148"/>
                <a:gd name="T14" fmla="*/ 100 w 142"/>
                <a:gd name="T15" fmla="*/ 62 h 148"/>
                <a:gd name="T16" fmla="*/ 112 w 142"/>
                <a:gd name="T17" fmla="*/ 74 h 148"/>
                <a:gd name="T18" fmla="*/ 118 w 142"/>
                <a:gd name="T19" fmla="*/ 84 h 148"/>
                <a:gd name="T20" fmla="*/ 132 w 142"/>
                <a:gd name="T21" fmla="*/ 90 h 148"/>
                <a:gd name="T22" fmla="*/ 140 w 142"/>
                <a:gd name="T23" fmla="*/ 98 h 148"/>
                <a:gd name="T24" fmla="*/ 136 w 142"/>
                <a:gd name="T25" fmla="*/ 112 h 148"/>
                <a:gd name="T26" fmla="*/ 142 w 142"/>
                <a:gd name="T27" fmla="*/ 124 h 148"/>
                <a:gd name="T28" fmla="*/ 140 w 142"/>
                <a:gd name="T29" fmla="*/ 130 h 148"/>
                <a:gd name="T30" fmla="*/ 132 w 142"/>
                <a:gd name="T31" fmla="*/ 132 h 148"/>
                <a:gd name="T32" fmla="*/ 122 w 142"/>
                <a:gd name="T33" fmla="*/ 140 h 148"/>
                <a:gd name="T34" fmla="*/ 122 w 142"/>
                <a:gd name="T35" fmla="*/ 148 h 148"/>
                <a:gd name="T36" fmla="*/ 90 w 142"/>
                <a:gd name="T37" fmla="*/ 148 h 148"/>
                <a:gd name="T38" fmla="*/ 76 w 142"/>
                <a:gd name="T39" fmla="*/ 136 h 148"/>
                <a:gd name="T40" fmla="*/ 68 w 142"/>
                <a:gd name="T41" fmla="*/ 136 h 148"/>
                <a:gd name="T42" fmla="*/ 58 w 142"/>
                <a:gd name="T43" fmla="*/ 120 h 148"/>
                <a:gd name="T44" fmla="*/ 22 w 142"/>
                <a:gd name="T45" fmla="*/ 100 h 148"/>
                <a:gd name="T46" fmla="*/ 2 w 142"/>
                <a:gd name="T47" fmla="*/ 96 h 148"/>
                <a:gd name="T48" fmla="*/ 0 w 142"/>
                <a:gd name="T49" fmla="*/ 72 h 148"/>
                <a:gd name="T50" fmla="*/ 32 w 142"/>
                <a:gd name="T51" fmla="*/ 52 h 148"/>
                <a:gd name="T52" fmla="*/ 36 w 142"/>
                <a:gd name="T53" fmla="*/ 20 h 148"/>
                <a:gd name="T54" fmla="*/ 50 w 142"/>
                <a:gd name="T55" fmla="*/ 10 h 148"/>
                <a:gd name="T56" fmla="*/ 50 w 142"/>
                <a:gd name="T57" fmla="*/ 6 h 148"/>
                <a:gd name="T58" fmla="*/ 60 w 142"/>
                <a:gd name="T59" fmla="*/ 0 h 148"/>
                <a:gd name="T60" fmla="*/ 88 w 142"/>
                <a:gd name="T61" fmla="*/ 6 h 148"/>
                <a:gd name="T62" fmla="*/ 90 w 142"/>
                <a:gd name="T63" fmla="*/ 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8">
                  <a:moveTo>
                    <a:pt x="90" y="2"/>
                  </a:moveTo>
                  <a:lnTo>
                    <a:pt x="94" y="10"/>
                  </a:lnTo>
                  <a:lnTo>
                    <a:pt x="106" y="28"/>
                  </a:lnTo>
                  <a:lnTo>
                    <a:pt x="114" y="30"/>
                  </a:lnTo>
                  <a:lnTo>
                    <a:pt x="110" y="36"/>
                  </a:lnTo>
                  <a:lnTo>
                    <a:pt x="112" y="44"/>
                  </a:lnTo>
                  <a:lnTo>
                    <a:pt x="106" y="48"/>
                  </a:lnTo>
                  <a:lnTo>
                    <a:pt x="100" y="62"/>
                  </a:lnTo>
                  <a:lnTo>
                    <a:pt x="112" y="74"/>
                  </a:lnTo>
                  <a:lnTo>
                    <a:pt x="118" y="84"/>
                  </a:lnTo>
                  <a:lnTo>
                    <a:pt x="132" y="90"/>
                  </a:lnTo>
                  <a:lnTo>
                    <a:pt x="140" y="98"/>
                  </a:lnTo>
                  <a:lnTo>
                    <a:pt x="136" y="112"/>
                  </a:lnTo>
                  <a:lnTo>
                    <a:pt x="142" y="124"/>
                  </a:lnTo>
                  <a:lnTo>
                    <a:pt x="140" y="130"/>
                  </a:lnTo>
                  <a:lnTo>
                    <a:pt x="132" y="132"/>
                  </a:lnTo>
                  <a:lnTo>
                    <a:pt x="122" y="140"/>
                  </a:lnTo>
                  <a:lnTo>
                    <a:pt x="122" y="148"/>
                  </a:lnTo>
                  <a:lnTo>
                    <a:pt x="90" y="148"/>
                  </a:lnTo>
                  <a:lnTo>
                    <a:pt x="76" y="136"/>
                  </a:lnTo>
                  <a:lnTo>
                    <a:pt x="68" y="136"/>
                  </a:lnTo>
                  <a:lnTo>
                    <a:pt x="58" y="120"/>
                  </a:lnTo>
                  <a:lnTo>
                    <a:pt x="22" y="100"/>
                  </a:lnTo>
                  <a:lnTo>
                    <a:pt x="2" y="96"/>
                  </a:lnTo>
                  <a:lnTo>
                    <a:pt x="0" y="72"/>
                  </a:lnTo>
                  <a:lnTo>
                    <a:pt x="32" y="52"/>
                  </a:lnTo>
                  <a:lnTo>
                    <a:pt x="36" y="20"/>
                  </a:lnTo>
                  <a:lnTo>
                    <a:pt x="50" y="10"/>
                  </a:lnTo>
                  <a:lnTo>
                    <a:pt x="50" y="6"/>
                  </a:lnTo>
                  <a:lnTo>
                    <a:pt x="60" y="0"/>
                  </a:lnTo>
                  <a:lnTo>
                    <a:pt x="88" y="6"/>
                  </a:lnTo>
                  <a:lnTo>
                    <a:pt x="90" y="2"/>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32" name="Freeform 210">
              <a:extLst>
                <a:ext uri="{FF2B5EF4-FFF2-40B4-BE49-F238E27FC236}">
                  <a16:creationId xmlns:a16="http://schemas.microsoft.com/office/drawing/2014/main" id="{9DCF9B16-85A2-4FA4-9CEE-FDC17B3203A6}"/>
                </a:ext>
              </a:extLst>
            </p:cNvPr>
            <p:cNvSpPr>
              <a:spLocks/>
            </p:cNvSpPr>
            <p:nvPr/>
          </p:nvSpPr>
          <p:spPr bwMode="gray">
            <a:xfrm>
              <a:off x="5826673" y="4006971"/>
              <a:ext cx="40329" cy="40279"/>
            </a:xfrm>
            <a:custGeom>
              <a:avLst/>
              <a:gdLst>
                <a:gd name="T0" fmla="*/ 28 w 28"/>
                <a:gd name="T1" fmla="*/ 4 h 28"/>
                <a:gd name="T2" fmla="*/ 18 w 28"/>
                <a:gd name="T3" fmla="*/ 0 h 28"/>
                <a:gd name="T4" fmla="*/ 14 w 28"/>
                <a:gd name="T5" fmla="*/ 0 h 28"/>
                <a:gd name="T6" fmla="*/ 10 w 28"/>
                <a:gd name="T7" fmla="*/ 2 h 28"/>
                <a:gd name="T8" fmla="*/ 0 w 28"/>
                <a:gd name="T9" fmla="*/ 10 h 28"/>
                <a:gd name="T10" fmla="*/ 0 w 28"/>
                <a:gd name="T11" fmla="*/ 18 h 28"/>
                <a:gd name="T12" fmla="*/ 10 w 28"/>
                <a:gd name="T13" fmla="*/ 20 h 28"/>
                <a:gd name="T14" fmla="*/ 18 w 28"/>
                <a:gd name="T15" fmla="*/ 28 h 28"/>
                <a:gd name="T16" fmla="*/ 26 w 28"/>
                <a:gd name="T17" fmla="*/ 28 h 28"/>
                <a:gd name="T18" fmla="*/ 22 w 28"/>
                <a:gd name="T19" fmla="*/ 18 h 28"/>
                <a:gd name="T20" fmla="*/ 22 w 28"/>
                <a:gd name="T21" fmla="*/ 12 h 28"/>
                <a:gd name="T22" fmla="*/ 28 w 28"/>
                <a:gd name="T23"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28" y="4"/>
                  </a:moveTo>
                  <a:lnTo>
                    <a:pt x="18" y="0"/>
                  </a:lnTo>
                  <a:lnTo>
                    <a:pt x="14" y="0"/>
                  </a:lnTo>
                  <a:lnTo>
                    <a:pt x="10" y="2"/>
                  </a:lnTo>
                  <a:lnTo>
                    <a:pt x="0" y="10"/>
                  </a:lnTo>
                  <a:lnTo>
                    <a:pt x="0" y="18"/>
                  </a:lnTo>
                  <a:lnTo>
                    <a:pt x="10" y="20"/>
                  </a:lnTo>
                  <a:lnTo>
                    <a:pt x="18" y="28"/>
                  </a:lnTo>
                  <a:lnTo>
                    <a:pt x="26" y="28"/>
                  </a:lnTo>
                  <a:lnTo>
                    <a:pt x="22" y="18"/>
                  </a:lnTo>
                  <a:lnTo>
                    <a:pt x="22" y="12"/>
                  </a:lnTo>
                  <a:lnTo>
                    <a:pt x="28" y="4"/>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33" name="Freeform 211">
              <a:extLst>
                <a:ext uri="{FF2B5EF4-FFF2-40B4-BE49-F238E27FC236}">
                  <a16:creationId xmlns:a16="http://schemas.microsoft.com/office/drawing/2014/main" id="{D8164E25-E6FC-4875-BFDC-85C83045B55C}"/>
                </a:ext>
              </a:extLst>
            </p:cNvPr>
            <p:cNvSpPr>
              <a:spLocks/>
            </p:cNvSpPr>
            <p:nvPr/>
          </p:nvSpPr>
          <p:spPr bwMode="gray">
            <a:xfrm>
              <a:off x="5927495" y="4113421"/>
              <a:ext cx="120986" cy="80558"/>
            </a:xfrm>
            <a:custGeom>
              <a:avLst/>
              <a:gdLst>
                <a:gd name="T0" fmla="*/ 0 w 84"/>
                <a:gd name="T1" fmla="*/ 24 h 56"/>
                <a:gd name="T2" fmla="*/ 8 w 84"/>
                <a:gd name="T3" fmla="*/ 34 h 56"/>
                <a:gd name="T4" fmla="*/ 22 w 84"/>
                <a:gd name="T5" fmla="*/ 50 h 56"/>
                <a:gd name="T6" fmla="*/ 48 w 84"/>
                <a:gd name="T7" fmla="*/ 56 h 56"/>
                <a:gd name="T8" fmla="*/ 66 w 84"/>
                <a:gd name="T9" fmla="*/ 56 h 56"/>
                <a:gd name="T10" fmla="*/ 84 w 84"/>
                <a:gd name="T11" fmla="*/ 24 h 56"/>
                <a:gd name="T12" fmla="*/ 82 w 84"/>
                <a:gd name="T13" fmla="*/ 10 h 56"/>
                <a:gd name="T14" fmla="*/ 80 w 84"/>
                <a:gd name="T15" fmla="*/ 2 h 56"/>
                <a:gd name="T16" fmla="*/ 76 w 84"/>
                <a:gd name="T17" fmla="*/ 0 h 56"/>
                <a:gd name="T18" fmla="*/ 68 w 84"/>
                <a:gd name="T19" fmla="*/ 10 h 56"/>
                <a:gd name="T20" fmla="*/ 58 w 84"/>
                <a:gd name="T21" fmla="*/ 18 h 56"/>
                <a:gd name="T22" fmla="*/ 50 w 84"/>
                <a:gd name="T23" fmla="*/ 28 h 56"/>
                <a:gd name="T24" fmla="*/ 42 w 84"/>
                <a:gd name="T25" fmla="*/ 30 h 56"/>
                <a:gd name="T26" fmla="*/ 32 w 84"/>
                <a:gd name="T27" fmla="*/ 26 h 56"/>
                <a:gd name="T28" fmla="*/ 26 w 84"/>
                <a:gd name="T29" fmla="*/ 30 h 56"/>
                <a:gd name="T30" fmla="*/ 22 w 84"/>
                <a:gd name="T31" fmla="*/ 32 h 56"/>
                <a:gd name="T32" fmla="*/ 14 w 84"/>
                <a:gd name="T33" fmla="*/ 30 h 56"/>
                <a:gd name="T34" fmla="*/ 8 w 84"/>
                <a:gd name="T35" fmla="*/ 24 h 56"/>
                <a:gd name="T36" fmla="*/ 4 w 84"/>
                <a:gd name="T37" fmla="*/ 20 h 56"/>
                <a:gd name="T38" fmla="*/ 0 w 84"/>
                <a:gd name="T39"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56">
                  <a:moveTo>
                    <a:pt x="0" y="24"/>
                  </a:moveTo>
                  <a:lnTo>
                    <a:pt x="8" y="34"/>
                  </a:lnTo>
                  <a:lnTo>
                    <a:pt x="22" y="50"/>
                  </a:lnTo>
                  <a:lnTo>
                    <a:pt x="48" y="56"/>
                  </a:lnTo>
                  <a:lnTo>
                    <a:pt x="66" y="56"/>
                  </a:lnTo>
                  <a:lnTo>
                    <a:pt x="84" y="24"/>
                  </a:lnTo>
                  <a:lnTo>
                    <a:pt x="82" y="10"/>
                  </a:lnTo>
                  <a:lnTo>
                    <a:pt x="80" y="2"/>
                  </a:lnTo>
                  <a:lnTo>
                    <a:pt x="76" y="0"/>
                  </a:lnTo>
                  <a:lnTo>
                    <a:pt x="68" y="10"/>
                  </a:lnTo>
                  <a:lnTo>
                    <a:pt x="58" y="18"/>
                  </a:lnTo>
                  <a:lnTo>
                    <a:pt x="50" y="28"/>
                  </a:lnTo>
                  <a:lnTo>
                    <a:pt x="42" y="30"/>
                  </a:lnTo>
                  <a:lnTo>
                    <a:pt x="32" y="26"/>
                  </a:lnTo>
                  <a:lnTo>
                    <a:pt x="26" y="30"/>
                  </a:lnTo>
                  <a:lnTo>
                    <a:pt x="22" y="32"/>
                  </a:lnTo>
                  <a:lnTo>
                    <a:pt x="14" y="30"/>
                  </a:lnTo>
                  <a:lnTo>
                    <a:pt x="8" y="24"/>
                  </a:lnTo>
                  <a:lnTo>
                    <a:pt x="4" y="20"/>
                  </a:lnTo>
                  <a:lnTo>
                    <a:pt x="0" y="24"/>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34" name="Freeform 212">
              <a:extLst>
                <a:ext uri="{FF2B5EF4-FFF2-40B4-BE49-F238E27FC236}">
                  <a16:creationId xmlns:a16="http://schemas.microsoft.com/office/drawing/2014/main" id="{AF51A16F-1FD0-4906-AA97-CAEE226E8865}"/>
                </a:ext>
              </a:extLst>
            </p:cNvPr>
            <p:cNvSpPr>
              <a:spLocks/>
            </p:cNvSpPr>
            <p:nvPr/>
          </p:nvSpPr>
          <p:spPr bwMode="gray">
            <a:xfrm>
              <a:off x="5947659" y="4147946"/>
              <a:ext cx="178598" cy="187008"/>
            </a:xfrm>
            <a:custGeom>
              <a:avLst/>
              <a:gdLst>
                <a:gd name="T0" fmla="*/ 52 w 124"/>
                <a:gd name="T1" fmla="*/ 30 h 130"/>
                <a:gd name="T2" fmla="*/ 70 w 124"/>
                <a:gd name="T3" fmla="*/ 0 h 130"/>
                <a:gd name="T4" fmla="*/ 82 w 124"/>
                <a:gd name="T5" fmla="*/ 8 h 130"/>
                <a:gd name="T6" fmla="*/ 90 w 124"/>
                <a:gd name="T7" fmla="*/ 14 h 130"/>
                <a:gd name="T8" fmla="*/ 102 w 124"/>
                <a:gd name="T9" fmla="*/ 16 h 130"/>
                <a:gd name="T10" fmla="*/ 124 w 124"/>
                <a:gd name="T11" fmla="*/ 36 h 130"/>
                <a:gd name="T12" fmla="*/ 116 w 124"/>
                <a:gd name="T13" fmla="*/ 50 h 130"/>
                <a:gd name="T14" fmla="*/ 104 w 124"/>
                <a:gd name="T15" fmla="*/ 64 h 130"/>
                <a:gd name="T16" fmla="*/ 98 w 124"/>
                <a:gd name="T17" fmla="*/ 66 h 130"/>
                <a:gd name="T18" fmla="*/ 86 w 124"/>
                <a:gd name="T19" fmla="*/ 70 h 130"/>
                <a:gd name="T20" fmla="*/ 88 w 124"/>
                <a:gd name="T21" fmla="*/ 80 h 130"/>
                <a:gd name="T22" fmla="*/ 90 w 124"/>
                <a:gd name="T23" fmla="*/ 90 h 130"/>
                <a:gd name="T24" fmla="*/ 80 w 124"/>
                <a:gd name="T25" fmla="*/ 92 h 130"/>
                <a:gd name="T26" fmla="*/ 72 w 124"/>
                <a:gd name="T27" fmla="*/ 98 h 130"/>
                <a:gd name="T28" fmla="*/ 68 w 124"/>
                <a:gd name="T29" fmla="*/ 104 h 130"/>
                <a:gd name="T30" fmla="*/ 68 w 124"/>
                <a:gd name="T31" fmla="*/ 110 h 130"/>
                <a:gd name="T32" fmla="*/ 54 w 124"/>
                <a:gd name="T33" fmla="*/ 112 h 130"/>
                <a:gd name="T34" fmla="*/ 52 w 124"/>
                <a:gd name="T35" fmla="*/ 118 h 130"/>
                <a:gd name="T36" fmla="*/ 46 w 124"/>
                <a:gd name="T37" fmla="*/ 128 h 130"/>
                <a:gd name="T38" fmla="*/ 26 w 124"/>
                <a:gd name="T39" fmla="*/ 126 h 130"/>
                <a:gd name="T40" fmla="*/ 16 w 124"/>
                <a:gd name="T41" fmla="*/ 130 h 130"/>
                <a:gd name="T42" fmla="*/ 0 w 124"/>
                <a:gd name="T43" fmla="*/ 94 h 130"/>
                <a:gd name="T44" fmla="*/ 12 w 124"/>
                <a:gd name="T45" fmla="*/ 84 h 130"/>
                <a:gd name="T46" fmla="*/ 48 w 124"/>
                <a:gd name="T47" fmla="*/ 72 h 130"/>
                <a:gd name="T48" fmla="*/ 56 w 124"/>
                <a:gd name="T49" fmla="*/ 54 h 130"/>
                <a:gd name="T50" fmla="*/ 56 w 124"/>
                <a:gd name="T51" fmla="*/ 40 h 130"/>
                <a:gd name="T52" fmla="*/ 52 w 124"/>
                <a:gd name="T53" fmla="*/ 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 h="130">
                  <a:moveTo>
                    <a:pt x="52" y="30"/>
                  </a:moveTo>
                  <a:lnTo>
                    <a:pt x="70" y="0"/>
                  </a:lnTo>
                  <a:lnTo>
                    <a:pt x="82" y="8"/>
                  </a:lnTo>
                  <a:lnTo>
                    <a:pt x="90" y="14"/>
                  </a:lnTo>
                  <a:lnTo>
                    <a:pt x="102" y="16"/>
                  </a:lnTo>
                  <a:lnTo>
                    <a:pt x="124" y="36"/>
                  </a:lnTo>
                  <a:lnTo>
                    <a:pt x="116" y="50"/>
                  </a:lnTo>
                  <a:lnTo>
                    <a:pt x="104" y="64"/>
                  </a:lnTo>
                  <a:lnTo>
                    <a:pt x="98" y="66"/>
                  </a:lnTo>
                  <a:lnTo>
                    <a:pt x="86" y="70"/>
                  </a:lnTo>
                  <a:lnTo>
                    <a:pt x="88" y="80"/>
                  </a:lnTo>
                  <a:lnTo>
                    <a:pt x="90" y="90"/>
                  </a:lnTo>
                  <a:lnTo>
                    <a:pt x="80" y="92"/>
                  </a:lnTo>
                  <a:lnTo>
                    <a:pt x="72" y="98"/>
                  </a:lnTo>
                  <a:lnTo>
                    <a:pt x="68" y="104"/>
                  </a:lnTo>
                  <a:lnTo>
                    <a:pt x="68" y="110"/>
                  </a:lnTo>
                  <a:lnTo>
                    <a:pt x="54" y="112"/>
                  </a:lnTo>
                  <a:lnTo>
                    <a:pt x="52" y="118"/>
                  </a:lnTo>
                  <a:lnTo>
                    <a:pt x="46" y="128"/>
                  </a:lnTo>
                  <a:lnTo>
                    <a:pt x="26" y="126"/>
                  </a:lnTo>
                  <a:lnTo>
                    <a:pt x="16" y="130"/>
                  </a:lnTo>
                  <a:lnTo>
                    <a:pt x="0" y="94"/>
                  </a:lnTo>
                  <a:lnTo>
                    <a:pt x="12" y="84"/>
                  </a:lnTo>
                  <a:lnTo>
                    <a:pt x="48" y="72"/>
                  </a:lnTo>
                  <a:lnTo>
                    <a:pt x="56" y="54"/>
                  </a:lnTo>
                  <a:lnTo>
                    <a:pt x="56" y="40"/>
                  </a:lnTo>
                  <a:lnTo>
                    <a:pt x="52" y="3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35" name="Freeform 213">
              <a:extLst>
                <a:ext uri="{FF2B5EF4-FFF2-40B4-BE49-F238E27FC236}">
                  <a16:creationId xmlns:a16="http://schemas.microsoft.com/office/drawing/2014/main" id="{46A206D7-922E-4BC1-83FF-D77036B7E897}"/>
                </a:ext>
              </a:extLst>
            </p:cNvPr>
            <p:cNvSpPr>
              <a:spLocks/>
            </p:cNvSpPr>
            <p:nvPr/>
          </p:nvSpPr>
          <p:spPr bwMode="gray">
            <a:xfrm>
              <a:off x="5737375" y="4283168"/>
              <a:ext cx="233330" cy="143853"/>
            </a:xfrm>
            <a:custGeom>
              <a:avLst/>
              <a:gdLst>
                <a:gd name="T0" fmla="*/ 50 w 162"/>
                <a:gd name="T1" fmla="*/ 86 h 100"/>
                <a:gd name="T2" fmla="*/ 42 w 162"/>
                <a:gd name="T3" fmla="*/ 92 h 100"/>
                <a:gd name="T4" fmla="*/ 36 w 162"/>
                <a:gd name="T5" fmla="*/ 100 h 100"/>
                <a:gd name="T6" fmla="*/ 16 w 162"/>
                <a:gd name="T7" fmla="*/ 100 h 100"/>
                <a:gd name="T8" fmla="*/ 8 w 162"/>
                <a:gd name="T9" fmla="*/ 96 h 100"/>
                <a:gd name="T10" fmla="*/ 0 w 162"/>
                <a:gd name="T11" fmla="*/ 66 h 100"/>
                <a:gd name="T12" fmla="*/ 0 w 162"/>
                <a:gd name="T13" fmla="*/ 42 h 100"/>
                <a:gd name="T14" fmla="*/ 8 w 162"/>
                <a:gd name="T15" fmla="*/ 24 h 100"/>
                <a:gd name="T16" fmla="*/ 42 w 162"/>
                <a:gd name="T17" fmla="*/ 22 h 100"/>
                <a:gd name="T18" fmla="*/ 72 w 162"/>
                <a:gd name="T19" fmla="*/ 28 h 100"/>
                <a:gd name="T20" fmla="*/ 98 w 162"/>
                <a:gd name="T21" fmla="*/ 4 h 100"/>
                <a:gd name="T22" fmla="*/ 128 w 162"/>
                <a:gd name="T23" fmla="*/ 0 h 100"/>
                <a:gd name="T24" fmla="*/ 146 w 162"/>
                <a:gd name="T25" fmla="*/ 0 h 100"/>
                <a:gd name="T26" fmla="*/ 162 w 162"/>
                <a:gd name="T27" fmla="*/ 36 h 100"/>
                <a:gd name="T28" fmla="*/ 150 w 162"/>
                <a:gd name="T29" fmla="*/ 42 h 100"/>
                <a:gd name="T30" fmla="*/ 142 w 162"/>
                <a:gd name="T31" fmla="*/ 48 h 100"/>
                <a:gd name="T32" fmla="*/ 142 w 162"/>
                <a:gd name="T33" fmla="*/ 56 h 100"/>
                <a:gd name="T34" fmla="*/ 136 w 162"/>
                <a:gd name="T35" fmla="*/ 60 h 100"/>
                <a:gd name="T36" fmla="*/ 114 w 162"/>
                <a:gd name="T37" fmla="*/ 66 h 100"/>
                <a:gd name="T38" fmla="*/ 104 w 162"/>
                <a:gd name="T39" fmla="*/ 68 h 100"/>
                <a:gd name="T40" fmla="*/ 96 w 162"/>
                <a:gd name="T41" fmla="*/ 80 h 100"/>
                <a:gd name="T42" fmla="*/ 78 w 162"/>
                <a:gd name="T43" fmla="*/ 78 h 100"/>
                <a:gd name="T44" fmla="*/ 70 w 162"/>
                <a:gd name="T45" fmla="*/ 88 h 100"/>
                <a:gd name="T46" fmla="*/ 56 w 162"/>
                <a:gd name="T47" fmla="*/ 88 h 100"/>
                <a:gd name="T48" fmla="*/ 50 w 162"/>
                <a:gd name="T49"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 h="100">
                  <a:moveTo>
                    <a:pt x="50" y="86"/>
                  </a:moveTo>
                  <a:lnTo>
                    <a:pt x="42" y="92"/>
                  </a:lnTo>
                  <a:lnTo>
                    <a:pt x="36" y="100"/>
                  </a:lnTo>
                  <a:lnTo>
                    <a:pt x="16" y="100"/>
                  </a:lnTo>
                  <a:lnTo>
                    <a:pt x="8" y="96"/>
                  </a:lnTo>
                  <a:lnTo>
                    <a:pt x="0" y="66"/>
                  </a:lnTo>
                  <a:lnTo>
                    <a:pt x="0" y="42"/>
                  </a:lnTo>
                  <a:lnTo>
                    <a:pt x="8" y="24"/>
                  </a:lnTo>
                  <a:lnTo>
                    <a:pt x="42" y="22"/>
                  </a:lnTo>
                  <a:lnTo>
                    <a:pt x="72" y="28"/>
                  </a:lnTo>
                  <a:lnTo>
                    <a:pt x="98" y="4"/>
                  </a:lnTo>
                  <a:lnTo>
                    <a:pt x="128" y="0"/>
                  </a:lnTo>
                  <a:lnTo>
                    <a:pt x="146" y="0"/>
                  </a:lnTo>
                  <a:lnTo>
                    <a:pt x="162" y="36"/>
                  </a:lnTo>
                  <a:lnTo>
                    <a:pt x="150" y="42"/>
                  </a:lnTo>
                  <a:lnTo>
                    <a:pt x="142" y="48"/>
                  </a:lnTo>
                  <a:lnTo>
                    <a:pt x="142" y="56"/>
                  </a:lnTo>
                  <a:lnTo>
                    <a:pt x="136" y="60"/>
                  </a:lnTo>
                  <a:lnTo>
                    <a:pt x="114" y="66"/>
                  </a:lnTo>
                  <a:lnTo>
                    <a:pt x="104" y="68"/>
                  </a:lnTo>
                  <a:lnTo>
                    <a:pt x="96" y="80"/>
                  </a:lnTo>
                  <a:lnTo>
                    <a:pt x="78" y="78"/>
                  </a:lnTo>
                  <a:lnTo>
                    <a:pt x="70" y="88"/>
                  </a:lnTo>
                  <a:lnTo>
                    <a:pt x="56" y="88"/>
                  </a:lnTo>
                  <a:lnTo>
                    <a:pt x="50" y="8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36" name="Freeform 214">
              <a:extLst>
                <a:ext uri="{FF2B5EF4-FFF2-40B4-BE49-F238E27FC236}">
                  <a16:creationId xmlns:a16="http://schemas.microsoft.com/office/drawing/2014/main" id="{F11E08AA-0670-4FA1-A229-98E28BD2EA3E}"/>
                </a:ext>
              </a:extLst>
            </p:cNvPr>
            <p:cNvSpPr>
              <a:spLocks/>
            </p:cNvSpPr>
            <p:nvPr/>
          </p:nvSpPr>
          <p:spPr bwMode="gray">
            <a:xfrm>
              <a:off x="5766181" y="3759543"/>
              <a:ext cx="440735" cy="371140"/>
            </a:xfrm>
            <a:custGeom>
              <a:avLst/>
              <a:gdLst>
                <a:gd name="T0" fmla="*/ 80 w 306"/>
                <a:gd name="T1" fmla="*/ 38 h 258"/>
                <a:gd name="T2" fmla="*/ 112 w 306"/>
                <a:gd name="T3" fmla="*/ 56 h 258"/>
                <a:gd name="T4" fmla="*/ 156 w 306"/>
                <a:gd name="T5" fmla="*/ 48 h 258"/>
                <a:gd name="T6" fmla="*/ 204 w 306"/>
                <a:gd name="T7" fmla="*/ 28 h 258"/>
                <a:gd name="T8" fmla="*/ 256 w 306"/>
                <a:gd name="T9" fmla="*/ 52 h 258"/>
                <a:gd name="T10" fmla="*/ 274 w 306"/>
                <a:gd name="T11" fmla="*/ 78 h 258"/>
                <a:gd name="T12" fmla="*/ 262 w 306"/>
                <a:gd name="T13" fmla="*/ 126 h 258"/>
                <a:gd name="T14" fmla="*/ 282 w 306"/>
                <a:gd name="T15" fmla="*/ 150 h 258"/>
                <a:gd name="T16" fmla="*/ 266 w 306"/>
                <a:gd name="T17" fmla="*/ 176 h 258"/>
                <a:gd name="T18" fmla="*/ 286 w 306"/>
                <a:gd name="T19" fmla="*/ 202 h 258"/>
                <a:gd name="T20" fmla="*/ 298 w 306"/>
                <a:gd name="T21" fmla="*/ 224 h 258"/>
                <a:gd name="T22" fmla="*/ 306 w 306"/>
                <a:gd name="T23" fmla="*/ 232 h 258"/>
                <a:gd name="T24" fmla="*/ 278 w 306"/>
                <a:gd name="T25" fmla="*/ 242 h 258"/>
                <a:gd name="T26" fmla="*/ 236 w 306"/>
                <a:gd name="T27" fmla="*/ 254 h 258"/>
                <a:gd name="T28" fmla="*/ 206 w 306"/>
                <a:gd name="T29" fmla="*/ 230 h 258"/>
                <a:gd name="T30" fmla="*/ 188 w 306"/>
                <a:gd name="T31" fmla="*/ 224 h 258"/>
                <a:gd name="T32" fmla="*/ 164 w 306"/>
                <a:gd name="T33" fmla="*/ 234 h 258"/>
                <a:gd name="T34" fmla="*/ 118 w 306"/>
                <a:gd name="T35" fmla="*/ 206 h 258"/>
                <a:gd name="T36" fmla="*/ 98 w 306"/>
                <a:gd name="T37" fmla="*/ 176 h 258"/>
                <a:gd name="T38" fmla="*/ 70 w 306"/>
                <a:gd name="T39" fmla="*/ 176 h 258"/>
                <a:gd name="T40" fmla="*/ 62 w 306"/>
                <a:gd name="T41" fmla="*/ 166 h 258"/>
                <a:gd name="T42" fmla="*/ 60 w 306"/>
                <a:gd name="T43" fmla="*/ 140 h 258"/>
                <a:gd name="T44" fmla="*/ 38 w 306"/>
                <a:gd name="T45" fmla="*/ 126 h 258"/>
                <a:gd name="T46" fmla="*/ 26 w 306"/>
                <a:gd name="T47" fmla="*/ 90 h 258"/>
                <a:gd name="T48" fmla="*/ 30 w 306"/>
                <a:gd name="T49" fmla="*/ 78 h 258"/>
                <a:gd name="T50" fmla="*/ 26 w 306"/>
                <a:gd name="T51" fmla="*/ 70 h 258"/>
                <a:gd name="T52" fmla="*/ 10 w 306"/>
                <a:gd name="T53" fmla="*/ 44 h 258"/>
                <a:gd name="T54" fmla="*/ 4 w 306"/>
                <a:gd name="T55" fmla="*/ 24 h 258"/>
                <a:gd name="T56" fmla="*/ 0 w 306"/>
                <a:gd name="T57" fmla="*/ 8 h 258"/>
                <a:gd name="T58" fmla="*/ 10 w 306"/>
                <a:gd name="T59" fmla="*/ 2 h 258"/>
                <a:gd name="T60" fmla="*/ 32 w 306"/>
                <a:gd name="T61" fmla="*/ 18 h 258"/>
                <a:gd name="T62" fmla="*/ 42 w 306"/>
                <a:gd name="T63" fmla="*/ 14 h 258"/>
                <a:gd name="T64" fmla="*/ 60 w 306"/>
                <a:gd name="T65" fmla="*/ 0 h 258"/>
                <a:gd name="T66" fmla="*/ 64 w 306"/>
                <a:gd name="T67" fmla="*/ 10 h 258"/>
                <a:gd name="T68" fmla="*/ 62 w 306"/>
                <a:gd name="T69" fmla="*/ 18 h 258"/>
                <a:gd name="T70" fmla="*/ 76 w 306"/>
                <a:gd name="T71" fmla="*/ 2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6" h="258">
                  <a:moveTo>
                    <a:pt x="76" y="24"/>
                  </a:moveTo>
                  <a:lnTo>
                    <a:pt x="80" y="38"/>
                  </a:lnTo>
                  <a:lnTo>
                    <a:pt x="100" y="48"/>
                  </a:lnTo>
                  <a:lnTo>
                    <a:pt x="112" y="56"/>
                  </a:lnTo>
                  <a:lnTo>
                    <a:pt x="142" y="56"/>
                  </a:lnTo>
                  <a:lnTo>
                    <a:pt x="156" y="48"/>
                  </a:lnTo>
                  <a:lnTo>
                    <a:pt x="178" y="32"/>
                  </a:lnTo>
                  <a:lnTo>
                    <a:pt x="204" y="28"/>
                  </a:lnTo>
                  <a:lnTo>
                    <a:pt x="226" y="36"/>
                  </a:lnTo>
                  <a:lnTo>
                    <a:pt x="256" y="52"/>
                  </a:lnTo>
                  <a:lnTo>
                    <a:pt x="272" y="56"/>
                  </a:lnTo>
                  <a:lnTo>
                    <a:pt x="274" y="78"/>
                  </a:lnTo>
                  <a:lnTo>
                    <a:pt x="264" y="98"/>
                  </a:lnTo>
                  <a:lnTo>
                    <a:pt x="262" y="126"/>
                  </a:lnTo>
                  <a:lnTo>
                    <a:pt x="268" y="150"/>
                  </a:lnTo>
                  <a:lnTo>
                    <a:pt x="282" y="150"/>
                  </a:lnTo>
                  <a:lnTo>
                    <a:pt x="280" y="162"/>
                  </a:lnTo>
                  <a:lnTo>
                    <a:pt x="266" y="176"/>
                  </a:lnTo>
                  <a:lnTo>
                    <a:pt x="272" y="186"/>
                  </a:lnTo>
                  <a:lnTo>
                    <a:pt x="286" y="202"/>
                  </a:lnTo>
                  <a:lnTo>
                    <a:pt x="298" y="212"/>
                  </a:lnTo>
                  <a:lnTo>
                    <a:pt x="298" y="224"/>
                  </a:lnTo>
                  <a:lnTo>
                    <a:pt x="306" y="224"/>
                  </a:lnTo>
                  <a:lnTo>
                    <a:pt x="306" y="232"/>
                  </a:lnTo>
                  <a:lnTo>
                    <a:pt x="292" y="234"/>
                  </a:lnTo>
                  <a:lnTo>
                    <a:pt x="278" y="242"/>
                  </a:lnTo>
                  <a:lnTo>
                    <a:pt x="278" y="258"/>
                  </a:lnTo>
                  <a:lnTo>
                    <a:pt x="236" y="254"/>
                  </a:lnTo>
                  <a:lnTo>
                    <a:pt x="208" y="246"/>
                  </a:lnTo>
                  <a:lnTo>
                    <a:pt x="206" y="230"/>
                  </a:lnTo>
                  <a:lnTo>
                    <a:pt x="196" y="222"/>
                  </a:lnTo>
                  <a:lnTo>
                    <a:pt x="188" y="224"/>
                  </a:lnTo>
                  <a:lnTo>
                    <a:pt x="178" y="232"/>
                  </a:lnTo>
                  <a:lnTo>
                    <a:pt x="164" y="234"/>
                  </a:lnTo>
                  <a:lnTo>
                    <a:pt x="138" y="224"/>
                  </a:lnTo>
                  <a:lnTo>
                    <a:pt x="118" y="206"/>
                  </a:lnTo>
                  <a:lnTo>
                    <a:pt x="104" y="188"/>
                  </a:lnTo>
                  <a:lnTo>
                    <a:pt x="98" y="176"/>
                  </a:lnTo>
                  <a:lnTo>
                    <a:pt x="80" y="172"/>
                  </a:lnTo>
                  <a:lnTo>
                    <a:pt x="70" y="176"/>
                  </a:lnTo>
                  <a:lnTo>
                    <a:pt x="60" y="172"/>
                  </a:lnTo>
                  <a:lnTo>
                    <a:pt x="62" y="166"/>
                  </a:lnTo>
                  <a:lnTo>
                    <a:pt x="56" y="154"/>
                  </a:lnTo>
                  <a:lnTo>
                    <a:pt x="60" y="140"/>
                  </a:lnTo>
                  <a:lnTo>
                    <a:pt x="48" y="130"/>
                  </a:lnTo>
                  <a:lnTo>
                    <a:pt x="38" y="126"/>
                  </a:lnTo>
                  <a:lnTo>
                    <a:pt x="20" y="104"/>
                  </a:lnTo>
                  <a:lnTo>
                    <a:pt x="26" y="90"/>
                  </a:lnTo>
                  <a:lnTo>
                    <a:pt x="32" y="86"/>
                  </a:lnTo>
                  <a:lnTo>
                    <a:pt x="30" y="78"/>
                  </a:lnTo>
                  <a:lnTo>
                    <a:pt x="34" y="72"/>
                  </a:lnTo>
                  <a:lnTo>
                    <a:pt x="26" y="70"/>
                  </a:lnTo>
                  <a:lnTo>
                    <a:pt x="16" y="54"/>
                  </a:lnTo>
                  <a:lnTo>
                    <a:pt x="10" y="44"/>
                  </a:lnTo>
                  <a:lnTo>
                    <a:pt x="6" y="34"/>
                  </a:lnTo>
                  <a:lnTo>
                    <a:pt x="4" y="24"/>
                  </a:lnTo>
                  <a:lnTo>
                    <a:pt x="2" y="16"/>
                  </a:lnTo>
                  <a:lnTo>
                    <a:pt x="0" y="8"/>
                  </a:lnTo>
                  <a:lnTo>
                    <a:pt x="2" y="4"/>
                  </a:lnTo>
                  <a:lnTo>
                    <a:pt x="10" y="2"/>
                  </a:lnTo>
                  <a:lnTo>
                    <a:pt x="24" y="14"/>
                  </a:lnTo>
                  <a:lnTo>
                    <a:pt x="32" y="18"/>
                  </a:lnTo>
                  <a:lnTo>
                    <a:pt x="34" y="12"/>
                  </a:lnTo>
                  <a:lnTo>
                    <a:pt x="42" y="14"/>
                  </a:lnTo>
                  <a:lnTo>
                    <a:pt x="48" y="10"/>
                  </a:lnTo>
                  <a:lnTo>
                    <a:pt x="60" y="0"/>
                  </a:lnTo>
                  <a:lnTo>
                    <a:pt x="64" y="2"/>
                  </a:lnTo>
                  <a:lnTo>
                    <a:pt x="64" y="10"/>
                  </a:lnTo>
                  <a:lnTo>
                    <a:pt x="68" y="16"/>
                  </a:lnTo>
                  <a:lnTo>
                    <a:pt x="62" y="18"/>
                  </a:lnTo>
                  <a:lnTo>
                    <a:pt x="68" y="24"/>
                  </a:lnTo>
                  <a:lnTo>
                    <a:pt x="76" y="24"/>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37" name="Freeform 215">
              <a:extLst>
                <a:ext uri="{FF2B5EF4-FFF2-40B4-BE49-F238E27FC236}">
                  <a16:creationId xmlns:a16="http://schemas.microsoft.com/office/drawing/2014/main" id="{3BC2661A-0739-446C-BF74-E3093651B854}"/>
                </a:ext>
              </a:extLst>
            </p:cNvPr>
            <p:cNvSpPr>
              <a:spLocks/>
            </p:cNvSpPr>
            <p:nvPr/>
          </p:nvSpPr>
          <p:spPr bwMode="gray">
            <a:xfrm>
              <a:off x="6143541" y="3791191"/>
              <a:ext cx="325510" cy="233042"/>
            </a:xfrm>
            <a:custGeom>
              <a:avLst/>
              <a:gdLst>
                <a:gd name="T0" fmla="*/ 12 w 226"/>
                <a:gd name="T1" fmla="*/ 56 h 162"/>
                <a:gd name="T2" fmla="*/ 24 w 226"/>
                <a:gd name="T3" fmla="*/ 56 h 162"/>
                <a:gd name="T4" fmla="*/ 34 w 226"/>
                <a:gd name="T5" fmla="*/ 60 h 162"/>
                <a:gd name="T6" fmla="*/ 44 w 226"/>
                <a:gd name="T7" fmla="*/ 48 h 162"/>
                <a:gd name="T8" fmla="*/ 56 w 226"/>
                <a:gd name="T9" fmla="*/ 44 h 162"/>
                <a:gd name="T10" fmla="*/ 68 w 226"/>
                <a:gd name="T11" fmla="*/ 26 h 162"/>
                <a:gd name="T12" fmla="*/ 84 w 226"/>
                <a:gd name="T13" fmla="*/ 20 h 162"/>
                <a:gd name="T14" fmla="*/ 96 w 226"/>
                <a:gd name="T15" fmla="*/ 20 h 162"/>
                <a:gd name="T16" fmla="*/ 116 w 226"/>
                <a:gd name="T17" fmla="*/ 26 h 162"/>
                <a:gd name="T18" fmla="*/ 126 w 226"/>
                <a:gd name="T19" fmla="*/ 30 h 162"/>
                <a:gd name="T20" fmla="*/ 146 w 226"/>
                <a:gd name="T21" fmla="*/ 18 h 162"/>
                <a:gd name="T22" fmla="*/ 154 w 226"/>
                <a:gd name="T23" fmla="*/ 16 h 162"/>
                <a:gd name="T24" fmla="*/ 164 w 226"/>
                <a:gd name="T25" fmla="*/ 0 h 162"/>
                <a:gd name="T26" fmla="*/ 172 w 226"/>
                <a:gd name="T27" fmla="*/ 6 h 162"/>
                <a:gd name="T28" fmla="*/ 174 w 226"/>
                <a:gd name="T29" fmla="*/ 18 h 162"/>
                <a:gd name="T30" fmla="*/ 172 w 226"/>
                <a:gd name="T31" fmla="*/ 26 h 162"/>
                <a:gd name="T32" fmla="*/ 172 w 226"/>
                <a:gd name="T33" fmla="*/ 32 h 162"/>
                <a:gd name="T34" fmla="*/ 182 w 226"/>
                <a:gd name="T35" fmla="*/ 30 h 162"/>
                <a:gd name="T36" fmla="*/ 190 w 226"/>
                <a:gd name="T37" fmla="*/ 26 h 162"/>
                <a:gd name="T38" fmla="*/ 198 w 226"/>
                <a:gd name="T39" fmla="*/ 20 h 162"/>
                <a:gd name="T40" fmla="*/ 226 w 226"/>
                <a:gd name="T41" fmla="*/ 20 h 162"/>
                <a:gd name="T42" fmla="*/ 226 w 226"/>
                <a:gd name="T43" fmla="*/ 28 h 162"/>
                <a:gd name="T44" fmla="*/ 214 w 226"/>
                <a:gd name="T45" fmla="*/ 30 h 162"/>
                <a:gd name="T46" fmla="*/ 198 w 226"/>
                <a:gd name="T47" fmla="*/ 30 h 162"/>
                <a:gd name="T48" fmla="*/ 190 w 226"/>
                <a:gd name="T49" fmla="*/ 30 h 162"/>
                <a:gd name="T50" fmla="*/ 186 w 226"/>
                <a:gd name="T51" fmla="*/ 32 h 162"/>
                <a:gd name="T52" fmla="*/ 174 w 226"/>
                <a:gd name="T53" fmla="*/ 40 h 162"/>
                <a:gd name="T54" fmla="*/ 168 w 226"/>
                <a:gd name="T55" fmla="*/ 46 h 162"/>
                <a:gd name="T56" fmla="*/ 172 w 226"/>
                <a:gd name="T57" fmla="*/ 52 h 162"/>
                <a:gd name="T58" fmla="*/ 174 w 226"/>
                <a:gd name="T59" fmla="*/ 58 h 162"/>
                <a:gd name="T60" fmla="*/ 172 w 226"/>
                <a:gd name="T61" fmla="*/ 68 h 162"/>
                <a:gd name="T62" fmla="*/ 168 w 226"/>
                <a:gd name="T63" fmla="*/ 78 h 162"/>
                <a:gd name="T64" fmla="*/ 152 w 226"/>
                <a:gd name="T65" fmla="*/ 84 h 162"/>
                <a:gd name="T66" fmla="*/ 148 w 226"/>
                <a:gd name="T67" fmla="*/ 96 h 162"/>
                <a:gd name="T68" fmla="*/ 142 w 226"/>
                <a:gd name="T69" fmla="*/ 100 h 162"/>
                <a:gd name="T70" fmla="*/ 138 w 226"/>
                <a:gd name="T71" fmla="*/ 110 h 162"/>
                <a:gd name="T72" fmla="*/ 138 w 226"/>
                <a:gd name="T73" fmla="*/ 124 h 162"/>
                <a:gd name="T74" fmla="*/ 114 w 226"/>
                <a:gd name="T75" fmla="*/ 124 h 162"/>
                <a:gd name="T76" fmla="*/ 110 w 226"/>
                <a:gd name="T77" fmla="*/ 132 h 162"/>
                <a:gd name="T78" fmla="*/ 94 w 226"/>
                <a:gd name="T79" fmla="*/ 132 h 162"/>
                <a:gd name="T80" fmla="*/ 90 w 226"/>
                <a:gd name="T81" fmla="*/ 138 h 162"/>
                <a:gd name="T82" fmla="*/ 88 w 226"/>
                <a:gd name="T83" fmla="*/ 156 h 162"/>
                <a:gd name="T84" fmla="*/ 78 w 226"/>
                <a:gd name="T85" fmla="*/ 158 h 162"/>
                <a:gd name="T86" fmla="*/ 42 w 226"/>
                <a:gd name="T87" fmla="*/ 162 h 162"/>
                <a:gd name="T88" fmla="*/ 24 w 226"/>
                <a:gd name="T89" fmla="*/ 162 h 162"/>
                <a:gd name="T90" fmla="*/ 18 w 226"/>
                <a:gd name="T91" fmla="*/ 156 h 162"/>
                <a:gd name="T92" fmla="*/ 8 w 226"/>
                <a:gd name="T93" fmla="*/ 160 h 162"/>
                <a:gd name="T94" fmla="*/ 4 w 226"/>
                <a:gd name="T95" fmla="*/ 154 h 162"/>
                <a:gd name="T96" fmla="*/ 18 w 226"/>
                <a:gd name="T97" fmla="*/ 140 h 162"/>
                <a:gd name="T98" fmla="*/ 20 w 226"/>
                <a:gd name="T99" fmla="*/ 128 h 162"/>
                <a:gd name="T100" fmla="*/ 6 w 226"/>
                <a:gd name="T101" fmla="*/ 128 h 162"/>
                <a:gd name="T102" fmla="*/ 4 w 226"/>
                <a:gd name="T103" fmla="*/ 114 h 162"/>
                <a:gd name="T104" fmla="*/ 0 w 226"/>
                <a:gd name="T105" fmla="*/ 104 h 162"/>
                <a:gd name="T106" fmla="*/ 2 w 226"/>
                <a:gd name="T107" fmla="*/ 76 h 162"/>
                <a:gd name="T108" fmla="*/ 12 w 226"/>
                <a:gd name="T109" fmla="*/ 5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 h="162">
                  <a:moveTo>
                    <a:pt x="12" y="56"/>
                  </a:moveTo>
                  <a:lnTo>
                    <a:pt x="24" y="56"/>
                  </a:lnTo>
                  <a:lnTo>
                    <a:pt x="34" y="60"/>
                  </a:lnTo>
                  <a:lnTo>
                    <a:pt x="44" y="48"/>
                  </a:lnTo>
                  <a:lnTo>
                    <a:pt x="56" y="44"/>
                  </a:lnTo>
                  <a:lnTo>
                    <a:pt x="68" y="26"/>
                  </a:lnTo>
                  <a:lnTo>
                    <a:pt x="84" y="20"/>
                  </a:lnTo>
                  <a:lnTo>
                    <a:pt x="96" y="20"/>
                  </a:lnTo>
                  <a:lnTo>
                    <a:pt x="116" y="26"/>
                  </a:lnTo>
                  <a:lnTo>
                    <a:pt x="126" y="30"/>
                  </a:lnTo>
                  <a:lnTo>
                    <a:pt x="146" y="18"/>
                  </a:lnTo>
                  <a:lnTo>
                    <a:pt x="154" y="16"/>
                  </a:lnTo>
                  <a:lnTo>
                    <a:pt x="164" y="0"/>
                  </a:lnTo>
                  <a:lnTo>
                    <a:pt x="172" y="6"/>
                  </a:lnTo>
                  <a:lnTo>
                    <a:pt x="174" y="18"/>
                  </a:lnTo>
                  <a:lnTo>
                    <a:pt x="172" y="26"/>
                  </a:lnTo>
                  <a:lnTo>
                    <a:pt x="172" y="32"/>
                  </a:lnTo>
                  <a:lnTo>
                    <a:pt x="182" y="30"/>
                  </a:lnTo>
                  <a:lnTo>
                    <a:pt x="190" y="26"/>
                  </a:lnTo>
                  <a:lnTo>
                    <a:pt x="198" y="20"/>
                  </a:lnTo>
                  <a:lnTo>
                    <a:pt x="226" y="20"/>
                  </a:lnTo>
                  <a:lnTo>
                    <a:pt x="226" y="28"/>
                  </a:lnTo>
                  <a:lnTo>
                    <a:pt x="214" y="30"/>
                  </a:lnTo>
                  <a:lnTo>
                    <a:pt x="198" y="30"/>
                  </a:lnTo>
                  <a:lnTo>
                    <a:pt x="190" y="30"/>
                  </a:lnTo>
                  <a:lnTo>
                    <a:pt x="186" y="32"/>
                  </a:lnTo>
                  <a:lnTo>
                    <a:pt x="174" y="40"/>
                  </a:lnTo>
                  <a:lnTo>
                    <a:pt x="168" y="46"/>
                  </a:lnTo>
                  <a:lnTo>
                    <a:pt x="172" y="52"/>
                  </a:lnTo>
                  <a:lnTo>
                    <a:pt x="174" y="58"/>
                  </a:lnTo>
                  <a:lnTo>
                    <a:pt x="172" y="68"/>
                  </a:lnTo>
                  <a:lnTo>
                    <a:pt x="168" y="78"/>
                  </a:lnTo>
                  <a:lnTo>
                    <a:pt x="152" y="84"/>
                  </a:lnTo>
                  <a:lnTo>
                    <a:pt x="148" y="96"/>
                  </a:lnTo>
                  <a:lnTo>
                    <a:pt x="142" y="100"/>
                  </a:lnTo>
                  <a:lnTo>
                    <a:pt x="138" y="110"/>
                  </a:lnTo>
                  <a:lnTo>
                    <a:pt x="138" y="124"/>
                  </a:lnTo>
                  <a:lnTo>
                    <a:pt x="114" y="124"/>
                  </a:lnTo>
                  <a:lnTo>
                    <a:pt x="110" y="132"/>
                  </a:lnTo>
                  <a:lnTo>
                    <a:pt x="94" y="132"/>
                  </a:lnTo>
                  <a:lnTo>
                    <a:pt x="90" y="138"/>
                  </a:lnTo>
                  <a:lnTo>
                    <a:pt x="88" y="156"/>
                  </a:lnTo>
                  <a:lnTo>
                    <a:pt x="78" y="158"/>
                  </a:lnTo>
                  <a:lnTo>
                    <a:pt x="42" y="162"/>
                  </a:lnTo>
                  <a:lnTo>
                    <a:pt x="24" y="162"/>
                  </a:lnTo>
                  <a:lnTo>
                    <a:pt x="18" y="156"/>
                  </a:lnTo>
                  <a:lnTo>
                    <a:pt x="8" y="160"/>
                  </a:lnTo>
                  <a:lnTo>
                    <a:pt x="4" y="154"/>
                  </a:lnTo>
                  <a:lnTo>
                    <a:pt x="18" y="140"/>
                  </a:lnTo>
                  <a:lnTo>
                    <a:pt x="20" y="128"/>
                  </a:lnTo>
                  <a:lnTo>
                    <a:pt x="6" y="128"/>
                  </a:lnTo>
                  <a:lnTo>
                    <a:pt x="4" y="114"/>
                  </a:lnTo>
                  <a:lnTo>
                    <a:pt x="0" y="104"/>
                  </a:lnTo>
                  <a:lnTo>
                    <a:pt x="2" y="76"/>
                  </a:lnTo>
                  <a:lnTo>
                    <a:pt x="12" y="5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38" name="Freeform 216">
              <a:extLst>
                <a:ext uri="{FF2B5EF4-FFF2-40B4-BE49-F238E27FC236}">
                  <a16:creationId xmlns:a16="http://schemas.microsoft.com/office/drawing/2014/main" id="{04EAB7C2-3F70-49ED-A4FA-FDC9C47DFFCD}"/>
                </a:ext>
              </a:extLst>
            </p:cNvPr>
            <p:cNvSpPr>
              <a:spLocks/>
            </p:cNvSpPr>
            <p:nvPr/>
          </p:nvSpPr>
          <p:spPr bwMode="gray">
            <a:xfrm>
              <a:off x="6155064" y="3831470"/>
              <a:ext cx="368719" cy="333738"/>
            </a:xfrm>
            <a:custGeom>
              <a:avLst/>
              <a:gdLst>
                <a:gd name="T0" fmla="*/ 8 w 256"/>
                <a:gd name="T1" fmla="*/ 192 h 232"/>
                <a:gd name="T2" fmla="*/ 36 w 256"/>
                <a:gd name="T3" fmla="*/ 182 h 232"/>
                <a:gd name="T4" fmla="*/ 28 w 256"/>
                <a:gd name="T5" fmla="*/ 174 h 232"/>
                <a:gd name="T6" fmla="*/ 16 w 256"/>
                <a:gd name="T7" fmla="*/ 152 h 232"/>
                <a:gd name="T8" fmla="*/ 10 w 256"/>
                <a:gd name="T9" fmla="*/ 128 h 232"/>
                <a:gd name="T10" fmla="*/ 34 w 256"/>
                <a:gd name="T11" fmla="*/ 134 h 232"/>
                <a:gd name="T12" fmla="*/ 70 w 256"/>
                <a:gd name="T13" fmla="*/ 130 h 232"/>
                <a:gd name="T14" fmla="*/ 82 w 256"/>
                <a:gd name="T15" fmla="*/ 110 h 232"/>
                <a:gd name="T16" fmla="*/ 102 w 256"/>
                <a:gd name="T17" fmla="*/ 104 h 232"/>
                <a:gd name="T18" fmla="*/ 130 w 256"/>
                <a:gd name="T19" fmla="*/ 96 h 232"/>
                <a:gd name="T20" fmla="*/ 134 w 256"/>
                <a:gd name="T21" fmla="*/ 72 h 232"/>
                <a:gd name="T22" fmla="*/ 144 w 256"/>
                <a:gd name="T23" fmla="*/ 56 h 232"/>
                <a:gd name="T24" fmla="*/ 166 w 256"/>
                <a:gd name="T25" fmla="*/ 30 h 232"/>
                <a:gd name="T26" fmla="*/ 166 w 256"/>
                <a:gd name="T27" fmla="*/ 12 h 232"/>
                <a:gd name="T28" fmla="*/ 190 w 256"/>
                <a:gd name="T29" fmla="*/ 2 h 232"/>
                <a:gd name="T30" fmla="*/ 218 w 256"/>
                <a:gd name="T31" fmla="*/ 0 h 232"/>
                <a:gd name="T32" fmla="*/ 236 w 256"/>
                <a:gd name="T33" fmla="*/ 6 h 232"/>
                <a:gd name="T34" fmla="*/ 256 w 256"/>
                <a:gd name="T35" fmla="*/ 24 h 232"/>
                <a:gd name="T36" fmla="*/ 250 w 256"/>
                <a:gd name="T37" fmla="*/ 42 h 232"/>
                <a:gd name="T38" fmla="*/ 204 w 256"/>
                <a:gd name="T39" fmla="*/ 42 h 232"/>
                <a:gd name="T40" fmla="*/ 214 w 256"/>
                <a:gd name="T41" fmla="*/ 78 h 232"/>
                <a:gd name="T42" fmla="*/ 216 w 256"/>
                <a:gd name="T43" fmla="*/ 92 h 232"/>
                <a:gd name="T44" fmla="*/ 172 w 256"/>
                <a:gd name="T45" fmla="*/ 160 h 232"/>
                <a:gd name="T46" fmla="*/ 150 w 256"/>
                <a:gd name="T47" fmla="*/ 160 h 232"/>
                <a:gd name="T48" fmla="*/ 132 w 256"/>
                <a:gd name="T49" fmla="*/ 172 h 232"/>
                <a:gd name="T50" fmla="*/ 140 w 256"/>
                <a:gd name="T51" fmla="*/ 182 h 232"/>
                <a:gd name="T52" fmla="*/ 150 w 256"/>
                <a:gd name="T53" fmla="*/ 202 h 232"/>
                <a:gd name="T54" fmla="*/ 156 w 256"/>
                <a:gd name="T55" fmla="*/ 220 h 232"/>
                <a:gd name="T56" fmla="*/ 138 w 256"/>
                <a:gd name="T57" fmla="*/ 226 h 232"/>
                <a:gd name="T58" fmla="*/ 122 w 256"/>
                <a:gd name="T59" fmla="*/ 220 h 232"/>
                <a:gd name="T60" fmla="*/ 104 w 256"/>
                <a:gd name="T61" fmla="*/ 228 h 232"/>
                <a:gd name="T62" fmla="*/ 86 w 256"/>
                <a:gd name="T63" fmla="*/ 200 h 232"/>
                <a:gd name="T64" fmla="*/ 34 w 256"/>
                <a:gd name="T65" fmla="*/ 2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6" h="232">
                  <a:moveTo>
                    <a:pt x="8" y="208"/>
                  </a:moveTo>
                  <a:lnTo>
                    <a:pt x="8" y="192"/>
                  </a:lnTo>
                  <a:lnTo>
                    <a:pt x="22" y="184"/>
                  </a:lnTo>
                  <a:lnTo>
                    <a:pt x="36" y="182"/>
                  </a:lnTo>
                  <a:lnTo>
                    <a:pt x="36" y="174"/>
                  </a:lnTo>
                  <a:lnTo>
                    <a:pt x="28" y="174"/>
                  </a:lnTo>
                  <a:lnTo>
                    <a:pt x="28" y="162"/>
                  </a:lnTo>
                  <a:lnTo>
                    <a:pt x="16" y="152"/>
                  </a:lnTo>
                  <a:lnTo>
                    <a:pt x="0" y="132"/>
                  </a:lnTo>
                  <a:lnTo>
                    <a:pt x="10" y="128"/>
                  </a:lnTo>
                  <a:lnTo>
                    <a:pt x="16" y="134"/>
                  </a:lnTo>
                  <a:lnTo>
                    <a:pt x="34" y="134"/>
                  </a:lnTo>
                  <a:lnTo>
                    <a:pt x="54" y="132"/>
                  </a:lnTo>
                  <a:lnTo>
                    <a:pt x="70" y="130"/>
                  </a:lnTo>
                  <a:lnTo>
                    <a:pt x="80" y="128"/>
                  </a:lnTo>
                  <a:lnTo>
                    <a:pt x="82" y="110"/>
                  </a:lnTo>
                  <a:lnTo>
                    <a:pt x="86" y="104"/>
                  </a:lnTo>
                  <a:lnTo>
                    <a:pt x="102" y="104"/>
                  </a:lnTo>
                  <a:lnTo>
                    <a:pt x="106" y="96"/>
                  </a:lnTo>
                  <a:lnTo>
                    <a:pt x="130" y="96"/>
                  </a:lnTo>
                  <a:lnTo>
                    <a:pt x="130" y="82"/>
                  </a:lnTo>
                  <a:lnTo>
                    <a:pt x="134" y="72"/>
                  </a:lnTo>
                  <a:lnTo>
                    <a:pt x="140" y="68"/>
                  </a:lnTo>
                  <a:lnTo>
                    <a:pt x="144" y="56"/>
                  </a:lnTo>
                  <a:lnTo>
                    <a:pt x="160" y="50"/>
                  </a:lnTo>
                  <a:lnTo>
                    <a:pt x="166" y="30"/>
                  </a:lnTo>
                  <a:lnTo>
                    <a:pt x="160" y="18"/>
                  </a:lnTo>
                  <a:lnTo>
                    <a:pt x="166" y="12"/>
                  </a:lnTo>
                  <a:lnTo>
                    <a:pt x="182" y="2"/>
                  </a:lnTo>
                  <a:lnTo>
                    <a:pt x="190" y="2"/>
                  </a:lnTo>
                  <a:lnTo>
                    <a:pt x="206" y="2"/>
                  </a:lnTo>
                  <a:lnTo>
                    <a:pt x="218" y="0"/>
                  </a:lnTo>
                  <a:lnTo>
                    <a:pt x="224" y="2"/>
                  </a:lnTo>
                  <a:lnTo>
                    <a:pt x="236" y="6"/>
                  </a:lnTo>
                  <a:lnTo>
                    <a:pt x="236" y="16"/>
                  </a:lnTo>
                  <a:lnTo>
                    <a:pt x="256" y="24"/>
                  </a:lnTo>
                  <a:lnTo>
                    <a:pt x="254" y="30"/>
                  </a:lnTo>
                  <a:lnTo>
                    <a:pt x="250" y="42"/>
                  </a:lnTo>
                  <a:lnTo>
                    <a:pt x="234" y="46"/>
                  </a:lnTo>
                  <a:lnTo>
                    <a:pt x="204" y="42"/>
                  </a:lnTo>
                  <a:lnTo>
                    <a:pt x="206" y="72"/>
                  </a:lnTo>
                  <a:lnTo>
                    <a:pt x="214" y="78"/>
                  </a:lnTo>
                  <a:lnTo>
                    <a:pt x="222" y="86"/>
                  </a:lnTo>
                  <a:lnTo>
                    <a:pt x="216" y="92"/>
                  </a:lnTo>
                  <a:lnTo>
                    <a:pt x="214" y="106"/>
                  </a:lnTo>
                  <a:lnTo>
                    <a:pt x="172" y="160"/>
                  </a:lnTo>
                  <a:lnTo>
                    <a:pt x="158" y="164"/>
                  </a:lnTo>
                  <a:lnTo>
                    <a:pt x="150" y="160"/>
                  </a:lnTo>
                  <a:lnTo>
                    <a:pt x="142" y="160"/>
                  </a:lnTo>
                  <a:lnTo>
                    <a:pt x="132" y="172"/>
                  </a:lnTo>
                  <a:lnTo>
                    <a:pt x="132" y="182"/>
                  </a:lnTo>
                  <a:lnTo>
                    <a:pt x="140" y="182"/>
                  </a:lnTo>
                  <a:lnTo>
                    <a:pt x="144" y="196"/>
                  </a:lnTo>
                  <a:lnTo>
                    <a:pt x="150" y="202"/>
                  </a:lnTo>
                  <a:lnTo>
                    <a:pt x="156" y="210"/>
                  </a:lnTo>
                  <a:lnTo>
                    <a:pt x="156" y="220"/>
                  </a:lnTo>
                  <a:lnTo>
                    <a:pt x="142" y="220"/>
                  </a:lnTo>
                  <a:lnTo>
                    <a:pt x="138" y="226"/>
                  </a:lnTo>
                  <a:lnTo>
                    <a:pt x="130" y="220"/>
                  </a:lnTo>
                  <a:lnTo>
                    <a:pt x="122" y="220"/>
                  </a:lnTo>
                  <a:lnTo>
                    <a:pt x="116" y="232"/>
                  </a:lnTo>
                  <a:lnTo>
                    <a:pt x="104" y="228"/>
                  </a:lnTo>
                  <a:lnTo>
                    <a:pt x="86" y="204"/>
                  </a:lnTo>
                  <a:lnTo>
                    <a:pt x="86" y="200"/>
                  </a:lnTo>
                  <a:lnTo>
                    <a:pt x="38" y="204"/>
                  </a:lnTo>
                  <a:lnTo>
                    <a:pt x="34" y="210"/>
                  </a:lnTo>
                  <a:lnTo>
                    <a:pt x="8" y="208"/>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39" name="Freeform 217">
              <a:extLst>
                <a:ext uri="{FF2B5EF4-FFF2-40B4-BE49-F238E27FC236}">
                  <a16:creationId xmlns:a16="http://schemas.microsoft.com/office/drawing/2014/main" id="{59BFDCC8-E67F-46B7-A469-003379550A49}"/>
                </a:ext>
              </a:extLst>
            </p:cNvPr>
            <p:cNvSpPr>
              <a:spLocks/>
            </p:cNvSpPr>
            <p:nvPr/>
          </p:nvSpPr>
          <p:spPr bwMode="gray">
            <a:xfrm>
              <a:off x="5555896" y="3923536"/>
              <a:ext cx="97941" cy="109328"/>
            </a:xfrm>
            <a:custGeom>
              <a:avLst/>
              <a:gdLst>
                <a:gd name="T0" fmla="*/ 66 w 68"/>
                <a:gd name="T1" fmla="*/ 0 h 76"/>
                <a:gd name="T2" fmla="*/ 68 w 68"/>
                <a:gd name="T3" fmla="*/ 24 h 76"/>
                <a:gd name="T4" fmla="*/ 66 w 68"/>
                <a:gd name="T5" fmla="*/ 30 h 76"/>
                <a:gd name="T6" fmla="*/ 38 w 68"/>
                <a:gd name="T7" fmla="*/ 34 h 76"/>
                <a:gd name="T8" fmla="*/ 50 w 68"/>
                <a:gd name="T9" fmla="*/ 50 h 76"/>
                <a:gd name="T10" fmla="*/ 44 w 68"/>
                <a:gd name="T11" fmla="*/ 56 h 76"/>
                <a:gd name="T12" fmla="*/ 42 w 68"/>
                <a:gd name="T13" fmla="*/ 62 h 76"/>
                <a:gd name="T14" fmla="*/ 30 w 68"/>
                <a:gd name="T15" fmla="*/ 64 h 76"/>
                <a:gd name="T16" fmla="*/ 24 w 68"/>
                <a:gd name="T17" fmla="*/ 72 h 76"/>
                <a:gd name="T18" fmla="*/ 20 w 68"/>
                <a:gd name="T19" fmla="*/ 76 h 76"/>
                <a:gd name="T20" fmla="*/ 0 w 68"/>
                <a:gd name="T21" fmla="*/ 70 h 76"/>
                <a:gd name="T22" fmla="*/ 6 w 68"/>
                <a:gd name="T23" fmla="*/ 58 h 76"/>
                <a:gd name="T24" fmla="*/ 8 w 68"/>
                <a:gd name="T25" fmla="*/ 48 h 76"/>
                <a:gd name="T26" fmla="*/ 8 w 68"/>
                <a:gd name="T27" fmla="*/ 36 h 76"/>
                <a:gd name="T28" fmla="*/ 10 w 68"/>
                <a:gd name="T29" fmla="*/ 28 h 76"/>
                <a:gd name="T30" fmla="*/ 10 w 68"/>
                <a:gd name="T31" fmla="*/ 20 h 76"/>
                <a:gd name="T32" fmla="*/ 12 w 68"/>
                <a:gd name="T33" fmla="*/ 14 h 76"/>
                <a:gd name="T34" fmla="*/ 16 w 68"/>
                <a:gd name="T35" fmla="*/ 16 h 76"/>
                <a:gd name="T36" fmla="*/ 20 w 68"/>
                <a:gd name="T37" fmla="*/ 16 h 76"/>
                <a:gd name="T38" fmla="*/ 28 w 68"/>
                <a:gd name="T39" fmla="*/ 20 h 76"/>
                <a:gd name="T40" fmla="*/ 36 w 68"/>
                <a:gd name="T41" fmla="*/ 18 h 76"/>
                <a:gd name="T42" fmla="*/ 66 w 68"/>
                <a:gd name="T4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76">
                  <a:moveTo>
                    <a:pt x="66" y="0"/>
                  </a:moveTo>
                  <a:lnTo>
                    <a:pt x="68" y="24"/>
                  </a:lnTo>
                  <a:lnTo>
                    <a:pt x="66" y="30"/>
                  </a:lnTo>
                  <a:lnTo>
                    <a:pt x="38" y="34"/>
                  </a:lnTo>
                  <a:lnTo>
                    <a:pt x="50" y="50"/>
                  </a:lnTo>
                  <a:lnTo>
                    <a:pt x="44" y="56"/>
                  </a:lnTo>
                  <a:lnTo>
                    <a:pt x="42" y="62"/>
                  </a:lnTo>
                  <a:lnTo>
                    <a:pt x="30" y="64"/>
                  </a:lnTo>
                  <a:lnTo>
                    <a:pt x="24" y="72"/>
                  </a:lnTo>
                  <a:lnTo>
                    <a:pt x="20" y="76"/>
                  </a:lnTo>
                  <a:lnTo>
                    <a:pt x="0" y="70"/>
                  </a:lnTo>
                  <a:lnTo>
                    <a:pt x="6" y="58"/>
                  </a:lnTo>
                  <a:lnTo>
                    <a:pt x="8" y="48"/>
                  </a:lnTo>
                  <a:lnTo>
                    <a:pt x="8" y="36"/>
                  </a:lnTo>
                  <a:lnTo>
                    <a:pt x="10" y="28"/>
                  </a:lnTo>
                  <a:lnTo>
                    <a:pt x="10" y="20"/>
                  </a:lnTo>
                  <a:lnTo>
                    <a:pt x="12" y="14"/>
                  </a:lnTo>
                  <a:lnTo>
                    <a:pt x="16" y="16"/>
                  </a:lnTo>
                  <a:lnTo>
                    <a:pt x="20" y="16"/>
                  </a:lnTo>
                  <a:lnTo>
                    <a:pt x="28" y="20"/>
                  </a:lnTo>
                  <a:lnTo>
                    <a:pt x="36" y="18"/>
                  </a:lnTo>
                  <a:lnTo>
                    <a:pt x="66"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40" name="Freeform 218">
              <a:extLst>
                <a:ext uri="{FF2B5EF4-FFF2-40B4-BE49-F238E27FC236}">
                  <a16:creationId xmlns:a16="http://schemas.microsoft.com/office/drawing/2014/main" id="{5C7B8112-CB09-467F-87DA-111BDF2FE70B}"/>
                </a:ext>
              </a:extLst>
            </p:cNvPr>
            <p:cNvSpPr>
              <a:spLocks/>
            </p:cNvSpPr>
            <p:nvPr/>
          </p:nvSpPr>
          <p:spPr bwMode="gray">
            <a:xfrm>
              <a:off x="5553015" y="3958061"/>
              <a:ext cx="475302" cy="385526"/>
            </a:xfrm>
            <a:custGeom>
              <a:avLst/>
              <a:gdLst>
                <a:gd name="T0" fmla="*/ 0 w 330"/>
                <a:gd name="T1" fmla="*/ 68 h 268"/>
                <a:gd name="T2" fmla="*/ 4 w 330"/>
                <a:gd name="T3" fmla="*/ 46 h 268"/>
                <a:gd name="T4" fmla="*/ 22 w 330"/>
                <a:gd name="T5" fmla="*/ 52 h 268"/>
                <a:gd name="T6" fmla="*/ 26 w 330"/>
                <a:gd name="T7" fmla="*/ 48 h 268"/>
                <a:gd name="T8" fmla="*/ 32 w 330"/>
                <a:gd name="T9" fmla="*/ 40 h 268"/>
                <a:gd name="T10" fmla="*/ 44 w 330"/>
                <a:gd name="T11" fmla="*/ 38 h 268"/>
                <a:gd name="T12" fmla="*/ 46 w 330"/>
                <a:gd name="T13" fmla="*/ 32 h 268"/>
                <a:gd name="T14" fmla="*/ 52 w 330"/>
                <a:gd name="T15" fmla="*/ 26 h 268"/>
                <a:gd name="T16" fmla="*/ 40 w 330"/>
                <a:gd name="T17" fmla="*/ 10 h 268"/>
                <a:gd name="T18" fmla="*/ 68 w 330"/>
                <a:gd name="T19" fmla="*/ 6 h 268"/>
                <a:gd name="T20" fmla="*/ 70 w 330"/>
                <a:gd name="T21" fmla="*/ 0 h 268"/>
                <a:gd name="T22" fmla="*/ 90 w 330"/>
                <a:gd name="T23" fmla="*/ 4 h 268"/>
                <a:gd name="T24" fmla="*/ 126 w 330"/>
                <a:gd name="T25" fmla="*/ 24 h 268"/>
                <a:gd name="T26" fmla="*/ 134 w 330"/>
                <a:gd name="T27" fmla="*/ 36 h 268"/>
                <a:gd name="T28" fmla="*/ 136 w 330"/>
                <a:gd name="T29" fmla="*/ 40 h 268"/>
                <a:gd name="T30" fmla="*/ 144 w 330"/>
                <a:gd name="T31" fmla="*/ 42 h 268"/>
                <a:gd name="T32" fmla="*/ 158 w 330"/>
                <a:gd name="T33" fmla="*/ 52 h 268"/>
                <a:gd name="T34" fmla="*/ 174 w 330"/>
                <a:gd name="T35" fmla="*/ 52 h 268"/>
                <a:gd name="T36" fmla="*/ 190 w 330"/>
                <a:gd name="T37" fmla="*/ 52 h 268"/>
                <a:gd name="T38" fmla="*/ 200 w 330"/>
                <a:gd name="T39" fmla="*/ 54 h 268"/>
                <a:gd name="T40" fmla="*/ 208 w 330"/>
                <a:gd name="T41" fmla="*/ 62 h 268"/>
                <a:gd name="T42" fmla="*/ 216 w 330"/>
                <a:gd name="T43" fmla="*/ 62 h 268"/>
                <a:gd name="T44" fmla="*/ 226 w 330"/>
                <a:gd name="T45" fmla="*/ 82 h 268"/>
                <a:gd name="T46" fmla="*/ 234 w 330"/>
                <a:gd name="T47" fmla="*/ 88 h 268"/>
                <a:gd name="T48" fmla="*/ 242 w 330"/>
                <a:gd name="T49" fmla="*/ 96 h 268"/>
                <a:gd name="T50" fmla="*/ 244 w 330"/>
                <a:gd name="T51" fmla="*/ 110 h 268"/>
                <a:gd name="T52" fmla="*/ 248 w 330"/>
                <a:gd name="T53" fmla="*/ 118 h 268"/>
                <a:gd name="T54" fmla="*/ 256 w 330"/>
                <a:gd name="T55" fmla="*/ 128 h 268"/>
                <a:gd name="T56" fmla="*/ 260 w 330"/>
                <a:gd name="T57" fmla="*/ 132 h 268"/>
                <a:gd name="T58" fmla="*/ 282 w 330"/>
                <a:gd name="T59" fmla="*/ 158 h 268"/>
                <a:gd name="T60" fmla="*/ 290 w 330"/>
                <a:gd name="T61" fmla="*/ 160 h 268"/>
                <a:gd name="T62" fmla="*/ 302 w 330"/>
                <a:gd name="T63" fmla="*/ 164 h 268"/>
                <a:gd name="T64" fmla="*/ 308 w 330"/>
                <a:gd name="T65" fmla="*/ 166 h 268"/>
                <a:gd name="T66" fmla="*/ 326 w 330"/>
                <a:gd name="T67" fmla="*/ 164 h 268"/>
                <a:gd name="T68" fmla="*/ 330 w 330"/>
                <a:gd name="T69" fmla="*/ 172 h 268"/>
                <a:gd name="T70" fmla="*/ 330 w 330"/>
                <a:gd name="T71" fmla="*/ 186 h 268"/>
                <a:gd name="T72" fmla="*/ 322 w 330"/>
                <a:gd name="T73" fmla="*/ 204 h 268"/>
                <a:gd name="T74" fmla="*/ 306 w 330"/>
                <a:gd name="T75" fmla="*/ 208 h 268"/>
                <a:gd name="T76" fmla="*/ 290 w 330"/>
                <a:gd name="T77" fmla="*/ 216 h 268"/>
                <a:gd name="T78" fmla="*/ 274 w 330"/>
                <a:gd name="T79" fmla="*/ 226 h 268"/>
                <a:gd name="T80" fmla="*/ 258 w 330"/>
                <a:gd name="T81" fmla="*/ 224 h 268"/>
                <a:gd name="T82" fmla="*/ 226 w 330"/>
                <a:gd name="T83" fmla="*/ 230 h 268"/>
                <a:gd name="T84" fmla="*/ 200 w 330"/>
                <a:gd name="T85" fmla="*/ 254 h 268"/>
                <a:gd name="T86" fmla="*/ 170 w 330"/>
                <a:gd name="T87" fmla="*/ 248 h 268"/>
                <a:gd name="T88" fmla="*/ 136 w 330"/>
                <a:gd name="T89" fmla="*/ 250 h 268"/>
                <a:gd name="T90" fmla="*/ 128 w 330"/>
                <a:gd name="T91" fmla="*/ 268 h 268"/>
                <a:gd name="T92" fmla="*/ 120 w 330"/>
                <a:gd name="T93" fmla="*/ 250 h 268"/>
                <a:gd name="T94" fmla="*/ 106 w 330"/>
                <a:gd name="T95" fmla="*/ 232 h 268"/>
                <a:gd name="T96" fmla="*/ 96 w 330"/>
                <a:gd name="T97" fmla="*/ 212 h 268"/>
                <a:gd name="T98" fmla="*/ 88 w 330"/>
                <a:gd name="T99" fmla="*/ 202 h 268"/>
                <a:gd name="T100" fmla="*/ 76 w 330"/>
                <a:gd name="T101" fmla="*/ 200 h 268"/>
                <a:gd name="T102" fmla="*/ 68 w 330"/>
                <a:gd name="T103" fmla="*/ 184 h 268"/>
                <a:gd name="T104" fmla="*/ 68 w 330"/>
                <a:gd name="T105" fmla="*/ 160 h 268"/>
                <a:gd name="T106" fmla="*/ 56 w 330"/>
                <a:gd name="T107" fmla="*/ 142 h 268"/>
                <a:gd name="T108" fmla="*/ 42 w 330"/>
                <a:gd name="T109" fmla="*/ 136 h 268"/>
                <a:gd name="T110" fmla="*/ 38 w 330"/>
                <a:gd name="T111" fmla="*/ 126 h 268"/>
                <a:gd name="T112" fmla="*/ 38 w 330"/>
                <a:gd name="T113" fmla="*/ 114 h 268"/>
                <a:gd name="T114" fmla="*/ 18 w 330"/>
                <a:gd name="T115" fmla="*/ 90 h 268"/>
                <a:gd name="T116" fmla="*/ 8 w 330"/>
                <a:gd name="T117" fmla="*/ 70 h 268"/>
                <a:gd name="T118" fmla="*/ 0 w 330"/>
                <a:gd name="T119" fmla="*/ 6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0" h="268">
                  <a:moveTo>
                    <a:pt x="0" y="68"/>
                  </a:moveTo>
                  <a:lnTo>
                    <a:pt x="4" y="46"/>
                  </a:lnTo>
                  <a:lnTo>
                    <a:pt x="22" y="52"/>
                  </a:lnTo>
                  <a:lnTo>
                    <a:pt x="26" y="48"/>
                  </a:lnTo>
                  <a:lnTo>
                    <a:pt x="32" y="40"/>
                  </a:lnTo>
                  <a:lnTo>
                    <a:pt x="44" y="38"/>
                  </a:lnTo>
                  <a:lnTo>
                    <a:pt x="46" y="32"/>
                  </a:lnTo>
                  <a:lnTo>
                    <a:pt x="52" y="26"/>
                  </a:lnTo>
                  <a:lnTo>
                    <a:pt x="40" y="10"/>
                  </a:lnTo>
                  <a:lnTo>
                    <a:pt x="68" y="6"/>
                  </a:lnTo>
                  <a:lnTo>
                    <a:pt x="70" y="0"/>
                  </a:lnTo>
                  <a:lnTo>
                    <a:pt x="90" y="4"/>
                  </a:lnTo>
                  <a:lnTo>
                    <a:pt x="126" y="24"/>
                  </a:lnTo>
                  <a:lnTo>
                    <a:pt x="134" y="36"/>
                  </a:lnTo>
                  <a:lnTo>
                    <a:pt x="136" y="40"/>
                  </a:lnTo>
                  <a:lnTo>
                    <a:pt x="144" y="42"/>
                  </a:lnTo>
                  <a:lnTo>
                    <a:pt x="158" y="52"/>
                  </a:lnTo>
                  <a:lnTo>
                    <a:pt x="174" y="52"/>
                  </a:lnTo>
                  <a:lnTo>
                    <a:pt x="190" y="52"/>
                  </a:lnTo>
                  <a:lnTo>
                    <a:pt x="200" y="54"/>
                  </a:lnTo>
                  <a:lnTo>
                    <a:pt x="208" y="62"/>
                  </a:lnTo>
                  <a:lnTo>
                    <a:pt x="216" y="62"/>
                  </a:lnTo>
                  <a:lnTo>
                    <a:pt x="226" y="82"/>
                  </a:lnTo>
                  <a:lnTo>
                    <a:pt x="234" y="88"/>
                  </a:lnTo>
                  <a:lnTo>
                    <a:pt x="242" y="96"/>
                  </a:lnTo>
                  <a:lnTo>
                    <a:pt x="244" y="110"/>
                  </a:lnTo>
                  <a:lnTo>
                    <a:pt x="248" y="118"/>
                  </a:lnTo>
                  <a:lnTo>
                    <a:pt x="256" y="128"/>
                  </a:lnTo>
                  <a:lnTo>
                    <a:pt x="260" y="132"/>
                  </a:lnTo>
                  <a:lnTo>
                    <a:pt x="282" y="158"/>
                  </a:lnTo>
                  <a:lnTo>
                    <a:pt x="290" y="160"/>
                  </a:lnTo>
                  <a:lnTo>
                    <a:pt x="302" y="164"/>
                  </a:lnTo>
                  <a:lnTo>
                    <a:pt x="308" y="166"/>
                  </a:lnTo>
                  <a:lnTo>
                    <a:pt x="326" y="164"/>
                  </a:lnTo>
                  <a:lnTo>
                    <a:pt x="330" y="172"/>
                  </a:lnTo>
                  <a:lnTo>
                    <a:pt x="330" y="186"/>
                  </a:lnTo>
                  <a:lnTo>
                    <a:pt x="322" y="204"/>
                  </a:lnTo>
                  <a:lnTo>
                    <a:pt x="306" y="208"/>
                  </a:lnTo>
                  <a:lnTo>
                    <a:pt x="290" y="216"/>
                  </a:lnTo>
                  <a:lnTo>
                    <a:pt x="274" y="226"/>
                  </a:lnTo>
                  <a:lnTo>
                    <a:pt x="258" y="224"/>
                  </a:lnTo>
                  <a:lnTo>
                    <a:pt x="226" y="230"/>
                  </a:lnTo>
                  <a:lnTo>
                    <a:pt x="200" y="254"/>
                  </a:lnTo>
                  <a:lnTo>
                    <a:pt x="170" y="248"/>
                  </a:lnTo>
                  <a:lnTo>
                    <a:pt x="136" y="250"/>
                  </a:lnTo>
                  <a:lnTo>
                    <a:pt x="128" y="268"/>
                  </a:lnTo>
                  <a:lnTo>
                    <a:pt x="120" y="250"/>
                  </a:lnTo>
                  <a:lnTo>
                    <a:pt x="106" y="232"/>
                  </a:lnTo>
                  <a:lnTo>
                    <a:pt x="96" y="212"/>
                  </a:lnTo>
                  <a:lnTo>
                    <a:pt x="88" y="202"/>
                  </a:lnTo>
                  <a:lnTo>
                    <a:pt x="76" y="200"/>
                  </a:lnTo>
                  <a:lnTo>
                    <a:pt x="68" y="184"/>
                  </a:lnTo>
                  <a:lnTo>
                    <a:pt x="68" y="160"/>
                  </a:lnTo>
                  <a:lnTo>
                    <a:pt x="56" y="142"/>
                  </a:lnTo>
                  <a:lnTo>
                    <a:pt x="42" y="136"/>
                  </a:lnTo>
                  <a:lnTo>
                    <a:pt x="38" y="126"/>
                  </a:lnTo>
                  <a:lnTo>
                    <a:pt x="38" y="114"/>
                  </a:lnTo>
                  <a:lnTo>
                    <a:pt x="18" y="90"/>
                  </a:lnTo>
                  <a:lnTo>
                    <a:pt x="8" y="70"/>
                  </a:lnTo>
                  <a:lnTo>
                    <a:pt x="0" y="68"/>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41" name="Freeform 219">
              <a:extLst>
                <a:ext uri="{FF2B5EF4-FFF2-40B4-BE49-F238E27FC236}">
                  <a16:creationId xmlns:a16="http://schemas.microsoft.com/office/drawing/2014/main" id="{04321081-7758-4882-8F9C-06390C8F41E6}"/>
                </a:ext>
              </a:extLst>
            </p:cNvPr>
            <p:cNvSpPr>
              <a:spLocks/>
            </p:cNvSpPr>
            <p:nvPr/>
          </p:nvSpPr>
          <p:spPr bwMode="gray">
            <a:xfrm>
              <a:off x="5558776" y="3952307"/>
              <a:ext cx="11522" cy="23017"/>
            </a:xfrm>
            <a:custGeom>
              <a:avLst/>
              <a:gdLst>
                <a:gd name="T0" fmla="*/ 8 w 8"/>
                <a:gd name="T1" fmla="*/ 0 h 16"/>
                <a:gd name="T2" fmla="*/ 2 w 8"/>
                <a:gd name="T3" fmla="*/ 0 h 16"/>
                <a:gd name="T4" fmla="*/ 0 w 8"/>
                <a:gd name="T5" fmla="*/ 4 h 16"/>
                <a:gd name="T6" fmla="*/ 0 w 8"/>
                <a:gd name="T7" fmla="*/ 10 h 16"/>
                <a:gd name="T8" fmla="*/ 2 w 8"/>
                <a:gd name="T9" fmla="*/ 16 h 16"/>
                <a:gd name="T10" fmla="*/ 6 w 8"/>
                <a:gd name="T11" fmla="*/ 16 h 16"/>
                <a:gd name="T12" fmla="*/ 8 w 8"/>
                <a:gd name="T13" fmla="*/ 8 h 16"/>
                <a:gd name="T14" fmla="*/ 8 w 8"/>
                <a:gd name="T15" fmla="*/ 2 h 16"/>
                <a:gd name="T16" fmla="*/ 8 w 8"/>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8" y="0"/>
                  </a:moveTo>
                  <a:lnTo>
                    <a:pt x="2" y="0"/>
                  </a:lnTo>
                  <a:lnTo>
                    <a:pt x="0" y="4"/>
                  </a:lnTo>
                  <a:lnTo>
                    <a:pt x="0" y="10"/>
                  </a:lnTo>
                  <a:lnTo>
                    <a:pt x="2" y="16"/>
                  </a:lnTo>
                  <a:lnTo>
                    <a:pt x="6" y="16"/>
                  </a:lnTo>
                  <a:lnTo>
                    <a:pt x="8" y="8"/>
                  </a:lnTo>
                  <a:lnTo>
                    <a:pt x="8" y="2"/>
                  </a:lnTo>
                  <a:lnTo>
                    <a:pt x="8"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42" name="Freeform 220">
              <a:extLst>
                <a:ext uri="{FF2B5EF4-FFF2-40B4-BE49-F238E27FC236}">
                  <a16:creationId xmlns:a16="http://schemas.microsoft.com/office/drawing/2014/main" id="{F11B73F3-9499-4E49-8A54-543841F4E141}"/>
                </a:ext>
              </a:extLst>
            </p:cNvPr>
            <p:cNvSpPr>
              <a:spLocks/>
            </p:cNvSpPr>
            <p:nvPr/>
          </p:nvSpPr>
          <p:spPr bwMode="gray">
            <a:xfrm>
              <a:off x="5921733" y="4110545"/>
              <a:ext cx="14402" cy="37402"/>
            </a:xfrm>
            <a:custGeom>
              <a:avLst/>
              <a:gdLst>
                <a:gd name="T0" fmla="*/ 0 w 10"/>
                <a:gd name="T1" fmla="*/ 22 h 26"/>
                <a:gd name="T2" fmla="*/ 0 w 10"/>
                <a:gd name="T3" fmla="*/ 10 h 26"/>
                <a:gd name="T4" fmla="*/ 4 w 10"/>
                <a:gd name="T5" fmla="*/ 0 h 26"/>
                <a:gd name="T6" fmla="*/ 8 w 10"/>
                <a:gd name="T7" fmla="*/ 0 h 26"/>
                <a:gd name="T8" fmla="*/ 10 w 10"/>
                <a:gd name="T9" fmla="*/ 8 h 26"/>
                <a:gd name="T10" fmla="*/ 10 w 10"/>
                <a:gd name="T11" fmla="*/ 14 h 26"/>
                <a:gd name="T12" fmla="*/ 8 w 10"/>
                <a:gd name="T13" fmla="*/ 22 h 26"/>
                <a:gd name="T14" fmla="*/ 4 w 10"/>
                <a:gd name="T15" fmla="*/ 26 h 26"/>
                <a:gd name="T16" fmla="*/ 0 w 10"/>
                <a:gd name="T17"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6">
                  <a:moveTo>
                    <a:pt x="0" y="22"/>
                  </a:moveTo>
                  <a:lnTo>
                    <a:pt x="0" y="10"/>
                  </a:lnTo>
                  <a:lnTo>
                    <a:pt x="4" y="0"/>
                  </a:lnTo>
                  <a:lnTo>
                    <a:pt x="8" y="0"/>
                  </a:lnTo>
                  <a:lnTo>
                    <a:pt x="10" y="8"/>
                  </a:lnTo>
                  <a:lnTo>
                    <a:pt x="10" y="14"/>
                  </a:lnTo>
                  <a:lnTo>
                    <a:pt x="8" y="22"/>
                  </a:lnTo>
                  <a:lnTo>
                    <a:pt x="4" y="26"/>
                  </a:lnTo>
                  <a:lnTo>
                    <a:pt x="0" y="22"/>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43" name="Freeform 221">
              <a:extLst>
                <a:ext uri="{FF2B5EF4-FFF2-40B4-BE49-F238E27FC236}">
                  <a16:creationId xmlns:a16="http://schemas.microsoft.com/office/drawing/2014/main" id="{2CA93131-7370-4886-8027-DFBD1516D1FA}"/>
                </a:ext>
              </a:extLst>
            </p:cNvPr>
            <p:cNvSpPr>
              <a:spLocks/>
            </p:cNvSpPr>
            <p:nvPr/>
          </p:nvSpPr>
          <p:spPr bwMode="gray">
            <a:xfrm>
              <a:off x="5910211" y="4099037"/>
              <a:ext cx="11522" cy="17262"/>
            </a:xfrm>
            <a:custGeom>
              <a:avLst/>
              <a:gdLst>
                <a:gd name="T0" fmla="*/ 0 w 8"/>
                <a:gd name="T1" fmla="*/ 0 h 12"/>
                <a:gd name="T2" fmla="*/ 8 w 8"/>
                <a:gd name="T3" fmla="*/ 2 h 12"/>
                <a:gd name="T4" fmla="*/ 4 w 8"/>
                <a:gd name="T5" fmla="*/ 12 h 12"/>
                <a:gd name="T6" fmla="*/ 0 w 8"/>
                <a:gd name="T7" fmla="*/ 0 h 12"/>
              </a:gdLst>
              <a:ahLst/>
              <a:cxnLst>
                <a:cxn ang="0">
                  <a:pos x="T0" y="T1"/>
                </a:cxn>
                <a:cxn ang="0">
                  <a:pos x="T2" y="T3"/>
                </a:cxn>
                <a:cxn ang="0">
                  <a:pos x="T4" y="T5"/>
                </a:cxn>
                <a:cxn ang="0">
                  <a:pos x="T6" y="T7"/>
                </a:cxn>
              </a:cxnLst>
              <a:rect l="0" t="0" r="r" b="b"/>
              <a:pathLst>
                <a:path w="8" h="12">
                  <a:moveTo>
                    <a:pt x="0" y="0"/>
                  </a:moveTo>
                  <a:lnTo>
                    <a:pt x="8" y="2"/>
                  </a:lnTo>
                  <a:lnTo>
                    <a:pt x="4" y="12"/>
                  </a:lnTo>
                  <a:lnTo>
                    <a:pt x="0"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44" name="Freeform 222">
              <a:extLst>
                <a:ext uri="{FF2B5EF4-FFF2-40B4-BE49-F238E27FC236}">
                  <a16:creationId xmlns:a16="http://schemas.microsoft.com/office/drawing/2014/main" id="{C45257CB-93D0-4B11-B96C-6991290DFC03}"/>
                </a:ext>
              </a:extLst>
            </p:cNvPr>
            <p:cNvSpPr>
              <a:spLocks/>
            </p:cNvSpPr>
            <p:nvPr/>
          </p:nvSpPr>
          <p:spPr bwMode="gray">
            <a:xfrm>
              <a:off x="7099906" y="4380988"/>
              <a:ext cx="115225" cy="97820"/>
            </a:xfrm>
            <a:custGeom>
              <a:avLst/>
              <a:gdLst>
                <a:gd name="T0" fmla="*/ 40 w 80"/>
                <a:gd name="T1" fmla="*/ 66 h 68"/>
                <a:gd name="T2" fmla="*/ 34 w 80"/>
                <a:gd name="T3" fmla="*/ 66 h 68"/>
                <a:gd name="T4" fmla="*/ 32 w 80"/>
                <a:gd name="T5" fmla="*/ 68 h 68"/>
                <a:gd name="T6" fmla="*/ 18 w 80"/>
                <a:gd name="T7" fmla="*/ 64 h 68"/>
                <a:gd name="T8" fmla="*/ 12 w 80"/>
                <a:gd name="T9" fmla="*/ 54 h 68"/>
                <a:gd name="T10" fmla="*/ 8 w 80"/>
                <a:gd name="T11" fmla="*/ 44 h 68"/>
                <a:gd name="T12" fmla="*/ 0 w 80"/>
                <a:gd name="T13" fmla="*/ 24 h 68"/>
                <a:gd name="T14" fmla="*/ 0 w 80"/>
                <a:gd name="T15" fmla="*/ 18 h 68"/>
                <a:gd name="T16" fmla="*/ 8 w 80"/>
                <a:gd name="T17" fmla="*/ 4 h 68"/>
                <a:gd name="T18" fmla="*/ 48 w 80"/>
                <a:gd name="T19" fmla="*/ 2 h 68"/>
                <a:gd name="T20" fmla="*/ 48 w 80"/>
                <a:gd name="T21" fmla="*/ 8 h 68"/>
                <a:gd name="T22" fmla="*/ 58 w 80"/>
                <a:gd name="T23" fmla="*/ 8 h 68"/>
                <a:gd name="T24" fmla="*/ 62 w 80"/>
                <a:gd name="T25" fmla="*/ 0 h 68"/>
                <a:gd name="T26" fmla="*/ 66 w 80"/>
                <a:gd name="T27" fmla="*/ 2 h 68"/>
                <a:gd name="T28" fmla="*/ 68 w 80"/>
                <a:gd name="T29" fmla="*/ 6 h 68"/>
                <a:gd name="T30" fmla="*/ 80 w 80"/>
                <a:gd name="T31" fmla="*/ 6 h 68"/>
                <a:gd name="T32" fmla="*/ 80 w 80"/>
                <a:gd name="T33" fmla="*/ 16 h 68"/>
                <a:gd name="T34" fmla="*/ 76 w 80"/>
                <a:gd name="T35" fmla="*/ 26 h 68"/>
                <a:gd name="T36" fmla="*/ 70 w 80"/>
                <a:gd name="T37" fmla="*/ 38 h 68"/>
                <a:gd name="T38" fmla="*/ 64 w 80"/>
                <a:gd name="T39" fmla="*/ 46 h 68"/>
                <a:gd name="T40" fmla="*/ 54 w 80"/>
                <a:gd name="T41" fmla="*/ 50 h 68"/>
                <a:gd name="T42" fmla="*/ 54 w 80"/>
                <a:gd name="T43" fmla="*/ 58 h 68"/>
                <a:gd name="T44" fmla="*/ 44 w 80"/>
                <a:gd name="T45" fmla="*/ 62 h 68"/>
                <a:gd name="T46" fmla="*/ 40 w 80"/>
                <a:gd name="T47"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68">
                  <a:moveTo>
                    <a:pt x="40" y="66"/>
                  </a:moveTo>
                  <a:lnTo>
                    <a:pt x="34" y="66"/>
                  </a:lnTo>
                  <a:lnTo>
                    <a:pt x="32" y="68"/>
                  </a:lnTo>
                  <a:lnTo>
                    <a:pt x="18" y="64"/>
                  </a:lnTo>
                  <a:lnTo>
                    <a:pt x="12" y="54"/>
                  </a:lnTo>
                  <a:lnTo>
                    <a:pt x="8" y="44"/>
                  </a:lnTo>
                  <a:lnTo>
                    <a:pt x="0" y="24"/>
                  </a:lnTo>
                  <a:lnTo>
                    <a:pt x="0" y="18"/>
                  </a:lnTo>
                  <a:lnTo>
                    <a:pt x="8" y="4"/>
                  </a:lnTo>
                  <a:lnTo>
                    <a:pt x="48" y="2"/>
                  </a:lnTo>
                  <a:lnTo>
                    <a:pt x="48" y="8"/>
                  </a:lnTo>
                  <a:lnTo>
                    <a:pt x="58" y="8"/>
                  </a:lnTo>
                  <a:lnTo>
                    <a:pt x="62" y="0"/>
                  </a:lnTo>
                  <a:lnTo>
                    <a:pt x="66" y="2"/>
                  </a:lnTo>
                  <a:lnTo>
                    <a:pt x="68" y="6"/>
                  </a:lnTo>
                  <a:lnTo>
                    <a:pt x="80" y="6"/>
                  </a:lnTo>
                  <a:lnTo>
                    <a:pt x="80" y="16"/>
                  </a:lnTo>
                  <a:lnTo>
                    <a:pt x="76" y="26"/>
                  </a:lnTo>
                  <a:lnTo>
                    <a:pt x="70" y="38"/>
                  </a:lnTo>
                  <a:lnTo>
                    <a:pt x="64" y="46"/>
                  </a:lnTo>
                  <a:lnTo>
                    <a:pt x="54" y="50"/>
                  </a:lnTo>
                  <a:lnTo>
                    <a:pt x="54" y="58"/>
                  </a:lnTo>
                  <a:lnTo>
                    <a:pt x="44" y="62"/>
                  </a:lnTo>
                  <a:lnTo>
                    <a:pt x="40" y="6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45" name="Freeform 223">
              <a:extLst>
                <a:ext uri="{FF2B5EF4-FFF2-40B4-BE49-F238E27FC236}">
                  <a16:creationId xmlns:a16="http://schemas.microsoft.com/office/drawing/2014/main" id="{CFE86CDB-B3B6-4408-BFA9-DCE08D78E709}"/>
                </a:ext>
              </a:extLst>
            </p:cNvPr>
            <p:cNvSpPr>
              <a:spLocks/>
            </p:cNvSpPr>
            <p:nvPr/>
          </p:nvSpPr>
          <p:spPr bwMode="gray">
            <a:xfrm>
              <a:off x="7097025" y="4182472"/>
              <a:ext cx="161314" cy="336615"/>
            </a:xfrm>
            <a:custGeom>
              <a:avLst/>
              <a:gdLst>
                <a:gd name="T0" fmla="*/ 42 w 112"/>
                <a:gd name="T1" fmla="*/ 204 h 234"/>
                <a:gd name="T2" fmla="*/ 44 w 112"/>
                <a:gd name="T3" fmla="*/ 206 h 234"/>
                <a:gd name="T4" fmla="*/ 44 w 112"/>
                <a:gd name="T5" fmla="*/ 208 h 234"/>
                <a:gd name="T6" fmla="*/ 44 w 112"/>
                <a:gd name="T7" fmla="*/ 214 h 234"/>
                <a:gd name="T8" fmla="*/ 42 w 112"/>
                <a:gd name="T9" fmla="*/ 214 h 234"/>
                <a:gd name="T10" fmla="*/ 40 w 112"/>
                <a:gd name="T11" fmla="*/ 234 h 234"/>
                <a:gd name="T12" fmla="*/ 52 w 112"/>
                <a:gd name="T13" fmla="*/ 226 h 234"/>
                <a:gd name="T14" fmla="*/ 66 w 112"/>
                <a:gd name="T15" fmla="*/ 218 h 234"/>
                <a:gd name="T16" fmla="*/ 66 w 112"/>
                <a:gd name="T17" fmla="*/ 210 h 234"/>
                <a:gd name="T18" fmla="*/ 70 w 112"/>
                <a:gd name="T19" fmla="*/ 204 h 234"/>
                <a:gd name="T20" fmla="*/ 82 w 112"/>
                <a:gd name="T21" fmla="*/ 206 h 234"/>
                <a:gd name="T22" fmla="*/ 94 w 112"/>
                <a:gd name="T23" fmla="*/ 202 h 234"/>
                <a:gd name="T24" fmla="*/ 108 w 112"/>
                <a:gd name="T25" fmla="*/ 190 h 234"/>
                <a:gd name="T26" fmla="*/ 112 w 112"/>
                <a:gd name="T27" fmla="*/ 172 h 234"/>
                <a:gd name="T28" fmla="*/ 108 w 112"/>
                <a:gd name="T29" fmla="*/ 152 h 234"/>
                <a:gd name="T30" fmla="*/ 104 w 112"/>
                <a:gd name="T31" fmla="*/ 138 h 234"/>
                <a:gd name="T32" fmla="*/ 100 w 112"/>
                <a:gd name="T33" fmla="*/ 122 h 234"/>
                <a:gd name="T34" fmla="*/ 60 w 112"/>
                <a:gd name="T35" fmla="*/ 78 h 234"/>
                <a:gd name="T36" fmla="*/ 54 w 112"/>
                <a:gd name="T37" fmla="*/ 70 h 234"/>
                <a:gd name="T38" fmla="*/ 62 w 112"/>
                <a:gd name="T39" fmla="*/ 50 h 234"/>
                <a:gd name="T40" fmla="*/ 74 w 112"/>
                <a:gd name="T41" fmla="*/ 34 h 234"/>
                <a:gd name="T42" fmla="*/ 82 w 112"/>
                <a:gd name="T43" fmla="*/ 32 h 234"/>
                <a:gd name="T44" fmla="*/ 80 w 112"/>
                <a:gd name="T45" fmla="*/ 24 h 234"/>
                <a:gd name="T46" fmla="*/ 70 w 112"/>
                <a:gd name="T47" fmla="*/ 20 h 234"/>
                <a:gd name="T48" fmla="*/ 68 w 112"/>
                <a:gd name="T49" fmla="*/ 6 h 234"/>
                <a:gd name="T50" fmla="*/ 58 w 112"/>
                <a:gd name="T51" fmla="*/ 4 h 234"/>
                <a:gd name="T52" fmla="*/ 50 w 112"/>
                <a:gd name="T53" fmla="*/ 0 h 234"/>
                <a:gd name="T54" fmla="*/ 44 w 112"/>
                <a:gd name="T55" fmla="*/ 0 h 234"/>
                <a:gd name="T56" fmla="*/ 34 w 112"/>
                <a:gd name="T57" fmla="*/ 6 h 234"/>
                <a:gd name="T58" fmla="*/ 2 w 112"/>
                <a:gd name="T59" fmla="*/ 8 h 234"/>
                <a:gd name="T60" fmla="*/ 0 w 112"/>
                <a:gd name="T61" fmla="*/ 14 h 234"/>
                <a:gd name="T62" fmla="*/ 10 w 112"/>
                <a:gd name="T63" fmla="*/ 24 h 234"/>
                <a:gd name="T64" fmla="*/ 12 w 112"/>
                <a:gd name="T65" fmla="*/ 38 h 234"/>
                <a:gd name="T66" fmla="*/ 34 w 112"/>
                <a:gd name="T67" fmla="*/ 36 h 234"/>
                <a:gd name="T68" fmla="*/ 40 w 112"/>
                <a:gd name="T69" fmla="*/ 46 h 234"/>
                <a:gd name="T70" fmla="*/ 42 w 112"/>
                <a:gd name="T71" fmla="*/ 56 h 234"/>
                <a:gd name="T72" fmla="*/ 28 w 112"/>
                <a:gd name="T73" fmla="*/ 56 h 234"/>
                <a:gd name="T74" fmla="*/ 26 w 112"/>
                <a:gd name="T75" fmla="*/ 66 h 234"/>
                <a:gd name="T76" fmla="*/ 34 w 112"/>
                <a:gd name="T77" fmla="*/ 70 h 234"/>
                <a:gd name="T78" fmla="*/ 62 w 112"/>
                <a:gd name="T79" fmla="*/ 96 h 234"/>
                <a:gd name="T80" fmla="*/ 80 w 112"/>
                <a:gd name="T81" fmla="*/ 116 h 234"/>
                <a:gd name="T82" fmla="*/ 84 w 112"/>
                <a:gd name="T83" fmla="*/ 130 h 234"/>
                <a:gd name="T84" fmla="*/ 82 w 112"/>
                <a:gd name="T85" fmla="*/ 144 h 234"/>
                <a:gd name="T86" fmla="*/ 82 w 112"/>
                <a:gd name="T87" fmla="*/ 152 h 234"/>
                <a:gd name="T88" fmla="*/ 78 w 112"/>
                <a:gd name="T89" fmla="*/ 164 h 234"/>
                <a:gd name="T90" fmla="*/ 72 w 112"/>
                <a:gd name="T91" fmla="*/ 176 h 234"/>
                <a:gd name="T92" fmla="*/ 66 w 112"/>
                <a:gd name="T93" fmla="*/ 184 h 234"/>
                <a:gd name="T94" fmla="*/ 56 w 112"/>
                <a:gd name="T95" fmla="*/ 188 h 234"/>
                <a:gd name="T96" fmla="*/ 56 w 112"/>
                <a:gd name="T97" fmla="*/ 196 h 234"/>
                <a:gd name="T98" fmla="*/ 46 w 112"/>
                <a:gd name="T99" fmla="*/ 200 h 234"/>
                <a:gd name="T100" fmla="*/ 42 w 112"/>
                <a:gd name="T101" fmla="*/ 20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 h="234">
                  <a:moveTo>
                    <a:pt x="42" y="204"/>
                  </a:moveTo>
                  <a:lnTo>
                    <a:pt x="44" y="206"/>
                  </a:lnTo>
                  <a:lnTo>
                    <a:pt x="44" y="208"/>
                  </a:lnTo>
                  <a:lnTo>
                    <a:pt x="44" y="214"/>
                  </a:lnTo>
                  <a:lnTo>
                    <a:pt x="42" y="214"/>
                  </a:lnTo>
                  <a:lnTo>
                    <a:pt x="40" y="234"/>
                  </a:lnTo>
                  <a:lnTo>
                    <a:pt x="52" y="226"/>
                  </a:lnTo>
                  <a:lnTo>
                    <a:pt x="66" y="218"/>
                  </a:lnTo>
                  <a:lnTo>
                    <a:pt x="66" y="210"/>
                  </a:lnTo>
                  <a:lnTo>
                    <a:pt x="70" y="204"/>
                  </a:lnTo>
                  <a:lnTo>
                    <a:pt x="82" y="206"/>
                  </a:lnTo>
                  <a:lnTo>
                    <a:pt x="94" y="202"/>
                  </a:lnTo>
                  <a:lnTo>
                    <a:pt x="108" y="190"/>
                  </a:lnTo>
                  <a:lnTo>
                    <a:pt x="112" y="172"/>
                  </a:lnTo>
                  <a:lnTo>
                    <a:pt x="108" y="152"/>
                  </a:lnTo>
                  <a:lnTo>
                    <a:pt x="104" y="138"/>
                  </a:lnTo>
                  <a:lnTo>
                    <a:pt x="100" y="122"/>
                  </a:lnTo>
                  <a:lnTo>
                    <a:pt x="60" y="78"/>
                  </a:lnTo>
                  <a:lnTo>
                    <a:pt x="54" y="70"/>
                  </a:lnTo>
                  <a:lnTo>
                    <a:pt x="62" y="50"/>
                  </a:lnTo>
                  <a:lnTo>
                    <a:pt x="74" y="34"/>
                  </a:lnTo>
                  <a:lnTo>
                    <a:pt x="82" y="32"/>
                  </a:lnTo>
                  <a:lnTo>
                    <a:pt x="80" y="24"/>
                  </a:lnTo>
                  <a:lnTo>
                    <a:pt x="70" y="20"/>
                  </a:lnTo>
                  <a:lnTo>
                    <a:pt x="68" y="6"/>
                  </a:lnTo>
                  <a:lnTo>
                    <a:pt x="58" y="4"/>
                  </a:lnTo>
                  <a:lnTo>
                    <a:pt x="50" y="0"/>
                  </a:lnTo>
                  <a:lnTo>
                    <a:pt x="44" y="0"/>
                  </a:lnTo>
                  <a:lnTo>
                    <a:pt x="34" y="6"/>
                  </a:lnTo>
                  <a:lnTo>
                    <a:pt x="2" y="8"/>
                  </a:lnTo>
                  <a:lnTo>
                    <a:pt x="0" y="14"/>
                  </a:lnTo>
                  <a:lnTo>
                    <a:pt x="10" y="24"/>
                  </a:lnTo>
                  <a:lnTo>
                    <a:pt x="12" y="38"/>
                  </a:lnTo>
                  <a:lnTo>
                    <a:pt x="34" y="36"/>
                  </a:lnTo>
                  <a:lnTo>
                    <a:pt x="40" y="46"/>
                  </a:lnTo>
                  <a:lnTo>
                    <a:pt x="42" y="56"/>
                  </a:lnTo>
                  <a:lnTo>
                    <a:pt x="28" y="56"/>
                  </a:lnTo>
                  <a:lnTo>
                    <a:pt x="26" y="66"/>
                  </a:lnTo>
                  <a:lnTo>
                    <a:pt x="34" y="70"/>
                  </a:lnTo>
                  <a:lnTo>
                    <a:pt x="62" y="96"/>
                  </a:lnTo>
                  <a:lnTo>
                    <a:pt x="80" y="116"/>
                  </a:lnTo>
                  <a:lnTo>
                    <a:pt x="84" y="130"/>
                  </a:lnTo>
                  <a:lnTo>
                    <a:pt x="82" y="144"/>
                  </a:lnTo>
                  <a:lnTo>
                    <a:pt x="82" y="152"/>
                  </a:lnTo>
                  <a:lnTo>
                    <a:pt x="78" y="164"/>
                  </a:lnTo>
                  <a:lnTo>
                    <a:pt x="72" y="176"/>
                  </a:lnTo>
                  <a:lnTo>
                    <a:pt x="66" y="184"/>
                  </a:lnTo>
                  <a:lnTo>
                    <a:pt x="56" y="188"/>
                  </a:lnTo>
                  <a:lnTo>
                    <a:pt x="56" y="196"/>
                  </a:lnTo>
                  <a:lnTo>
                    <a:pt x="46" y="200"/>
                  </a:lnTo>
                  <a:lnTo>
                    <a:pt x="42" y="204"/>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46" name="Freeform 224">
              <a:extLst>
                <a:ext uri="{FF2B5EF4-FFF2-40B4-BE49-F238E27FC236}">
                  <a16:creationId xmlns:a16="http://schemas.microsoft.com/office/drawing/2014/main" id="{580C7AC8-1DC0-4ABA-B845-457B10D0CA00}"/>
                </a:ext>
              </a:extLst>
            </p:cNvPr>
            <p:cNvSpPr>
              <a:spLocks/>
            </p:cNvSpPr>
            <p:nvPr/>
          </p:nvSpPr>
          <p:spPr bwMode="gray">
            <a:xfrm>
              <a:off x="6541066" y="3857363"/>
              <a:ext cx="54732" cy="51787"/>
            </a:xfrm>
            <a:custGeom>
              <a:avLst/>
              <a:gdLst>
                <a:gd name="T0" fmla="*/ 14 w 38"/>
                <a:gd name="T1" fmla="*/ 36 h 36"/>
                <a:gd name="T2" fmla="*/ 12 w 38"/>
                <a:gd name="T3" fmla="*/ 28 h 36"/>
                <a:gd name="T4" fmla="*/ 2 w 38"/>
                <a:gd name="T5" fmla="*/ 22 h 36"/>
                <a:gd name="T6" fmla="*/ 0 w 38"/>
                <a:gd name="T7" fmla="*/ 8 h 36"/>
                <a:gd name="T8" fmla="*/ 6 w 38"/>
                <a:gd name="T9" fmla="*/ 4 h 36"/>
                <a:gd name="T10" fmla="*/ 20 w 38"/>
                <a:gd name="T11" fmla="*/ 0 h 36"/>
                <a:gd name="T12" fmla="*/ 28 w 38"/>
                <a:gd name="T13" fmla="*/ 6 h 36"/>
                <a:gd name="T14" fmla="*/ 38 w 38"/>
                <a:gd name="T15" fmla="*/ 12 h 36"/>
                <a:gd name="T16" fmla="*/ 38 w 38"/>
                <a:gd name="T17" fmla="*/ 20 h 36"/>
                <a:gd name="T18" fmla="*/ 32 w 38"/>
                <a:gd name="T19" fmla="*/ 26 h 36"/>
                <a:gd name="T20" fmla="*/ 24 w 38"/>
                <a:gd name="T21" fmla="*/ 30 h 36"/>
                <a:gd name="T22" fmla="*/ 14 w 38"/>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6">
                  <a:moveTo>
                    <a:pt x="14" y="36"/>
                  </a:moveTo>
                  <a:lnTo>
                    <a:pt x="12" y="28"/>
                  </a:lnTo>
                  <a:lnTo>
                    <a:pt x="2" y="22"/>
                  </a:lnTo>
                  <a:lnTo>
                    <a:pt x="0" y="8"/>
                  </a:lnTo>
                  <a:lnTo>
                    <a:pt x="6" y="4"/>
                  </a:lnTo>
                  <a:lnTo>
                    <a:pt x="20" y="0"/>
                  </a:lnTo>
                  <a:lnTo>
                    <a:pt x="28" y="6"/>
                  </a:lnTo>
                  <a:lnTo>
                    <a:pt x="38" y="12"/>
                  </a:lnTo>
                  <a:lnTo>
                    <a:pt x="38" y="20"/>
                  </a:lnTo>
                  <a:lnTo>
                    <a:pt x="32" y="26"/>
                  </a:lnTo>
                  <a:lnTo>
                    <a:pt x="24" y="30"/>
                  </a:lnTo>
                  <a:lnTo>
                    <a:pt x="14" y="3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47" name="Freeform 225">
              <a:extLst>
                <a:ext uri="{FF2B5EF4-FFF2-40B4-BE49-F238E27FC236}">
                  <a16:creationId xmlns:a16="http://schemas.microsoft.com/office/drawing/2014/main" id="{CF3FFD56-1573-43EF-806A-5EEB5D87C44B}"/>
                </a:ext>
              </a:extLst>
            </p:cNvPr>
            <p:cNvSpPr>
              <a:spLocks/>
            </p:cNvSpPr>
            <p:nvPr/>
          </p:nvSpPr>
          <p:spPr bwMode="gray">
            <a:xfrm>
              <a:off x="6587156" y="3998340"/>
              <a:ext cx="187240" cy="103573"/>
            </a:xfrm>
            <a:custGeom>
              <a:avLst/>
              <a:gdLst>
                <a:gd name="T0" fmla="*/ 16 w 130"/>
                <a:gd name="T1" fmla="*/ 6 h 72"/>
                <a:gd name="T2" fmla="*/ 30 w 130"/>
                <a:gd name="T3" fmla="*/ 0 h 72"/>
                <a:gd name="T4" fmla="*/ 44 w 130"/>
                <a:gd name="T5" fmla="*/ 14 h 72"/>
                <a:gd name="T6" fmla="*/ 60 w 130"/>
                <a:gd name="T7" fmla="*/ 22 h 72"/>
                <a:gd name="T8" fmla="*/ 72 w 130"/>
                <a:gd name="T9" fmla="*/ 30 h 72"/>
                <a:gd name="T10" fmla="*/ 88 w 130"/>
                <a:gd name="T11" fmla="*/ 40 h 72"/>
                <a:gd name="T12" fmla="*/ 104 w 130"/>
                <a:gd name="T13" fmla="*/ 44 h 72"/>
                <a:gd name="T14" fmla="*/ 128 w 130"/>
                <a:gd name="T15" fmla="*/ 46 h 72"/>
                <a:gd name="T16" fmla="*/ 128 w 130"/>
                <a:gd name="T17" fmla="*/ 58 h 72"/>
                <a:gd name="T18" fmla="*/ 130 w 130"/>
                <a:gd name="T19" fmla="*/ 70 h 72"/>
                <a:gd name="T20" fmla="*/ 102 w 130"/>
                <a:gd name="T21" fmla="*/ 72 h 72"/>
                <a:gd name="T22" fmla="*/ 88 w 130"/>
                <a:gd name="T23" fmla="*/ 66 h 72"/>
                <a:gd name="T24" fmla="*/ 72 w 130"/>
                <a:gd name="T25" fmla="*/ 54 h 72"/>
                <a:gd name="T26" fmla="*/ 48 w 130"/>
                <a:gd name="T27" fmla="*/ 52 h 72"/>
                <a:gd name="T28" fmla="*/ 34 w 130"/>
                <a:gd name="T29" fmla="*/ 46 h 72"/>
                <a:gd name="T30" fmla="*/ 20 w 130"/>
                <a:gd name="T31" fmla="*/ 36 h 72"/>
                <a:gd name="T32" fmla="*/ 0 w 130"/>
                <a:gd name="T33" fmla="*/ 30 h 72"/>
                <a:gd name="T34" fmla="*/ 4 w 130"/>
                <a:gd name="T35" fmla="*/ 14 h 72"/>
                <a:gd name="T36" fmla="*/ 16 w 130"/>
                <a:gd name="T37"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72">
                  <a:moveTo>
                    <a:pt x="16" y="6"/>
                  </a:moveTo>
                  <a:lnTo>
                    <a:pt x="30" y="0"/>
                  </a:lnTo>
                  <a:lnTo>
                    <a:pt x="44" y="14"/>
                  </a:lnTo>
                  <a:lnTo>
                    <a:pt x="60" y="22"/>
                  </a:lnTo>
                  <a:lnTo>
                    <a:pt x="72" y="30"/>
                  </a:lnTo>
                  <a:lnTo>
                    <a:pt x="88" y="40"/>
                  </a:lnTo>
                  <a:lnTo>
                    <a:pt x="104" y="44"/>
                  </a:lnTo>
                  <a:lnTo>
                    <a:pt x="128" y="46"/>
                  </a:lnTo>
                  <a:lnTo>
                    <a:pt x="128" y="58"/>
                  </a:lnTo>
                  <a:lnTo>
                    <a:pt x="130" y="70"/>
                  </a:lnTo>
                  <a:lnTo>
                    <a:pt x="102" y="72"/>
                  </a:lnTo>
                  <a:lnTo>
                    <a:pt x="88" y="66"/>
                  </a:lnTo>
                  <a:lnTo>
                    <a:pt x="72" y="54"/>
                  </a:lnTo>
                  <a:lnTo>
                    <a:pt x="48" y="52"/>
                  </a:lnTo>
                  <a:lnTo>
                    <a:pt x="34" y="46"/>
                  </a:lnTo>
                  <a:lnTo>
                    <a:pt x="20" y="36"/>
                  </a:lnTo>
                  <a:lnTo>
                    <a:pt x="0" y="30"/>
                  </a:lnTo>
                  <a:lnTo>
                    <a:pt x="4" y="14"/>
                  </a:lnTo>
                  <a:lnTo>
                    <a:pt x="16" y="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48" name="Freeform 226">
              <a:extLst>
                <a:ext uri="{FF2B5EF4-FFF2-40B4-BE49-F238E27FC236}">
                  <a16:creationId xmlns:a16="http://schemas.microsoft.com/office/drawing/2014/main" id="{45664B8E-F3C7-419C-80F2-E566E91D18B3}"/>
                </a:ext>
              </a:extLst>
            </p:cNvPr>
            <p:cNvSpPr>
              <a:spLocks/>
            </p:cNvSpPr>
            <p:nvPr/>
          </p:nvSpPr>
          <p:spPr bwMode="gray">
            <a:xfrm>
              <a:off x="6794560" y="4055881"/>
              <a:ext cx="72015" cy="37402"/>
            </a:xfrm>
            <a:custGeom>
              <a:avLst/>
              <a:gdLst>
                <a:gd name="T0" fmla="*/ 10 w 50"/>
                <a:gd name="T1" fmla="*/ 0 h 26"/>
                <a:gd name="T2" fmla="*/ 4 w 50"/>
                <a:gd name="T3" fmla="*/ 6 h 26"/>
                <a:gd name="T4" fmla="*/ 2 w 50"/>
                <a:gd name="T5" fmla="*/ 6 h 26"/>
                <a:gd name="T6" fmla="*/ 0 w 50"/>
                <a:gd name="T7" fmla="*/ 14 h 26"/>
                <a:gd name="T8" fmla="*/ 2 w 50"/>
                <a:gd name="T9" fmla="*/ 20 h 26"/>
                <a:gd name="T10" fmla="*/ 8 w 50"/>
                <a:gd name="T11" fmla="*/ 24 h 26"/>
                <a:gd name="T12" fmla="*/ 16 w 50"/>
                <a:gd name="T13" fmla="*/ 26 h 26"/>
                <a:gd name="T14" fmla="*/ 32 w 50"/>
                <a:gd name="T15" fmla="*/ 24 h 26"/>
                <a:gd name="T16" fmla="*/ 46 w 50"/>
                <a:gd name="T17" fmla="*/ 22 h 26"/>
                <a:gd name="T18" fmla="*/ 50 w 50"/>
                <a:gd name="T19" fmla="*/ 16 h 26"/>
                <a:gd name="T20" fmla="*/ 46 w 50"/>
                <a:gd name="T21" fmla="*/ 6 h 26"/>
                <a:gd name="T22" fmla="*/ 32 w 50"/>
                <a:gd name="T23" fmla="*/ 4 h 26"/>
                <a:gd name="T24" fmla="*/ 20 w 50"/>
                <a:gd name="T25" fmla="*/ 0 h 26"/>
                <a:gd name="T26" fmla="*/ 10 w 50"/>
                <a:gd name="T2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26">
                  <a:moveTo>
                    <a:pt x="10" y="0"/>
                  </a:moveTo>
                  <a:lnTo>
                    <a:pt x="4" y="6"/>
                  </a:lnTo>
                  <a:lnTo>
                    <a:pt x="2" y="6"/>
                  </a:lnTo>
                  <a:lnTo>
                    <a:pt x="0" y="14"/>
                  </a:lnTo>
                  <a:lnTo>
                    <a:pt x="2" y="20"/>
                  </a:lnTo>
                  <a:lnTo>
                    <a:pt x="8" y="24"/>
                  </a:lnTo>
                  <a:lnTo>
                    <a:pt x="16" y="26"/>
                  </a:lnTo>
                  <a:lnTo>
                    <a:pt x="32" y="24"/>
                  </a:lnTo>
                  <a:lnTo>
                    <a:pt x="46" y="22"/>
                  </a:lnTo>
                  <a:lnTo>
                    <a:pt x="50" y="16"/>
                  </a:lnTo>
                  <a:lnTo>
                    <a:pt x="46" y="6"/>
                  </a:lnTo>
                  <a:lnTo>
                    <a:pt x="32" y="4"/>
                  </a:lnTo>
                  <a:lnTo>
                    <a:pt x="20" y="0"/>
                  </a:lnTo>
                  <a:lnTo>
                    <a:pt x="10"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49" name="Freeform 227">
              <a:extLst>
                <a:ext uri="{FF2B5EF4-FFF2-40B4-BE49-F238E27FC236}">
                  <a16:creationId xmlns:a16="http://schemas.microsoft.com/office/drawing/2014/main" id="{69CD910F-3A03-4070-8D49-59809A1B7F7A}"/>
                </a:ext>
              </a:extLst>
            </p:cNvPr>
            <p:cNvSpPr>
              <a:spLocks/>
            </p:cNvSpPr>
            <p:nvPr/>
          </p:nvSpPr>
          <p:spPr bwMode="gray">
            <a:xfrm>
              <a:off x="6774396" y="4099037"/>
              <a:ext cx="100822" cy="129468"/>
            </a:xfrm>
            <a:custGeom>
              <a:avLst/>
              <a:gdLst>
                <a:gd name="T0" fmla="*/ 14 w 70"/>
                <a:gd name="T1" fmla="*/ 74 h 90"/>
                <a:gd name="T2" fmla="*/ 10 w 70"/>
                <a:gd name="T3" fmla="*/ 50 h 90"/>
                <a:gd name="T4" fmla="*/ 8 w 70"/>
                <a:gd name="T5" fmla="*/ 38 h 90"/>
                <a:gd name="T6" fmla="*/ 2 w 70"/>
                <a:gd name="T7" fmla="*/ 34 h 90"/>
                <a:gd name="T8" fmla="*/ 0 w 70"/>
                <a:gd name="T9" fmla="*/ 26 h 90"/>
                <a:gd name="T10" fmla="*/ 12 w 70"/>
                <a:gd name="T11" fmla="*/ 20 h 90"/>
                <a:gd name="T12" fmla="*/ 4 w 70"/>
                <a:gd name="T13" fmla="*/ 12 h 90"/>
                <a:gd name="T14" fmla="*/ 4 w 70"/>
                <a:gd name="T15" fmla="*/ 6 h 90"/>
                <a:gd name="T16" fmla="*/ 10 w 70"/>
                <a:gd name="T17" fmla="*/ 0 h 90"/>
                <a:gd name="T18" fmla="*/ 14 w 70"/>
                <a:gd name="T19" fmla="*/ 6 h 90"/>
                <a:gd name="T20" fmla="*/ 24 w 70"/>
                <a:gd name="T21" fmla="*/ 10 h 90"/>
                <a:gd name="T22" fmla="*/ 30 w 70"/>
                <a:gd name="T23" fmla="*/ 22 h 90"/>
                <a:gd name="T24" fmla="*/ 64 w 70"/>
                <a:gd name="T25" fmla="*/ 22 h 90"/>
                <a:gd name="T26" fmla="*/ 64 w 70"/>
                <a:gd name="T27" fmla="*/ 34 h 90"/>
                <a:gd name="T28" fmla="*/ 56 w 70"/>
                <a:gd name="T29" fmla="*/ 38 h 90"/>
                <a:gd name="T30" fmla="*/ 52 w 70"/>
                <a:gd name="T31" fmla="*/ 40 h 90"/>
                <a:gd name="T32" fmla="*/ 48 w 70"/>
                <a:gd name="T33" fmla="*/ 46 h 90"/>
                <a:gd name="T34" fmla="*/ 48 w 70"/>
                <a:gd name="T35" fmla="*/ 50 h 90"/>
                <a:gd name="T36" fmla="*/ 48 w 70"/>
                <a:gd name="T37" fmla="*/ 54 h 90"/>
                <a:gd name="T38" fmla="*/ 56 w 70"/>
                <a:gd name="T39" fmla="*/ 58 h 90"/>
                <a:gd name="T40" fmla="*/ 60 w 70"/>
                <a:gd name="T41" fmla="*/ 46 h 90"/>
                <a:gd name="T42" fmla="*/ 70 w 70"/>
                <a:gd name="T43" fmla="*/ 48 h 90"/>
                <a:gd name="T44" fmla="*/ 68 w 70"/>
                <a:gd name="T45" fmla="*/ 60 h 90"/>
                <a:gd name="T46" fmla="*/ 68 w 70"/>
                <a:gd name="T47" fmla="*/ 70 h 90"/>
                <a:gd name="T48" fmla="*/ 70 w 70"/>
                <a:gd name="T49" fmla="*/ 76 h 90"/>
                <a:gd name="T50" fmla="*/ 70 w 70"/>
                <a:gd name="T51" fmla="*/ 86 h 90"/>
                <a:gd name="T52" fmla="*/ 64 w 70"/>
                <a:gd name="T53" fmla="*/ 90 h 90"/>
                <a:gd name="T54" fmla="*/ 60 w 70"/>
                <a:gd name="T55" fmla="*/ 82 h 90"/>
                <a:gd name="T56" fmla="*/ 58 w 70"/>
                <a:gd name="T57" fmla="*/ 68 h 90"/>
                <a:gd name="T58" fmla="*/ 54 w 70"/>
                <a:gd name="T59" fmla="*/ 64 h 90"/>
                <a:gd name="T60" fmla="*/ 48 w 70"/>
                <a:gd name="T61" fmla="*/ 62 h 90"/>
                <a:gd name="T62" fmla="*/ 40 w 70"/>
                <a:gd name="T63" fmla="*/ 56 h 90"/>
                <a:gd name="T64" fmla="*/ 36 w 70"/>
                <a:gd name="T65" fmla="*/ 62 h 90"/>
                <a:gd name="T66" fmla="*/ 36 w 70"/>
                <a:gd name="T67" fmla="*/ 74 h 90"/>
                <a:gd name="T68" fmla="*/ 26 w 70"/>
                <a:gd name="T69" fmla="*/ 74 h 90"/>
                <a:gd name="T70" fmla="*/ 14 w 70"/>
                <a:gd name="T71" fmla="*/ 7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 h="90">
                  <a:moveTo>
                    <a:pt x="14" y="74"/>
                  </a:moveTo>
                  <a:lnTo>
                    <a:pt x="10" y="50"/>
                  </a:lnTo>
                  <a:lnTo>
                    <a:pt x="8" y="38"/>
                  </a:lnTo>
                  <a:lnTo>
                    <a:pt x="2" y="34"/>
                  </a:lnTo>
                  <a:lnTo>
                    <a:pt x="0" y="26"/>
                  </a:lnTo>
                  <a:lnTo>
                    <a:pt x="12" y="20"/>
                  </a:lnTo>
                  <a:lnTo>
                    <a:pt x="4" y="12"/>
                  </a:lnTo>
                  <a:lnTo>
                    <a:pt x="4" y="6"/>
                  </a:lnTo>
                  <a:lnTo>
                    <a:pt x="10" y="0"/>
                  </a:lnTo>
                  <a:lnTo>
                    <a:pt x="14" y="6"/>
                  </a:lnTo>
                  <a:lnTo>
                    <a:pt x="24" y="10"/>
                  </a:lnTo>
                  <a:lnTo>
                    <a:pt x="30" y="22"/>
                  </a:lnTo>
                  <a:lnTo>
                    <a:pt x="64" y="22"/>
                  </a:lnTo>
                  <a:lnTo>
                    <a:pt x="64" y="34"/>
                  </a:lnTo>
                  <a:lnTo>
                    <a:pt x="56" y="38"/>
                  </a:lnTo>
                  <a:lnTo>
                    <a:pt x="52" y="40"/>
                  </a:lnTo>
                  <a:lnTo>
                    <a:pt x="48" y="46"/>
                  </a:lnTo>
                  <a:lnTo>
                    <a:pt x="48" y="50"/>
                  </a:lnTo>
                  <a:lnTo>
                    <a:pt x="48" y="54"/>
                  </a:lnTo>
                  <a:lnTo>
                    <a:pt x="56" y="58"/>
                  </a:lnTo>
                  <a:lnTo>
                    <a:pt x="60" y="46"/>
                  </a:lnTo>
                  <a:lnTo>
                    <a:pt x="70" y="48"/>
                  </a:lnTo>
                  <a:lnTo>
                    <a:pt x="68" y="60"/>
                  </a:lnTo>
                  <a:lnTo>
                    <a:pt x="68" y="70"/>
                  </a:lnTo>
                  <a:lnTo>
                    <a:pt x="70" y="76"/>
                  </a:lnTo>
                  <a:lnTo>
                    <a:pt x="70" y="86"/>
                  </a:lnTo>
                  <a:lnTo>
                    <a:pt x="64" y="90"/>
                  </a:lnTo>
                  <a:lnTo>
                    <a:pt x="60" y="82"/>
                  </a:lnTo>
                  <a:lnTo>
                    <a:pt x="58" y="68"/>
                  </a:lnTo>
                  <a:lnTo>
                    <a:pt x="54" y="64"/>
                  </a:lnTo>
                  <a:lnTo>
                    <a:pt x="48" y="62"/>
                  </a:lnTo>
                  <a:lnTo>
                    <a:pt x="40" y="56"/>
                  </a:lnTo>
                  <a:lnTo>
                    <a:pt x="36" y="62"/>
                  </a:lnTo>
                  <a:lnTo>
                    <a:pt x="36" y="74"/>
                  </a:lnTo>
                  <a:lnTo>
                    <a:pt x="26" y="74"/>
                  </a:lnTo>
                  <a:lnTo>
                    <a:pt x="14" y="74"/>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50" name="Freeform 228">
              <a:extLst>
                <a:ext uri="{FF2B5EF4-FFF2-40B4-BE49-F238E27FC236}">
                  <a16:creationId xmlns:a16="http://schemas.microsoft.com/office/drawing/2014/main" id="{C652B5A9-A84B-4E28-9356-F07D010051D0}"/>
                </a:ext>
              </a:extLst>
            </p:cNvPr>
            <p:cNvSpPr>
              <a:spLocks/>
            </p:cNvSpPr>
            <p:nvPr/>
          </p:nvSpPr>
          <p:spPr bwMode="gray">
            <a:xfrm>
              <a:off x="6584275" y="4493193"/>
              <a:ext cx="46091" cy="83435"/>
            </a:xfrm>
            <a:custGeom>
              <a:avLst/>
              <a:gdLst>
                <a:gd name="T0" fmla="*/ 6 w 32"/>
                <a:gd name="T1" fmla="*/ 0 h 58"/>
                <a:gd name="T2" fmla="*/ 16 w 32"/>
                <a:gd name="T3" fmla="*/ 12 h 58"/>
                <a:gd name="T4" fmla="*/ 26 w 32"/>
                <a:gd name="T5" fmla="*/ 26 h 58"/>
                <a:gd name="T6" fmla="*/ 32 w 32"/>
                <a:gd name="T7" fmla="*/ 40 h 58"/>
                <a:gd name="T8" fmla="*/ 26 w 32"/>
                <a:gd name="T9" fmla="*/ 56 h 58"/>
                <a:gd name="T10" fmla="*/ 16 w 32"/>
                <a:gd name="T11" fmla="*/ 58 h 58"/>
                <a:gd name="T12" fmla="*/ 6 w 32"/>
                <a:gd name="T13" fmla="*/ 56 h 58"/>
                <a:gd name="T14" fmla="*/ 0 w 32"/>
                <a:gd name="T15" fmla="*/ 44 h 58"/>
                <a:gd name="T16" fmla="*/ 0 w 32"/>
                <a:gd name="T17" fmla="*/ 26 h 58"/>
                <a:gd name="T18" fmla="*/ 4 w 32"/>
                <a:gd name="T19" fmla="*/ 12 h 58"/>
                <a:gd name="T20" fmla="*/ 6 w 32"/>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58">
                  <a:moveTo>
                    <a:pt x="6" y="0"/>
                  </a:moveTo>
                  <a:lnTo>
                    <a:pt x="16" y="12"/>
                  </a:lnTo>
                  <a:lnTo>
                    <a:pt x="26" y="26"/>
                  </a:lnTo>
                  <a:lnTo>
                    <a:pt x="32" y="40"/>
                  </a:lnTo>
                  <a:lnTo>
                    <a:pt x="26" y="56"/>
                  </a:lnTo>
                  <a:lnTo>
                    <a:pt x="16" y="58"/>
                  </a:lnTo>
                  <a:lnTo>
                    <a:pt x="6" y="56"/>
                  </a:lnTo>
                  <a:lnTo>
                    <a:pt x="0" y="44"/>
                  </a:lnTo>
                  <a:lnTo>
                    <a:pt x="0" y="26"/>
                  </a:lnTo>
                  <a:lnTo>
                    <a:pt x="4" y="12"/>
                  </a:lnTo>
                  <a:lnTo>
                    <a:pt x="6"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51" name="Freeform 229">
              <a:extLst>
                <a:ext uri="{FF2B5EF4-FFF2-40B4-BE49-F238E27FC236}">
                  <a16:creationId xmlns:a16="http://schemas.microsoft.com/office/drawing/2014/main" id="{7409EF3F-1007-4BCE-B3E1-2C92B0FD2C6E}"/>
                </a:ext>
              </a:extLst>
            </p:cNvPr>
            <p:cNvSpPr>
              <a:spLocks/>
            </p:cNvSpPr>
            <p:nvPr/>
          </p:nvSpPr>
          <p:spPr bwMode="gray">
            <a:xfrm>
              <a:off x="6322139" y="3865995"/>
              <a:ext cx="662542" cy="667477"/>
            </a:xfrm>
            <a:custGeom>
              <a:avLst/>
              <a:gdLst>
                <a:gd name="T0" fmla="*/ 14 w 460"/>
                <a:gd name="T1" fmla="*/ 196 h 464"/>
                <a:gd name="T2" fmla="*/ 40 w 460"/>
                <a:gd name="T3" fmla="*/ 196 h 464"/>
                <a:gd name="T4" fmla="*/ 24 w 460"/>
                <a:gd name="T5" fmla="*/ 158 h 464"/>
                <a:gd name="T6" fmla="*/ 26 w 460"/>
                <a:gd name="T7" fmla="*/ 136 h 464"/>
                <a:gd name="T8" fmla="*/ 54 w 460"/>
                <a:gd name="T9" fmla="*/ 138 h 464"/>
                <a:gd name="T10" fmla="*/ 106 w 460"/>
                <a:gd name="T11" fmla="*/ 62 h 464"/>
                <a:gd name="T12" fmla="*/ 118 w 460"/>
                <a:gd name="T13" fmla="*/ 22 h 464"/>
                <a:gd name="T14" fmla="*/ 152 w 460"/>
                <a:gd name="T15" fmla="*/ 2 h 464"/>
                <a:gd name="T16" fmla="*/ 166 w 460"/>
                <a:gd name="T17" fmla="*/ 30 h 464"/>
                <a:gd name="T18" fmla="*/ 176 w 460"/>
                <a:gd name="T19" fmla="*/ 56 h 464"/>
                <a:gd name="T20" fmla="*/ 162 w 460"/>
                <a:gd name="T21" fmla="*/ 76 h 464"/>
                <a:gd name="T22" fmla="*/ 188 w 460"/>
                <a:gd name="T23" fmla="*/ 106 h 464"/>
                <a:gd name="T24" fmla="*/ 232 w 460"/>
                <a:gd name="T25" fmla="*/ 144 h 464"/>
                <a:gd name="T26" fmla="*/ 286 w 460"/>
                <a:gd name="T27" fmla="*/ 164 h 464"/>
                <a:gd name="T28" fmla="*/ 328 w 460"/>
                <a:gd name="T29" fmla="*/ 138 h 464"/>
                <a:gd name="T30" fmla="*/ 336 w 460"/>
                <a:gd name="T31" fmla="*/ 156 h 464"/>
                <a:gd name="T32" fmla="*/ 378 w 460"/>
                <a:gd name="T33" fmla="*/ 148 h 464"/>
                <a:gd name="T34" fmla="*/ 394 w 460"/>
                <a:gd name="T35" fmla="*/ 122 h 464"/>
                <a:gd name="T36" fmla="*/ 434 w 460"/>
                <a:gd name="T37" fmla="*/ 114 h 464"/>
                <a:gd name="T38" fmla="*/ 460 w 460"/>
                <a:gd name="T39" fmla="*/ 128 h 464"/>
                <a:gd name="T40" fmla="*/ 440 w 460"/>
                <a:gd name="T41" fmla="*/ 148 h 464"/>
                <a:gd name="T42" fmla="*/ 414 w 460"/>
                <a:gd name="T43" fmla="*/ 182 h 464"/>
                <a:gd name="T44" fmla="*/ 390 w 460"/>
                <a:gd name="T45" fmla="*/ 232 h 464"/>
                <a:gd name="T46" fmla="*/ 382 w 460"/>
                <a:gd name="T47" fmla="*/ 222 h 464"/>
                <a:gd name="T48" fmla="*/ 370 w 460"/>
                <a:gd name="T49" fmla="*/ 220 h 464"/>
                <a:gd name="T50" fmla="*/ 366 w 460"/>
                <a:gd name="T51" fmla="*/ 202 h 464"/>
                <a:gd name="T52" fmla="*/ 378 w 460"/>
                <a:gd name="T53" fmla="*/ 184 h 464"/>
                <a:gd name="T54" fmla="*/ 328 w 460"/>
                <a:gd name="T55" fmla="*/ 168 h 464"/>
                <a:gd name="T56" fmla="*/ 318 w 460"/>
                <a:gd name="T57" fmla="*/ 174 h 464"/>
                <a:gd name="T58" fmla="*/ 316 w 460"/>
                <a:gd name="T59" fmla="*/ 196 h 464"/>
                <a:gd name="T60" fmla="*/ 328 w 460"/>
                <a:gd name="T61" fmla="*/ 236 h 464"/>
                <a:gd name="T62" fmla="*/ 290 w 460"/>
                <a:gd name="T63" fmla="*/ 262 h 464"/>
                <a:gd name="T64" fmla="*/ 258 w 460"/>
                <a:gd name="T65" fmla="*/ 290 h 464"/>
                <a:gd name="T66" fmla="*/ 218 w 460"/>
                <a:gd name="T67" fmla="*/ 320 h 464"/>
                <a:gd name="T68" fmla="*/ 202 w 460"/>
                <a:gd name="T69" fmla="*/ 340 h 464"/>
                <a:gd name="T70" fmla="*/ 188 w 460"/>
                <a:gd name="T71" fmla="*/ 368 h 464"/>
                <a:gd name="T72" fmla="*/ 180 w 460"/>
                <a:gd name="T73" fmla="*/ 404 h 464"/>
                <a:gd name="T74" fmla="*/ 170 w 460"/>
                <a:gd name="T75" fmla="*/ 446 h 464"/>
                <a:gd name="T76" fmla="*/ 148 w 460"/>
                <a:gd name="T77" fmla="*/ 464 h 464"/>
                <a:gd name="T78" fmla="*/ 126 w 460"/>
                <a:gd name="T79" fmla="*/ 428 h 464"/>
                <a:gd name="T80" fmla="*/ 80 w 460"/>
                <a:gd name="T81" fmla="*/ 330 h 464"/>
                <a:gd name="T82" fmla="*/ 74 w 460"/>
                <a:gd name="T83" fmla="*/ 254 h 464"/>
                <a:gd name="T84" fmla="*/ 60 w 460"/>
                <a:gd name="T85" fmla="*/ 234 h 464"/>
                <a:gd name="T86" fmla="*/ 38 w 460"/>
                <a:gd name="T87" fmla="*/ 260 h 464"/>
                <a:gd name="T88" fmla="*/ 10 w 460"/>
                <a:gd name="T89" fmla="*/ 232 h 464"/>
                <a:gd name="T90" fmla="*/ 24 w 460"/>
                <a:gd name="T91" fmla="*/ 222 h 464"/>
                <a:gd name="T92" fmla="*/ 0 w 460"/>
                <a:gd name="T93" fmla="*/ 20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0" h="464">
                  <a:moveTo>
                    <a:pt x="0" y="208"/>
                  </a:moveTo>
                  <a:lnTo>
                    <a:pt x="6" y="196"/>
                  </a:lnTo>
                  <a:lnTo>
                    <a:pt x="14" y="196"/>
                  </a:lnTo>
                  <a:lnTo>
                    <a:pt x="22" y="202"/>
                  </a:lnTo>
                  <a:lnTo>
                    <a:pt x="26" y="196"/>
                  </a:lnTo>
                  <a:lnTo>
                    <a:pt x="40" y="196"/>
                  </a:lnTo>
                  <a:lnTo>
                    <a:pt x="40" y="186"/>
                  </a:lnTo>
                  <a:lnTo>
                    <a:pt x="28" y="172"/>
                  </a:lnTo>
                  <a:lnTo>
                    <a:pt x="24" y="158"/>
                  </a:lnTo>
                  <a:lnTo>
                    <a:pt x="16" y="158"/>
                  </a:lnTo>
                  <a:lnTo>
                    <a:pt x="16" y="148"/>
                  </a:lnTo>
                  <a:lnTo>
                    <a:pt x="26" y="136"/>
                  </a:lnTo>
                  <a:lnTo>
                    <a:pt x="34" y="136"/>
                  </a:lnTo>
                  <a:lnTo>
                    <a:pt x="42" y="140"/>
                  </a:lnTo>
                  <a:lnTo>
                    <a:pt x="54" y="138"/>
                  </a:lnTo>
                  <a:lnTo>
                    <a:pt x="98" y="82"/>
                  </a:lnTo>
                  <a:lnTo>
                    <a:pt x="100" y="68"/>
                  </a:lnTo>
                  <a:lnTo>
                    <a:pt x="106" y="62"/>
                  </a:lnTo>
                  <a:lnTo>
                    <a:pt x="90" y="48"/>
                  </a:lnTo>
                  <a:lnTo>
                    <a:pt x="88" y="18"/>
                  </a:lnTo>
                  <a:lnTo>
                    <a:pt x="118" y="22"/>
                  </a:lnTo>
                  <a:lnTo>
                    <a:pt x="134" y="18"/>
                  </a:lnTo>
                  <a:lnTo>
                    <a:pt x="140" y="0"/>
                  </a:lnTo>
                  <a:lnTo>
                    <a:pt x="152" y="2"/>
                  </a:lnTo>
                  <a:lnTo>
                    <a:pt x="154" y="16"/>
                  </a:lnTo>
                  <a:lnTo>
                    <a:pt x="164" y="22"/>
                  </a:lnTo>
                  <a:lnTo>
                    <a:pt x="166" y="30"/>
                  </a:lnTo>
                  <a:lnTo>
                    <a:pt x="166" y="40"/>
                  </a:lnTo>
                  <a:lnTo>
                    <a:pt x="178" y="48"/>
                  </a:lnTo>
                  <a:lnTo>
                    <a:pt x="176" y="56"/>
                  </a:lnTo>
                  <a:lnTo>
                    <a:pt x="166" y="58"/>
                  </a:lnTo>
                  <a:lnTo>
                    <a:pt x="162" y="68"/>
                  </a:lnTo>
                  <a:lnTo>
                    <a:pt x="162" y="76"/>
                  </a:lnTo>
                  <a:lnTo>
                    <a:pt x="188" y="88"/>
                  </a:lnTo>
                  <a:lnTo>
                    <a:pt x="200" y="98"/>
                  </a:lnTo>
                  <a:lnTo>
                    <a:pt x="188" y="106"/>
                  </a:lnTo>
                  <a:lnTo>
                    <a:pt x="184" y="122"/>
                  </a:lnTo>
                  <a:lnTo>
                    <a:pt x="204" y="128"/>
                  </a:lnTo>
                  <a:lnTo>
                    <a:pt x="232" y="144"/>
                  </a:lnTo>
                  <a:lnTo>
                    <a:pt x="256" y="146"/>
                  </a:lnTo>
                  <a:lnTo>
                    <a:pt x="272" y="158"/>
                  </a:lnTo>
                  <a:lnTo>
                    <a:pt x="286" y="164"/>
                  </a:lnTo>
                  <a:lnTo>
                    <a:pt x="314" y="162"/>
                  </a:lnTo>
                  <a:lnTo>
                    <a:pt x="312" y="138"/>
                  </a:lnTo>
                  <a:lnTo>
                    <a:pt x="328" y="138"/>
                  </a:lnTo>
                  <a:lnTo>
                    <a:pt x="328" y="146"/>
                  </a:lnTo>
                  <a:lnTo>
                    <a:pt x="330" y="152"/>
                  </a:lnTo>
                  <a:lnTo>
                    <a:pt x="336" y="156"/>
                  </a:lnTo>
                  <a:lnTo>
                    <a:pt x="344" y="158"/>
                  </a:lnTo>
                  <a:lnTo>
                    <a:pt x="374" y="154"/>
                  </a:lnTo>
                  <a:lnTo>
                    <a:pt x="378" y="148"/>
                  </a:lnTo>
                  <a:lnTo>
                    <a:pt x="374" y="138"/>
                  </a:lnTo>
                  <a:lnTo>
                    <a:pt x="384" y="136"/>
                  </a:lnTo>
                  <a:lnTo>
                    <a:pt x="394" y="122"/>
                  </a:lnTo>
                  <a:lnTo>
                    <a:pt x="406" y="122"/>
                  </a:lnTo>
                  <a:lnTo>
                    <a:pt x="412" y="114"/>
                  </a:lnTo>
                  <a:lnTo>
                    <a:pt x="434" y="114"/>
                  </a:lnTo>
                  <a:lnTo>
                    <a:pt x="444" y="112"/>
                  </a:lnTo>
                  <a:lnTo>
                    <a:pt x="444" y="126"/>
                  </a:lnTo>
                  <a:lnTo>
                    <a:pt x="460" y="128"/>
                  </a:lnTo>
                  <a:lnTo>
                    <a:pt x="454" y="138"/>
                  </a:lnTo>
                  <a:lnTo>
                    <a:pt x="454" y="148"/>
                  </a:lnTo>
                  <a:lnTo>
                    <a:pt x="440" y="148"/>
                  </a:lnTo>
                  <a:lnTo>
                    <a:pt x="424" y="162"/>
                  </a:lnTo>
                  <a:lnTo>
                    <a:pt x="422" y="174"/>
                  </a:lnTo>
                  <a:lnTo>
                    <a:pt x="414" y="182"/>
                  </a:lnTo>
                  <a:lnTo>
                    <a:pt x="410" y="202"/>
                  </a:lnTo>
                  <a:lnTo>
                    <a:pt x="396" y="204"/>
                  </a:lnTo>
                  <a:lnTo>
                    <a:pt x="390" y="232"/>
                  </a:lnTo>
                  <a:lnTo>
                    <a:pt x="384" y="238"/>
                  </a:lnTo>
                  <a:lnTo>
                    <a:pt x="382" y="232"/>
                  </a:lnTo>
                  <a:lnTo>
                    <a:pt x="382" y="222"/>
                  </a:lnTo>
                  <a:lnTo>
                    <a:pt x="384" y="210"/>
                  </a:lnTo>
                  <a:lnTo>
                    <a:pt x="374" y="208"/>
                  </a:lnTo>
                  <a:lnTo>
                    <a:pt x="370" y="220"/>
                  </a:lnTo>
                  <a:lnTo>
                    <a:pt x="362" y="216"/>
                  </a:lnTo>
                  <a:lnTo>
                    <a:pt x="362" y="208"/>
                  </a:lnTo>
                  <a:lnTo>
                    <a:pt x="366" y="202"/>
                  </a:lnTo>
                  <a:lnTo>
                    <a:pt x="370" y="200"/>
                  </a:lnTo>
                  <a:lnTo>
                    <a:pt x="378" y="196"/>
                  </a:lnTo>
                  <a:lnTo>
                    <a:pt x="378" y="184"/>
                  </a:lnTo>
                  <a:lnTo>
                    <a:pt x="344" y="184"/>
                  </a:lnTo>
                  <a:lnTo>
                    <a:pt x="338" y="172"/>
                  </a:lnTo>
                  <a:lnTo>
                    <a:pt x="328" y="168"/>
                  </a:lnTo>
                  <a:lnTo>
                    <a:pt x="324" y="162"/>
                  </a:lnTo>
                  <a:lnTo>
                    <a:pt x="318" y="168"/>
                  </a:lnTo>
                  <a:lnTo>
                    <a:pt x="318" y="174"/>
                  </a:lnTo>
                  <a:lnTo>
                    <a:pt x="326" y="182"/>
                  </a:lnTo>
                  <a:lnTo>
                    <a:pt x="314" y="188"/>
                  </a:lnTo>
                  <a:lnTo>
                    <a:pt x="316" y="196"/>
                  </a:lnTo>
                  <a:lnTo>
                    <a:pt x="322" y="200"/>
                  </a:lnTo>
                  <a:lnTo>
                    <a:pt x="324" y="214"/>
                  </a:lnTo>
                  <a:lnTo>
                    <a:pt x="328" y="236"/>
                  </a:lnTo>
                  <a:lnTo>
                    <a:pt x="318" y="242"/>
                  </a:lnTo>
                  <a:lnTo>
                    <a:pt x="296" y="246"/>
                  </a:lnTo>
                  <a:lnTo>
                    <a:pt x="290" y="262"/>
                  </a:lnTo>
                  <a:lnTo>
                    <a:pt x="276" y="274"/>
                  </a:lnTo>
                  <a:lnTo>
                    <a:pt x="262" y="278"/>
                  </a:lnTo>
                  <a:lnTo>
                    <a:pt x="258" y="290"/>
                  </a:lnTo>
                  <a:lnTo>
                    <a:pt x="234" y="312"/>
                  </a:lnTo>
                  <a:lnTo>
                    <a:pt x="222" y="314"/>
                  </a:lnTo>
                  <a:lnTo>
                    <a:pt x="218" y="320"/>
                  </a:lnTo>
                  <a:lnTo>
                    <a:pt x="216" y="328"/>
                  </a:lnTo>
                  <a:lnTo>
                    <a:pt x="204" y="332"/>
                  </a:lnTo>
                  <a:lnTo>
                    <a:pt x="202" y="340"/>
                  </a:lnTo>
                  <a:lnTo>
                    <a:pt x="190" y="342"/>
                  </a:lnTo>
                  <a:lnTo>
                    <a:pt x="182" y="350"/>
                  </a:lnTo>
                  <a:lnTo>
                    <a:pt x="188" y="368"/>
                  </a:lnTo>
                  <a:lnTo>
                    <a:pt x="186" y="376"/>
                  </a:lnTo>
                  <a:lnTo>
                    <a:pt x="188" y="388"/>
                  </a:lnTo>
                  <a:lnTo>
                    <a:pt x="180" y="404"/>
                  </a:lnTo>
                  <a:lnTo>
                    <a:pt x="180" y="424"/>
                  </a:lnTo>
                  <a:lnTo>
                    <a:pt x="166" y="436"/>
                  </a:lnTo>
                  <a:lnTo>
                    <a:pt x="170" y="446"/>
                  </a:lnTo>
                  <a:lnTo>
                    <a:pt x="160" y="446"/>
                  </a:lnTo>
                  <a:lnTo>
                    <a:pt x="156" y="452"/>
                  </a:lnTo>
                  <a:lnTo>
                    <a:pt x="148" y="464"/>
                  </a:lnTo>
                  <a:lnTo>
                    <a:pt x="136" y="460"/>
                  </a:lnTo>
                  <a:lnTo>
                    <a:pt x="124" y="440"/>
                  </a:lnTo>
                  <a:lnTo>
                    <a:pt x="126" y="428"/>
                  </a:lnTo>
                  <a:lnTo>
                    <a:pt x="104" y="390"/>
                  </a:lnTo>
                  <a:lnTo>
                    <a:pt x="102" y="374"/>
                  </a:lnTo>
                  <a:lnTo>
                    <a:pt x="80" y="330"/>
                  </a:lnTo>
                  <a:lnTo>
                    <a:pt x="74" y="278"/>
                  </a:lnTo>
                  <a:lnTo>
                    <a:pt x="68" y="262"/>
                  </a:lnTo>
                  <a:lnTo>
                    <a:pt x="74" y="254"/>
                  </a:lnTo>
                  <a:lnTo>
                    <a:pt x="72" y="246"/>
                  </a:lnTo>
                  <a:lnTo>
                    <a:pt x="68" y="234"/>
                  </a:lnTo>
                  <a:lnTo>
                    <a:pt x="60" y="234"/>
                  </a:lnTo>
                  <a:lnTo>
                    <a:pt x="58" y="246"/>
                  </a:lnTo>
                  <a:lnTo>
                    <a:pt x="46" y="258"/>
                  </a:lnTo>
                  <a:lnTo>
                    <a:pt x="38" y="260"/>
                  </a:lnTo>
                  <a:lnTo>
                    <a:pt x="24" y="252"/>
                  </a:lnTo>
                  <a:lnTo>
                    <a:pt x="20" y="244"/>
                  </a:lnTo>
                  <a:lnTo>
                    <a:pt x="10" y="232"/>
                  </a:lnTo>
                  <a:lnTo>
                    <a:pt x="26" y="232"/>
                  </a:lnTo>
                  <a:lnTo>
                    <a:pt x="32" y="224"/>
                  </a:lnTo>
                  <a:lnTo>
                    <a:pt x="24" y="222"/>
                  </a:lnTo>
                  <a:lnTo>
                    <a:pt x="10" y="222"/>
                  </a:lnTo>
                  <a:lnTo>
                    <a:pt x="4" y="216"/>
                  </a:lnTo>
                  <a:lnTo>
                    <a:pt x="0" y="208"/>
                  </a:lnTo>
                  <a:close/>
                </a:path>
              </a:pathLst>
            </a:custGeom>
            <a:solidFill>
              <a:schemeClr val="accent1"/>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52" name="Freeform 230">
              <a:extLst>
                <a:ext uri="{FF2B5EF4-FFF2-40B4-BE49-F238E27FC236}">
                  <a16:creationId xmlns:a16="http://schemas.microsoft.com/office/drawing/2014/main" id="{97D5D647-F2C7-4190-9EA7-A16891A29305}"/>
                </a:ext>
              </a:extLst>
            </p:cNvPr>
            <p:cNvSpPr>
              <a:spLocks/>
            </p:cNvSpPr>
            <p:nvPr/>
          </p:nvSpPr>
          <p:spPr bwMode="gray">
            <a:xfrm>
              <a:off x="6866576" y="4050127"/>
              <a:ext cx="193002" cy="425804"/>
            </a:xfrm>
            <a:custGeom>
              <a:avLst/>
              <a:gdLst>
                <a:gd name="T0" fmla="*/ 6 w 134"/>
                <a:gd name="T1" fmla="*/ 120 h 296"/>
                <a:gd name="T2" fmla="*/ 12 w 134"/>
                <a:gd name="T3" fmla="*/ 104 h 296"/>
                <a:gd name="T4" fmla="*/ 32 w 134"/>
                <a:gd name="T5" fmla="*/ 74 h 296"/>
                <a:gd name="T6" fmla="*/ 44 w 134"/>
                <a:gd name="T7" fmla="*/ 46 h 296"/>
                <a:gd name="T8" fmla="*/ 62 w 134"/>
                <a:gd name="T9" fmla="*/ 20 h 296"/>
                <a:gd name="T10" fmla="*/ 76 w 134"/>
                <a:gd name="T11" fmla="*/ 10 h 296"/>
                <a:gd name="T12" fmla="*/ 90 w 134"/>
                <a:gd name="T13" fmla="*/ 2 h 296"/>
                <a:gd name="T14" fmla="*/ 104 w 134"/>
                <a:gd name="T15" fmla="*/ 18 h 296"/>
                <a:gd name="T16" fmla="*/ 94 w 134"/>
                <a:gd name="T17" fmla="*/ 52 h 296"/>
                <a:gd name="T18" fmla="*/ 86 w 134"/>
                <a:gd name="T19" fmla="*/ 68 h 296"/>
                <a:gd name="T20" fmla="*/ 106 w 134"/>
                <a:gd name="T21" fmla="*/ 88 h 296"/>
                <a:gd name="T22" fmla="*/ 116 w 134"/>
                <a:gd name="T23" fmla="*/ 108 h 296"/>
                <a:gd name="T24" fmla="*/ 124 w 134"/>
                <a:gd name="T25" fmla="*/ 116 h 296"/>
                <a:gd name="T26" fmla="*/ 134 w 134"/>
                <a:gd name="T27" fmla="*/ 126 h 296"/>
                <a:gd name="T28" fmla="*/ 106 w 134"/>
                <a:gd name="T29" fmla="*/ 144 h 296"/>
                <a:gd name="T30" fmla="*/ 88 w 134"/>
                <a:gd name="T31" fmla="*/ 158 h 296"/>
                <a:gd name="T32" fmla="*/ 84 w 134"/>
                <a:gd name="T33" fmla="*/ 168 h 296"/>
                <a:gd name="T34" fmla="*/ 88 w 134"/>
                <a:gd name="T35" fmla="*/ 184 h 296"/>
                <a:gd name="T36" fmla="*/ 104 w 134"/>
                <a:gd name="T37" fmla="*/ 208 h 296"/>
                <a:gd name="T38" fmla="*/ 96 w 134"/>
                <a:gd name="T39" fmla="*/ 228 h 296"/>
                <a:gd name="T40" fmla="*/ 110 w 134"/>
                <a:gd name="T41" fmla="*/ 248 h 296"/>
                <a:gd name="T42" fmla="*/ 116 w 134"/>
                <a:gd name="T43" fmla="*/ 274 h 296"/>
                <a:gd name="T44" fmla="*/ 100 w 134"/>
                <a:gd name="T45" fmla="*/ 296 h 296"/>
                <a:gd name="T46" fmla="*/ 100 w 134"/>
                <a:gd name="T47" fmla="*/ 280 h 296"/>
                <a:gd name="T48" fmla="*/ 100 w 134"/>
                <a:gd name="T49" fmla="*/ 256 h 296"/>
                <a:gd name="T50" fmla="*/ 90 w 134"/>
                <a:gd name="T51" fmla="*/ 230 h 296"/>
                <a:gd name="T52" fmla="*/ 84 w 134"/>
                <a:gd name="T53" fmla="*/ 200 h 296"/>
                <a:gd name="T54" fmla="*/ 68 w 134"/>
                <a:gd name="T55" fmla="*/ 200 h 296"/>
                <a:gd name="T56" fmla="*/ 54 w 134"/>
                <a:gd name="T57" fmla="*/ 212 h 296"/>
                <a:gd name="T58" fmla="*/ 36 w 134"/>
                <a:gd name="T59" fmla="*/ 204 h 296"/>
                <a:gd name="T60" fmla="*/ 38 w 134"/>
                <a:gd name="T61" fmla="*/ 176 h 296"/>
                <a:gd name="T62" fmla="*/ 26 w 134"/>
                <a:gd name="T63" fmla="*/ 158 h 296"/>
                <a:gd name="T64" fmla="*/ 0 w 134"/>
                <a:gd name="T65" fmla="*/ 12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4" h="296">
                  <a:moveTo>
                    <a:pt x="0" y="124"/>
                  </a:moveTo>
                  <a:lnTo>
                    <a:pt x="6" y="120"/>
                  </a:lnTo>
                  <a:lnTo>
                    <a:pt x="6" y="110"/>
                  </a:lnTo>
                  <a:lnTo>
                    <a:pt x="12" y="104"/>
                  </a:lnTo>
                  <a:lnTo>
                    <a:pt x="18" y="76"/>
                  </a:lnTo>
                  <a:lnTo>
                    <a:pt x="32" y="74"/>
                  </a:lnTo>
                  <a:lnTo>
                    <a:pt x="36" y="54"/>
                  </a:lnTo>
                  <a:lnTo>
                    <a:pt x="44" y="46"/>
                  </a:lnTo>
                  <a:lnTo>
                    <a:pt x="46" y="34"/>
                  </a:lnTo>
                  <a:lnTo>
                    <a:pt x="62" y="20"/>
                  </a:lnTo>
                  <a:lnTo>
                    <a:pt x="76" y="20"/>
                  </a:lnTo>
                  <a:lnTo>
                    <a:pt x="76" y="10"/>
                  </a:lnTo>
                  <a:lnTo>
                    <a:pt x="82" y="0"/>
                  </a:lnTo>
                  <a:lnTo>
                    <a:pt x="90" y="2"/>
                  </a:lnTo>
                  <a:lnTo>
                    <a:pt x="96" y="12"/>
                  </a:lnTo>
                  <a:lnTo>
                    <a:pt x="104" y="18"/>
                  </a:lnTo>
                  <a:lnTo>
                    <a:pt x="102" y="42"/>
                  </a:lnTo>
                  <a:lnTo>
                    <a:pt x="94" y="52"/>
                  </a:lnTo>
                  <a:lnTo>
                    <a:pt x="86" y="64"/>
                  </a:lnTo>
                  <a:lnTo>
                    <a:pt x="86" y="68"/>
                  </a:lnTo>
                  <a:lnTo>
                    <a:pt x="106" y="74"/>
                  </a:lnTo>
                  <a:lnTo>
                    <a:pt x="106" y="88"/>
                  </a:lnTo>
                  <a:lnTo>
                    <a:pt x="116" y="92"/>
                  </a:lnTo>
                  <a:lnTo>
                    <a:pt x="116" y="108"/>
                  </a:lnTo>
                  <a:lnTo>
                    <a:pt x="124" y="110"/>
                  </a:lnTo>
                  <a:lnTo>
                    <a:pt x="124" y="116"/>
                  </a:lnTo>
                  <a:lnTo>
                    <a:pt x="132" y="116"/>
                  </a:lnTo>
                  <a:lnTo>
                    <a:pt x="134" y="126"/>
                  </a:lnTo>
                  <a:lnTo>
                    <a:pt x="116" y="136"/>
                  </a:lnTo>
                  <a:lnTo>
                    <a:pt x="106" y="144"/>
                  </a:lnTo>
                  <a:lnTo>
                    <a:pt x="88" y="146"/>
                  </a:lnTo>
                  <a:lnTo>
                    <a:pt x="88" y="158"/>
                  </a:lnTo>
                  <a:lnTo>
                    <a:pt x="86" y="162"/>
                  </a:lnTo>
                  <a:lnTo>
                    <a:pt x="84" y="168"/>
                  </a:lnTo>
                  <a:lnTo>
                    <a:pt x="86" y="178"/>
                  </a:lnTo>
                  <a:lnTo>
                    <a:pt x="88" y="184"/>
                  </a:lnTo>
                  <a:lnTo>
                    <a:pt x="98" y="192"/>
                  </a:lnTo>
                  <a:lnTo>
                    <a:pt x="104" y="208"/>
                  </a:lnTo>
                  <a:lnTo>
                    <a:pt x="100" y="218"/>
                  </a:lnTo>
                  <a:lnTo>
                    <a:pt x="96" y="228"/>
                  </a:lnTo>
                  <a:lnTo>
                    <a:pt x="102" y="236"/>
                  </a:lnTo>
                  <a:lnTo>
                    <a:pt x="110" y="248"/>
                  </a:lnTo>
                  <a:lnTo>
                    <a:pt x="110" y="264"/>
                  </a:lnTo>
                  <a:lnTo>
                    <a:pt x="116" y="274"/>
                  </a:lnTo>
                  <a:lnTo>
                    <a:pt x="112" y="286"/>
                  </a:lnTo>
                  <a:lnTo>
                    <a:pt x="100" y="296"/>
                  </a:lnTo>
                  <a:lnTo>
                    <a:pt x="98" y="288"/>
                  </a:lnTo>
                  <a:lnTo>
                    <a:pt x="100" y="280"/>
                  </a:lnTo>
                  <a:lnTo>
                    <a:pt x="100" y="270"/>
                  </a:lnTo>
                  <a:lnTo>
                    <a:pt x="100" y="256"/>
                  </a:lnTo>
                  <a:lnTo>
                    <a:pt x="98" y="250"/>
                  </a:lnTo>
                  <a:lnTo>
                    <a:pt x="90" y="230"/>
                  </a:lnTo>
                  <a:lnTo>
                    <a:pt x="90" y="214"/>
                  </a:lnTo>
                  <a:lnTo>
                    <a:pt x="84" y="200"/>
                  </a:lnTo>
                  <a:lnTo>
                    <a:pt x="74" y="188"/>
                  </a:lnTo>
                  <a:lnTo>
                    <a:pt x="68" y="200"/>
                  </a:lnTo>
                  <a:lnTo>
                    <a:pt x="56" y="204"/>
                  </a:lnTo>
                  <a:lnTo>
                    <a:pt x="54" y="212"/>
                  </a:lnTo>
                  <a:lnTo>
                    <a:pt x="42" y="212"/>
                  </a:lnTo>
                  <a:lnTo>
                    <a:pt x="36" y="204"/>
                  </a:lnTo>
                  <a:lnTo>
                    <a:pt x="36" y="190"/>
                  </a:lnTo>
                  <a:lnTo>
                    <a:pt x="38" y="176"/>
                  </a:lnTo>
                  <a:lnTo>
                    <a:pt x="34" y="166"/>
                  </a:lnTo>
                  <a:lnTo>
                    <a:pt x="26" y="158"/>
                  </a:lnTo>
                  <a:lnTo>
                    <a:pt x="14" y="138"/>
                  </a:lnTo>
                  <a:lnTo>
                    <a:pt x="0" y="124"/>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53" name="Freeform 231">
              <a:extLst>
                <a:ext uri="{FF2B5EF4-FFF2-40B4-BE49-F238E27FC236}">
                  <a16:creationId xmlns:a16="http://schemas.microsoft.com/office/drawing/2014/main" id="{0C0711AC-4620-49D7-B388-3F9A08DCEA97}"/>
                </a:ext>
              </a:extLst>
            </p:cNvPr>
            <p:cNvSpPr>
              <a:spLocks/>
            </p:cNvSpPr>
            <p:nvPr/>
          </p:nvSpPr>
          <p:spPr bwMode="gray">
            <a:xfrm>
              <a:off x="6987562" y="4242889"/>
              <a:ext cx="187240" cy="345247"/>
            </a:xfrm>
            <a:custGeom>
              <a:avLst/>
              <a:gdLst>
                <a:gd name="T0" fmla="*/ 20 w 130"/>
                <a:gd name="T1" fmla="*/ 198 h 240"/>
                <a:gd name="T2" fmla="*/ 14 w 130"/>
                <a:gd name="T3" fmla="*/ 174 h 240"/>
                <a:gd name="T4" fmla="*/ 28 w 130"/>
                <a:gd name="T5" fmla="*/ 152 h 240"/>
                <a:gd name="T6" fmla="*/ 26 w 130"/>
                <a:gd name="T7" fmla="*/ 130 h 240"/>
                <a:gd name="T8" fmla="*/ 18 w 130"/>
                <a:gd name="T9" fmla="*/ 102 h 240"/>
                <a:gd name="T10" fmla="*/ 20 w 130"/>
                <a:gd name="T11" fmla="*/ 74 h 240"/>
                <a:gd name="T12" fmla="*/ 4 w 130"/>
                <a:gd name="T13" fmla="*/ 50 h 240"/>
                <a:gd name="T14" fmla="*/ 4 w 130"/>
                <a:gd name="T15" fmla="*/ 24 h 240"/>
                <a:gd name="T16" fmla="*/ 22 w 130"/>
                <a:gd name="T17" fmla="*/ 10 h 240"/>
                <a:gd name="T18" fmla="*/ 48 w 130"/>
                <a:gd name="T19" fmla="*/ 6 h 240"/>
                <a:gd name="T20" fmla="*/ 56 w 130"/>
                <a:gd name="T21" fmla="*/ 16 h 240"/>
                <a:gd name="T22" fmla="*/ 56 w 130"/>
                <a:gd name="T23" fmla="*/ 34 h 240"/>
                <a:gd name="T24" fmla="*/ 68 w 130"/>
                <a:gd name="T25" fmla="*/ 42 h 240"/>
                <a:gd name="T26" fmla="*/ 88 w 130"/>
                <a:gd name="T27" fmla="*/ 40 h 240"/>
                <a:gd name="T28" fmla="*/ 116 w 130"/>
                <a:gd name="T29" fmla="*/ 50 h 240"/>
                <a:gd name="T30" fmla="*/ 130 w 130"/>
                <a:gd name="T31" fmla="*/ 76 h 240"/>
                <a:gd name="T32" fmla="*/ 126 w 130"/>
                <a:gd name="T33" fmla="*/ 98 h 240"/>
                <a:gd name="T34" fmla="*/ 78 w 130"/>
                <a:gd name="T35" fmla="*/ 112 h 240"/>
                <a:gd name="T36" fmla="*/ 82 w 130"/>
                <a:gd name="T37" fmla="*/ 130 h 240"/>
                <a:gd name="T38" fmla="*/ 84 w 130"/>
                <a:gd name="T39" fmla="*/ 144 h 240"/>
                <a:gd name="T40" fmla="*/ 56 w 130"/>
                <a:gd name="T41" fmla="*/ 126 h 240"/>
                <a:gd name="T42" fmla="*/ 44 w 130"/>
                <a:gd name="T43" fmla="*/ 116 h 240"/>
                <a:gd name="T44" fmla="*/ 40 w 130"/>
                <a:gd name="T45" fmla="*/ 132 h 240"/>
                <a:gd name="T46" fmla="*/ 32 w 130"/>
                <a:gd name="T47" fmla="*/ 154 h 240"/>
                <a:gd name="T48" fmla="*/ 24 w 130"/>
                <a:gd name="T49" fmla="*/ 178 h 240"/>
                <a:gd name="T50" fmla="*/ 40 w 130"/>
                <a:gd name="T51" fmla="*/ 186 h 240"/>
                <a:gd name="T52" fmla="*/ 46 w 130"/>
                <a:gd name="T53" fmla="*/ 210 h 240"/>
                <a:gd name="T54" fmla="*/ 64 w 130"/>
                <a:gd name="T55" fmla="*/ 222 h 240"/>
                <a:gd name="T56" fmla="*/ 68 w 130"/>
                <a:gd name="T57" fmla="*/ 234 h 240"/>
                <a:gd name="T58" fmla="*/ 56 w 130"/>
                <a:gd name="T59" fmla="*/ 238 h 240"/>
                <a:gd name="T60" fmla="*/ 52 w 130"/>
                <a:gd name="T61" fmla="*/ 226 h 240"/>
                <a:gd name="T62" fmla="*/ 34 w 130"/>
                <a:gd name="T63" fmla="*/ 21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240">
                  <a:moveTo>
                    <a:pt x="34" y="214"/>
                  </a:moveTo>
                  <a:lnTo>
                    <a:pt x="20" y="198"/>
                  </a:lnTo>
                  <a:lnTo>
                    <a:pt x="12" y="194"/>
                  </a:lnTo>
                  <a:lnTo>
                    <a:pt x="14" y="174"/>
                  </a:lnTo>
                  <a:lnTo>
                    <a:pt x="16" y="162"/>
                  </a:lnTo>
                  <a:lnTo>
                    <a:pt x="28" y="152"/>
                  </a:lnTo>
                  <a:lnTo>
                    <a:pt x="32" y="140"/>
                  </a:lnTo>
                  <a:lnTo>
                    <a:pt x="26" y="130"/>
                  </a:lnTo>
                  <a:lnTo>
                    <a:pt x="26" y="114"/>
                  </a:lnTo>
                  <a:lnTo>
                    <a:pt x="18" y="102"/>
                  </a:lnTo>
                  <a:lnTo>
                    <a:pt x="12" y="94"/>
                  </a:lnTo>
                  <a:lnTo>
                    <a:pt x="20" y="74"/>
                  </a:lnTo>
                  <a:lnTo>
                    <a:pt x="14" y="58"/>
                  </a:lnTo>
                  <a:lnTo>
                    <a:pt x="4" y="50"/>
                  </a:lnTo>
                  <a:lnTo>
                    <a:pt x="0" y="30"/>
                  </a:lnTo>
                  <a:lnTo>
                    <a:pt x="4" y="24"/>
                  </a:lnTo>
                  <a:lnTo>
                    <a:pt x="4" y="12"/>
                  </a:lnTo>
                  <a:lnTo>
                    <a:pt x="22" y="10"/>
                  </a:lnTo>
                  <a:lnTo>
                    <a:pt x="36" y="0"/>
                  </a:lnTo>
                  <a:lnTo>
                    <a:pt x="48" y="6"/>
                  </a:lnTo>
                  <a:lnTo>
                    <a:pt x="48" y="14"/>
                  </a:lnTo>
                  <a:lnTo>
                    <a:pt x="56" y="16"/>
                  </a:lnTo>
                  <a:lnTo>
                    <a:pt x="60" y="30"/>
                  </a:lnTo>
                  <a:lnTo>
                    <a:pt x="56" y="34"/>
                  </a:lnTo>
                  <a:lnTo>
                    <a:pt x="56" y="48"/>
                  </a:lnTo>
                  <a:lnTo>
                    <a:pt x="68" y="42"/>
                  </a:lnTo>
                  <a:lnTo>
                    <a:pt x="76" y="36"/>
                  </a:lnTo>
                  <a:lnTo>
                    <a:pt x="88" y="40"/>
                  </a:lnTo>
                  <a:lnTo>
                    <a:pt x="100" y="32"/>
                  </a:lnTo>
                  <a:lnTo>
                    <a:pt x="116" y="50"/>
                  </a:lnTo>
                  <a:lnTo>
                    <a:pt x="120" y="66"/>
                  </a:lnTo>
                  <a:lnTo>
                    <a:pt x="130" y="76"/>
                  </a:lnTo>
                  <a:lnTo>
                    <a:pt x="130" y="86"/>
                  </a:lnTo>
                  <a:lnTo>
                    <a:pt x="126" y="98"/>
                  </a:lnTo>
                  <a:lnTo>
                    <a:pt x="86" y="100"/>
                  </a:lnTo>
                  <a:lnTo>
                    <a:pt x="78" y="112"/>
                  </a:lnTo>
                  <a:lnTo>
                    <a:pt x="78" y="120"/>
                  </a:lnTo>
                  <a:lnTo>
                    <a:pt x="82" y="130"/>
                  </a:lnTo>
                  <a:lnTo>
                    <a:pt x="86" y="140"/>
                  </a:lnTo>
                  <a:lnTo>
                    <a:pt x="84" y="144"/>
                  </a:lnTo>
                  <a:lnTo>
                    <a:pt x="72" y="128"/>
                  </a:lnTo>
                  <a:lnTo>
                    <a:pt x="56" y="126"/>
                  </a:lnTo>
                  <a:lnTo>
                    <a:pt x="56" y="116"/>
                  </a:lnTo>
                  <a:lnTo>
                    <a:pt x="44" y="116"/>
                  </a:lnTo>
                  <a:lnTo>
                    <a:pt x="40" y="120"/>
                  </a:lnTo>
                  <a:lnTo>
                    <a:pt x="40" y="132"/>
                  </a:lnTo>
                  <a:lnTo>
                    <a:pt x="38" y="140"/>
                  </a:lnTo>
                  <a:lnTo>
                    <a:pt x="32" y="154"/>
                  </a:lnTo>
                  <a:lnTo>
                    <a:pt x="28" y="162"/>
                  </a:lnTo>
                  <a:lnTo>
                    <a:pt x="24" y="178"/>
                  </a:lnTo>
                  <a:lnTo>
                    <a:pt x="30" y="182"/>
                  </a:lnTo>
                  <a:lnTo>
                    <a:pt x="40" y="186"/>
                  </a:lnTo>
                  <a:lnTo>
                    <a:pt x="42" y="192"/>
                  </a:lnTo>
                  <a:lnTo>
                    <a:pt x="46" y="210"/>
                  </a:lnTo>
                  <a:lnTo>
                    <a:pt x="52" y="218"/>
                  </a:lnTo>
                  <a:lnTo>
                    <a:pt x="64" y="222"/>
                  </a:lnTo>
                  <a:lnTo>
                    <a:pt x="72" y="230"/>
                  </a:lnTo>
                  <a:lnTo>
                    <a:pt x="68" y="234"/>
                  </a:lnTo>
                  <a:lnTo>
                    <a:pt x="66" y="240"/>
                  </a:lnTo>
                  <a:lnTo>
                    <a:pt x="56" y="238"/>
                  </a:lnTo>
                  <a:lnTo>
                    <a:pt x="58" y="230"/>
                  </a:lnTo>
                  <a:lnTo>
                    <a:pt x="52" y="226"/>
                  </a:lnTo>
                  <a:lnTo>
                    <a:pt x="42" y="224"/>
                  </a:lnTo>
                  <a:lnTo>
                    <a:pt x="34" y="214"/>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54" name="Freeform 232">
              <a:extLst>
                <a:ext uri="{FF2B5EF4-FFF2-40B4-BE49-F238E27FC236}">
                  <a16:creationId xmlns:a16="http://schemas.microsoft.com/office/drawing/2014/main" id="{21ABCF33-3C64-4190-AB05-6BB188408D1C}"/>
                </a:ext>
              </a:extLst>
            </p:cNvPr>
            <p:cNvSpPr>
              <a:spLocks/>
            </p:cNvSpPr>
            <p:nvPr/>
          </p:nvSpPr>
          <p:spPr bwMode="gray">
            <a:xfrm>
              <a:off x="7048054" y="4565120"/>
              <a:ext cx="92179" cy="117960"/>
            </a:xfrm>
            <a:custGeom>
              <a:avLst/>
              <a:gdLst>
                <a:gd name="T0" fmla="*/ 0 w 64"/>
                <a:gd name="T1" fmla="*/ 0 h 82"/>
                <a:gd name="T2" fmla="*/ 10 w 64"/>
                <a:gd name="T3" fmla="*/ 2 h 82"/>
                <a:gd name="T4" fmla="*/ 16 w 64"/>
                <a:gd name="T5" fmla="*/ 6 h 82"/>
                <a:gd name="T6" fmla="*/ 14 w 64"/>
                <a:gd name="T7" fmla="*/ 14 h 82"/>
                <a:gd name="T8" fmla="*/ 24 w 64"/>
                <a:gd name="T9" fmla="*/ 16 h 82"/>
                <a:gd name="T10" fmla="*/ 26 w 64"/>
                <a:gd name="T11" fmla="*/ 10 h 82"/>
                <a:gd name="T12" fmla="*/ 30 w 64"/>
                <a:gd name="T13" fmla="*/ 6 h 82"/>
                <a:gd name="T14" fmla="*/ 40 w 64"/>
                <a:gd name="T15" fmla="*/ 14 h 82"/>
                <a:gd name="T16" fmla="*/ 52 w 64"/>
                <a:gd name="T17" fmla="*/ 30 h 82"/>
                <a:gd name="T18" fmla="*/ 52 w 64"/>
                <a:gd name="T19" fmla="*/ 40 h 82"/>
                <a:gd name="T20" fmla="*/ 54 w 64"/>
                <a:gd name="T21" fmla="*/ 62 h 82"/>
                <a:gd name="T22" fmla="*/ 60 w 64"/>
                <a:gd name="T23" fmla="*/ 70 h 82"/>
                <a:gd name="T24" fmla="*/ 64 w 64"/>
                <a:gd name="T25" fmla="*/ 78 h 82"/>
                <a:gd name="T26" fmla="*/ 64 w 64"/>
                <a:gd name="T27" fmla="*/ 82 h 82"/>
                <a:gd name="T28" fmla="*/ 54 w 64"/>
                <a:gd name="T29" fmla="*/ 82 h 82"/>
                <a:gd name="T30" fmla="*/ 36 w 64"/>
                <a:gd name="T31" fmla="*/ 72 h 82"/>
                <a:gd name="T32" fmla="*/ 16 w 64"/>
                <a:gd name="T33" fmla="*/ 60 h 82"/>
                <a:gd name="T34" fmla="*/ 18 w 64"/>
                <a:gd name="T35" fmla="*/ 52 h 82"/>
                <a:gd name="T36" fmla="*/ 10 w 64"/>
                <a:gd name="T37" fmla="*/ 42 h 82"/>
                <a:gd name="T38" fmla="*/ 4 w 64"/>
                <a:gd name="T39" fmla="*/ 26 h 82"/>
                <a:gd name="T40" fmla="*/ 4 w 64"/>
                <a:gd name="T41" fmla="*/ 10 h 82"/>
                <a:gd name="T42" fmla="*/ 0 w 64"/>
                <a:gd name="T4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82">
                  <a:moveTo>
                    <a:pt x="0" y="0"/>
                  </a:moveTo>
                  <a:lnTo>
                    <a:pt x="10" y="2"/>
                  </a:lnTo>
                  <a:lnTo>
                    <a:pt x="16" y="6"/>
                  </a:lnTo>
                  <a:lnTo>
                    <a:pt x="14" y="14"/>
                  </a:lnTo>
                  <a:lnTo>
                    <a:pt x="24" y="16"/>
                  </a:lnTo>
                  <a:lnTo>
                    <a:pt x="26" y="10"/>
                  </a:lnTo>
                  <a:lnTo>
                    <a:pt x="30" y="6"/>
                  </a:lnTo>
                  <a:lnTo>
                    <a:pt x="40" y="14"/>
                  </a:lnTo>
                  <a:lnTo>
                    <a:pt x="52" y="30"/>
                  </a:lnTo>
                  <a:lnTo>
                    <a:pt x="52" y="40"/>
                  </a:lnTo>
                  <a:lnTo>
                    <a:pt x="54" y="62"/>
                  </a:lnTo>
                  <a:lnTo>
                    <a:pt x="60" y="70"/>
                  </a:lnTo>
                  <a:lnTo>
                    <a:pt x="64" y="78"/>
                  </a:lnTo>
                  <a:lnTo>
                    <a:pt x="64" y="82"/>
                  </a:lnTo>
                  <a:lnTo>
                    <a:pt x="54" y="82"/>
                  </a:lnTo>
                  <a:lnTo>
                    <a:pt x="36" y="72"/>
                  </a:lnTo>
                  <a:lnTo>
                    <a:pt x="16" y="60"/>
                  </a:lnTo>
                  <a:lnTo>
                    <a:pt x="18" y="52"/>
                  </a:lnTo>
                  <a:lnTo>
                    <a:pt x="10" y="42"/>
                  </a:lnTo>
                  <a:lnTo>
                    <a:pt x="4" y="26"/>
                  </a:lnTo>
                  <a:lnTo>
                    <a:pt x="4" y="10"/>
                  </a:lnTo>
                  <a:lnTo>
                    <a:pt x="0"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55" name="Freeform 233">
              <a:extLst>
                <a:ext uri="{FF2B5EF4-FFF2-40B4-BE49-F238E27FC236}">
                  <a16:creationId xmlns:a16="http://schemas.microsoft.com/office/drawing/2014/main" id="{B91DCFF3-8C1E-48EE-826C-7C03D4AB488D}"/>
                </a:ext>
              </a:extLst>
            </p:cNvPr>
            <p:cNvSpPr>
              <a:spLocks/>
            </p:cNvSpPr>
            <p:nvPr/>
          </p:nvSpPr>
          <p:spPr bwMode="gray">
            <a:xfrm>
              <a:off x="7266982" y="4559366"/>
              <a:ext cx="221808" cy="135222"/>
            </a:xfrm>
            <a:custGeom>
              <a:avLst/>
              <a:gdLst>
                <a:gd name="T0" fmla="*/ 0 w 154"/>
                <a:gd name="T1" fmla="*/ 84 h 94"/>
                <a:gd name="T2" fmla="*/ 10 w 154"/>
                <a:gd name="T3" fmla="*/ 94 h 94"/>
                <a:gd name="T4" fmla="*/ 22 w 154"/>
                <a:gd name="T5" fmla="*/ 94 h 94"/>
                <a:gd name="T6" fmla="*/ 30 w 154"/>
                <a:gd name="T7" fmla="*/ 92 h 94"/>
                <a:gd name="T8" fmla="*/ 44 w 154"/>
                <a:gd name="T9" fmla="*/ 86 h 94"/>
                <a:gd name="T10" fmla="*/ 52 w 154"/>
                <a:gd name="T11" fmla="*/ 84 h 94"/>
                <a:gd name="T12" fmla="*/ 60 w 154"/>
                <a:gd name="T13" fmla="*/ 92 h 94"/>
                <a:gd name="T14" fmla="*/ 72 w 154"/>
                <a:gd name="T15" fmla="*/ 86 h 94"/>
                <a:gd name="T16" fmla="*/ 84 w 154"/>
                <a:gd name="T17" fmla="*/ 74 h 94"/>
                <a:gd name="T18" fmla="*/ 94 w 154"/>
                <a:gd name="T19" fmla="*/ 56 h 94"/>
                <a:gd name="T20" fmla="*/ 96 w 154"/>
                <a:gd name="T21" fmla="*/ 44 h 94"/>
                <a:gd name="T22" fmla="*/ 102 w 154"/>
                <a:gd name="T23" fmla="*/ 40 h 94"/>
                <a:gd name="T24" fmla="*/ 118 w 154"/>
                <a:gd name="T25" fmla="*/ 38 h 94"/>
                <a:gd name="T26" fmla="*/ 126 w 154"/>
                <a:gd name="T27" fmla="*/ 44 h 94"/>
                <a:gd name="T28" fmla="*/ 138 w 154"/>
                <a:gd name="T29" fmla="*/ 44 h 94"/>
                <a:gd name="T30" fmla="*/ 142 w 154"/>
                <a:gd name="T31" fmla="*/ 40 h 94"/>
                <a:gd name="T32" fmla="*/ 134 w 154"/>
                <a:gd name="T33" fmla="*/ 34 h 94"/>
                <a:gd name="T34" fmla="*/ 140 w 154"/>
                <a:gd name="T35" fmla="*/ 30 h 94"/>
                <a:gd name="T36" fmla="*/ 148 w 154"/>
                <a:gd name="T37" fmla="*/ 30 h 94"/>
                <a:gd name="T38" fmla="*/ 154 w 154"/>
                <a:gd name="T39" fmla="*/ 28 h 94"/>
                <a:gd name="T40" fmla="*/ 140 w 154"/>
                <a:gd name="T41" fmla="*/ 20 h 94"/>
                <a:gd name="T42" fmla="*/ 132 w 154"/>
                <a:gd name="T43" fmla="*/ 16 h 94"/>
                <a:gd name="T44" fmla="*/ 124 w 154"/>
                <a:gd name="T45" fmla="*/ 8 h 94"/>
                <a:gd name="T46" fmla="*/ 120 w 154"/>
                <a:gd name="T47" fmla="*/ 2 h 94"/>
                <a:gd name="T48" fmla="*/ 110 w 154"/>
                <a:gd name="T49" fmla="*/ 0 h 94"/>
                <a:gd name="T50" fmla="*/ 102 w 154"/>
                <a:gd name="T51" fmla="*/ 10 h 94"/>
                <a:gd name="T52" fmla="*/ 96 w 154"/>
                <a:gd name="T53" fmla="*/ 18 h 94"/>
                <a:gd name="T54" fmla="*/ 92 w 154"/>
                <a:gd name="T55" fmla="*/ 22 h 94"/>
                <a:gd name="T56" fmla="*/ 88 w 154"/>
                <a:gd name="T57" fmla="*/ 28 h 94"/>
                <a:gd name="T58" fmla="*/ 98 w 154"/>
                <a:gd name="T59" fmla="*/ 36 h 94"/>
                <a:gd name="T60" fmla="*/ 94 w 154"/>
                <a:gd name="T61" fmla="*/ 40 h 94"/>
                <a:gd name="T62" fmla="*/ 88 w 154"/>
                <a:gd name="T63" fmla="*/ 36 h 94"/>
                <a:gd name="T64" fmla="*/ 84 w 154"/>
                <a:gd name="T65" fmla="*/ 38 h 94"/>
                <a:gd name="T66" fmla="*/ 82 w 154"/>
                <a:gd name="T67" fmla="*/ 46 h 94"/>
                <a:gd name="T68" fmla="*/ 76 w 154"/>
                <a:gd name="T69" fmla="*/ 46 h 94"/>
                <a:gd name="T70" fmla="*/ 68 w 154"/>
                <a:gd name="T71" fmla="*/ 40 h 94"/>
                <a:gd name="T72" fmla="*/ 60 w 154"/>
                <a:gd name="T73" fmla="*/ 54 h 94"/>
                <a:gd name="T74" fmla="*/ 52 w 154"/>
                <a:gd name="T75" fmla="*/ 64 h 94"/>
                <a:gd name="T76" fmla="*/ 40 w 154"/>
                <a:gd name="T77" fmla="*/ 62 h 94"/>
                <a:gd name="T78" fmla="*/ 28 w 154"/>
                <a:gd name="T79" fmla="*/ 66 h 94"/>
                <a:gd name="T80" fmla="*/ 22 w 154"/>
                <a:gd name="T81" fmla="*/ 78 h 94"/>
                <a:gd name="T82" fmla="*/ 26 w 154"/>
                <a:gd name="T83" fmla="*/ 84 h 94"/>
                <a:gd name="T84" fmla="*/ 28 w 154"/>
                <a:gd name="T85" fmla="*/ 88 h 94"/>
                <a:gd name="T86" fmla="*/ 20 w 154"/>
                <a:gd name="T87" fmla="*/ 92 h 94"/>
                <a:gd name="T88" fmla="*/ 14 w 154"/>
                <a:gd name="T89" fmla="*/ 84 h 94"/>
                <a:gd name="T90" fmla="*/ 10 w 154"/>
                <a:gd name="T91" fmla="*/ 80 h 94"/>
                <a:gd name="T92" fmla="*/ 0 w 154"/>
                <a:gd name="T93" fmla="*/ 8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4" h="94">
                  <a:moveTo>
                    <a:pt x="0" y="84"/>
                  </a:moveTo>
                  <a:lnTo>
                    <a:pt x="10" y="94"/>
                  </a:lnTo>
                  <a:lnTo>
                    <a:pt x="22" y="94"/>
                  </a:lnTo>
                  <a:lnTo>
                    <a:pt x="30" y="92"/>
                  </a:lnTo>
                  <a:lnTo>
                    <a:pt x="44" y="86"/>
                  </a:lnTo>
                  <a:lnTo>
                    <a:pt x="52" y="84"/>
                  </a:lnTo>
                  <a:lnTo>
                    <a:pt x="60" y="92"/>
                  </a:lnTo>
                  <a:lnTo>
                    <a:pt x="72" y="86"/>
                  </a:lnTo>
                  <a:lnTo>
                    <a:pt x="84" y="74"/>
                  </a:lnTo>
                  <a:lnTo>
                    <a:pt x="94" y="56"/>
                  </a:lnTo>
                  <a:lnTo>
                    <a:pt x="96" y="44"/>
                  </a:lnTo>
                  <a:lnTo>
                    <a:pt x="102" y="40"/>
                  </a:lnTo>
                  <a:lnTo>
                    <a:pt x="118" y="38"/>
                  </a:lnTo>
                  <a:lnTo>
                    <a:pt x="126" y="44"/>
                  </a:lnTo>
                  <a:lnTo>
                    <a:pt x="138" y="44"/>
                  </a:lnTo>
                  <a:lnTo>
                    <a:pt x="142" y="40"/>
                  </a:lnTo>
                  <a:lnTo>
                    <a:pt x="134" y="34"/>
                  </a:lnTo>
                  <a:lnTo>
                    <a:pt x="140" y="30"/>
                  </a:lnTo>
                  <a:lnTo>
                    <a:pt x="148" y="30"/>
                  </a:lnTo>
                  <a:lnTo>
                    <a:pt x="154" y="28"/>
                  </a:lnTo>
                  <a:lnTo>
                    <a:pt x="140" y="20"/>
                  </a:lnTo>
                  <a:lnTo>
                    <a:pt x="132" y="16"/>
                  </a:lnTo>
                  <a:lnTo>
                    <a:pt x="124" y="8"/>
                  </a:lnTo>
                  <a:lnTo>
                    <a:pt x="120" y="2"/>
                  </a:lnTo>
                  <a:lnTo>
                    <a:pt x="110" y="0"/>
                  </a:lnTo>
                  <a:lnTo>
                    <a:pt x="102" y="10"/>
                  </a:lnTo>
                  <a:lnTo>
                    <a:pt x="96" y="18"/>
                  </a:lnTo>
                  <a:lnTo>
                    <a:pt x="92" y="22"/>
                  </a:lnTo>
                  <a:lnTo>
                    <a:pt x="88" y="28"/>
                  </a:lnTo>
                  <a:lnTo>
                    <a:pt x="98" y="36"/>
                  </a:lnTo>
                  <a:lnTo>
                    <a:pt x="94" y="40"/>
                  </a:lnTo>
                  <a:lnTo>
                    <a:pt x="88" y="36"/>
                  </a:lnTo>
                  <a:lnTo>
                    <a:pt x="84" y="38"/>
                  </a:lnTo>
                  <a:lnTo>
                    <a:pt x="82" y="46"/>
                  </a:lnTo>
                  <a:lnTo>
                    <a:pt x="76" y="46"/>
                  </a:lnTo>
                  <a:lnTo>
                    <a:pt x="68" y="40"/>
                  </a:lnTo>
                  <a:lnTo>
                    <a:pt x="60" y="54"/>
                  </a:lnTo>
                  <a:lnTo>
                    <a:pt x="52" y="64"/>
                  </a:lnTo>
                  <a:lnTo>
                    <a:pt x="40" y="62"/>
                  </a:lnTo>
                  <a:lnTo>
                    <a:pt x="28" y="66"/>
                  </a:lnTo>
                  <a:lnTo>
                    <a:pt x="22" y="78"/>
                  </a:lnTo>
                  <a:lnTo>
                    <a:pt x="26" y="84"/>
                  </a:lnTo>
                  <a:lnTo>
                    <a:pt x="28" y="88"/>
                  </a:lnTo>
                  <a:lnTo>
                    <a:pt x="20" y="92"/>
                  </a:lnTo>
                  <a:lnTo>
                    <a:pt x="14" y="84"/>
                  </a:lnTo>
                  <a:lnTo>
                    <a:pt x="10" y="80"/>
                  </a:lnTo>
                  <a:lnTo>
                    <a:pt x="0" y="84"/>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56" name="Freeform 234">
              <a:extLst>
                <a:ext uri="{FF2B5EF4-FFF2-40B4-BE49-F238E27FC236}">
                  <a16:creationId xmlns:a16="http://schemas.microsoft.com/office/drawing/2014/main" id="{A328886B-EDBC-455F-B7EE-6819D1C87DC3}"/>
                </a:ext>
              </a:extLst>
            </p:cNvPr>
            <p:cNvSpPr>
              <a:spLocks/>
            </p:cNvSpPr>
            <p:nvPr/>
          </p:nvSpPr>
          <p:spPr bwMode="gray">
            <a:xfrm>
              <a:off x="7246818" y="4614029"/>
              <a:ext cx="230450" cy="192763"/>
            </a:xfrm>
            <a:custGeom>
              <a:avLst/>
              <a:gdLst>
                <a:gd name="T0" fmla="*/ 14 w 160"/>
                <a:gd name="T1" fmla="*/ 46 h 134"/>
                <a:gd name="T2" fmla="*/ 24 w 160"/>
                <a:gd name="T3" fmla="*/ 56 h 134"/>
                <a:gd name="T4" fmla="*/ 36 w 160"/>
                <a:gd name="T5" fmla="*/ 56 h 134"/>
                <a:gd name="T6" fmla="*/ 44 w 160"/>
                <a:gd name="T7" fmla="*/ 54 h 134"/>
                <a:gd name="T8" fmla="*/ 66 w 160"/>
                <a:gd name="T9" fmla="*/ 46 h 134"/>
                <a:gd name="T10" fmla="*/ 74 w 160"/>
                <a:gd name="T11" fmla="*/ 54 h 134"/>
                <a:gd name="T12" fmla="*/ 86 w 160"/>
                <a:gd name="T13" fmla="*/ 48 h 134"/>
                <a:gd name="T14" fmla="*/ 98 w 160"/>
                <a:gd name="T15" fmla="*/ 36 h 134"/>
                <a:gd name="T16" fmla="*/ 108 w 160"/>
                <a:gd name="T17" fmla="*/ 18 h 134"/>
                <a:gd name="T18" fmla="*/ 110 w 160"/>
                <a:gd name="T19" fmla="*/ 6 h 134"/>
                <a:gd name="T20" fmla="*/ 116 w 160"/>
                <a:gd name="T21" fmla="*/ 2 h 134"/>
                <a:gd name="T22" fmla="*/ 132 w 160"/>
                <a:gd name="T23" fmla="*/ 0 h 134"/>
                <a:gd name="T24" fmla="*/ 140 w 160"/>
                <a:gd name="T25" fmla="*/ 6 h 134"/>
                <a:gd name="T26" fmla="*/ 138 w 160"/>
                <a:gd name="T27" fmla="*/ 14 h 134"/>
                <a:gd name="T28" fmla="*/ 132 w 160"/>
                <a:gd name="T29" fmla="*/ 16 h 134"/>
                <a:gd name="T30" fmla="*/ 140 w 160"/>
                <a:gd name="T31" fmla="*/ 26 h 134"/>
                <a:gd name="T32" fmla="*/ 146 w 160"/>
                <a:gd name="T33" fmla="*/ 42 h 134"/>
                <a:gd name="T34" fmla="*/ 150 w 160"/>
                <a:gd name="T35" fmla="*/ 48 h 134"/>
                <a:gd name="T36" fmla="*/ 160 w 160"/>
                <a:gd name="T37" fmla="*/ 56 h 134"/>
                <a:gd name="T38" fmla="*/ 156 w 160"/>
                <a:gd name="T39" fmla="*/ 60 h 134"/>
                <a:gd name="T40" fmla="*/ 144 w 160"/>
                <a:gd name="T41" fmla="*/ 58 h 134"/>
                <a:gd name="T42" fmla="*/ 138 w 160"/>
                <a:gd name="T43" fmla="*/ 64 h 134"/>
                <a:gd name="T44" fmla="*/ 136 w 160"/>
                <a:gd name="T45" fmla="*/ 84 h 134"/>
                <a:gd name="T46" fmla="*/ 120 w 160"/>
                <a:gd name="T47" fmla="*/ 96 h 134"/>
                <a:gd name="T48" fmla="*/ 122 w 160"/>
                <a:gd name="T49" fmla="*/ 112 h 134"/>
                <a:gd name="T50" fmla="*/ 120 w 160"/>
                <a:gd name="T51" fmla="*/ 118 h 134"/>
                <a:gd name="T52" fmla="*/ 118 w 160"/>
                <a:gd name="T53" fmla="*/ 134 h 134"/>
                <a:gd name="T54" fmla="*/ 94 w 160"/>
                <a:gd name="T55" fmla="*/ 132 h 134"/>
                <a:gd name="T56" fmla="*/ 92 w 160"/>
                <a:gd name="T57" fmla="*/ 124 h 134"/>
                <a:gd name="T58" fmla="*/ 64 w 160"/>
                <a:gd name="T59" fmla="*/ 120 h 134"/>
                <a:gd name="T60" fmla="*/ 60 w 160"/>
                <a:gd name="T61" fmla="*/ 126 h 134"/>
                <a:gd name="T62" fmla="*/ 46 w 160"/>
                <a:gd name="T63" fmla="*/ 124 h 134"/>
                <a:gd name="T64" fmla="*/ 44 w 160"/>
                <a:gd name="T65" fmla="*/ 116 h 134"/>
                <a:gd name="T66" fmla="*/ 24 w 160"/>
                <a:gd name="T67" fmla="*/ 116 h 134"/>
                <a:gd name="T68" fmla="*/ 20 w 160"/>
                <a:gd name="T69" fmla="*/ 96 h 134"/>
                <a:gd name="T70" fmla="*/ 12 w 160"/>
                <a:gd name="T71" fmla="*/ 86 h 134"/>
                <a:gd name="T72" fmla="*/ 2 w 160"/>
                <a:gd name="T73" fmla="*/ 66 h 134"/>
                <a:gd name="T74" fmla="*/ 0 w 160"/>
                <a:gd name="T75" fmla="*/ 54 h 134"/>
                <a:gd name="T76" fmla="*/ 6 w 160"/>
                <a:gd name="T77" fmla="*/ 46 h 134"/>
                <a:gd name="T78" fmla="*/ 14 w 160"/>
                <a:gd name="T79" fmla="*/ 4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 h="134">
                  <a:moveTo>
                    <a:pt x="14" y="46"/>
                  </a:moveTo>
                  <a:lnTo>
                    <a:pt x="24" y="56"/>
                  </a:lnTo>
                  <a:lnTo>
                    <a:pt x="36" y="56"/>
                  </a:lnTo>
                  <a:lnTo>
                    <a:pt x="44" y="54"/>
                  </a:lnTo>
                  <a:lnTo>
                    <a:pt x="66" y="46"/>
                  </a:lnTo>
                  <a:lnTo>
                    <a:pt x="74" y="54"/>
                  </a:lnTo>
                  <a:lnTo>
                    <a:pt x="86" y="48"/>
                  </a:lnTo>
                  <a:lnTo>
                    <a:pt x="98" y="36"/>
                  </a:lnTo>
                  <a:lnTo>
                    <a:pt x="108" y="18"/>
                  </a:lnTo>
                  <a:lnTo>
                    <a:pt x="110" y="6"/>
                  </a:lnTo>
                  <a:lnTo>
                    <a:pt x="116" y="2"/>
                  </a:lnTo>
                  <a:lnTo>
                    <a:pt x="132" y="0"/>
                  </a:lnTo>
                  <a:lnTo>
                    <a:pt x="140" y="6"/>
                  </a:lnTo>
                  <a:lnTo>
                    <a:pt x="138" y="14"/>
                  </a:lnTo>
                  <a:lnTo>
                    <a:pt x="132" y="16"/>
                  </a:lnTo>
                  <a:lnTo>
                    <a:pt x="140" y="26"/>
                  </a:lnTo>
                  <a:lnTo>
                    <a:pt x="146" y="42"/>
                  </a:lnTo>
                  <a:lnTo>
                    <a:pt x="150" y="48"/>
                  </a:lnTo>
                  <a:lnTo>
                    <a:pt x="160" y="56"/>
                  </a:lnTo>
                  <a:lnTo>
                    <a:pt x="156" y="60"/>
                  </a:lnTo>
                  <a:lnTo>
                    <a:pt x="144" y="58"/>
                  </a:lnTo>
                  <a:lnTo>
                    <a:pt x="138" y="64"/>
                  </a:lnTo>
                  <a:lnTo>
                    <a:pt x="136" y="84"/>
                  </a:lnTo>
                  <a:lnTo>
                    <a:pt x="120" y="96"/>
                  </a:lnTo>
                  <a:lnTo>
                    <a:pt x="122" y="112"/>
                  </a:lnTo>
                  <a:lnTo>
                    <a:pt x="120" y="118"/>
                  </a:lnTo>
                  <a:lnTo>
                    <a:pt x="118" y="134"/>
                  </a:lnTo>
                  <a:lnTo>
                    <a:pt x="94" y="132"/>
                  </a:lnTo>
                  <a:lnTo>
                    <a:pt x="92" y="124"/>
                  </a:lnTo>
                  <a:lnTo>
                    <a:pt x="64" y="120"/>
                  </a:lnTo>
                  <a:lnTo>
                    <a:pt x="60" y="126"/>
                  </a:lnTo>
                  <a:lnTo>
                    <a:pt x="46" y="124"/>
                  </a:lnTo>
                  <a:lnTo>
                    <a:pt x="44" y="116"/>
                  </a:lnTo>
                  <a:lnTo>
                    <a:pt x="24" y="116"/>
                  </a:lnTo>
                  <a:lnTo>
                    <a:pt x="20" y="96"/>
                  </a:lnTo>
                  <a:lnTo>
                    <a:pt x="12" y="86"/>
                  </a:lnTo>
                  <a:lnTo>
                    <a:pt x="2" y="66"/>
                  </a:lnTo>
                  <a:lnTo>
                    <a:pt x="0" y="54"/>
                  </a:lnTo>
                  <a:lnTo>
                    <a:pt x="6" y="46"/>
                  </a:lnTo>
                  <a:lnTo>
                    <a:pt x="14" y="4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57" name="Freeform 235">
              <a:extLst>
                <a:ext uri="{FF2B5EF4-FFF2-40B4-BE49-F238E27FC236}">
                  <a16:creationId xmlns:a16="http://schemas.microsoft.com/office/drawing/2014/main" id="{BD39F063-C375-4D60-B855-1A703368B731}"/>
                </a:ext>
              </a:extLst>
            </p:cNvPr>
            <p:cNvSpPr>
              <a:spLocks/>
            </p:cNvSpPr>
            <p:nvPr/>
          </p:nvSpPr>
          <p:spPr bwMode="gray">
            <a:xfrm>
              <a:off x="6932830" y="4593890"/>
              <a:ext cx="247733" cy="253182"/>
            </a:xfrm>
            <a:custGeom>
              <a:avLst/>
              <a:gdLst>
                <a:gd name="T0" fmla="*/ 0 w 172"/>
                <a:gd name="T1" fmla="*/ 0 h 176"/>
                <a:gd name="T2" fmla="*/ 20 w 172"/>
                <a:gd name="T3" fmla="*/ 2 h 176"/>
                <a:gd name="T4" fmla="*/ 38 w 172"/>
                <a:gd name="T5" fmla="*/ 4 h 176"/>
                <a:gd name="T6" fmla="*/ 48 w 172"/>
                <a:gd name="T7" fmla="*/ 18 h 176"/>
                <a:gd name="T8" fmla="*/ 60 w 172"/>
                <a:gd name="T9" fmla="*/ 28 h 176"/>
                <a:gd name="T10" fmla="*/ 72 w 172"/>
                <a:gd name="T11" fmla="*/ 36 h 176"/>
                <a:gd name="T12" fmla="*/ 84 w 172"/>
                <a:gd name="T13" fmla="*/ 50 h 176"/>
                <a:gd name="T14" fmla="*/ 96 w 172"/>
                <a:gd name="T15" fmla="*/ 54 h 176"/>
                <a:gd name="T16" fmla="*/ 108 w 172"/>
                <a:gd name="T17" fmla="*/ 64 h 176"/>
                <a:gd name="T18" fmla="*/ 122 w 172"/>
                <a:gd name="T19" fmla="*/ 78 h 176"/>
                <a:gd name="T20" fmla="*/ 134 w 172"/>
                <a:gd name="T21" fmla="*/ 84 h 176"/>
                <a:gd name="T22" fmla="*/ 134 w 172"/>
                <a:gd name="T23" fmla="*/ 96 h 176"/>
                <a:gd name="T24" fmla="*/ 136 w 172"/>
                <a:gd name="T25" fmla="*/ 102 h 176"/>
                <a:gd name="T26" fmla="*/ 144 w 172"/>
                <a:gd name="T27" fmla="*/ 104 h 176"/>
                <a:gd name="T28" fmla="*/ 152 w 172"/>
                <a:gd name="T29" fmla="*/ 116 h 176"/>
                <a:gd name="T30" fmla="*/ 152 w 172"/>
                <a:gd name="T31" fmla="*/ 124 h 176"/>
                <a:gd name="T32" fmla="*/ 150 w 172"/>
                <a:gd name="T33" fmla="*/ 130 h 176"/>
                <a:gd name="T34" fmla="*/ 160 w 172"/>
                <a:gd name="T35" fmla="*/ 124 h 176"/>
                <a:gd name="T36" fmla="*/ 172 w 172"/>
                <a:gd name="T37" fmla="*/ 130 h 176"/>
                <a:gd name="T38" fmla="*/ 172 w 172"/>
                <a:gd name="T39" fmla="*/ 156 h 176"/>
                <a:gd name="T40" fmla="*/ 170 w 172"/>
                <a:gd name="T41" fmla="*/ 176 h 176"/>
                <a:gd name="T42" fmla="*/ 160 w 172"/>
                <a:gd name="T43" fmla="*/ 174 h 176"/>
                <a:gd name="T44" fmla="*/ 152 w 172"/>
                <a:gd name="T45" fmla="*/ 176 h 176"/>
                <a:gd name="T46" fmla="*/ 142 w 172"/>
                <a:gd name="T47" fmla="*/ 174 h 176"/>
                <a:gd name="T48" fmla="*/ 96 w 172"/>
                <a:gd name="T49" fmla="*/ 128 h 176"/>
                <a:gd name="T50" fmla="*/ 90 w 172"/>
                <a:gd name="T51" fmla="*/ 120 h 176"/>
                <a:gd name="T52" fmla="*/ 86 w 172"/>
                <a:gd name="T53" fmla="*/ 106 h 176"/>
                <a:gd name="T54" fmla="*/ 64 w 172"/>
                <a:gd name="T55" fmla="*/ 80 h 176"/>
                <a:gd name="T56" fmla="*/ 60 w 172"/>
                <a:gd name="T57" fmla="*/ 70 h 176"/>
                <a:gd name="T58" fmla="*/ 60 w 172"/>
                <a:gd name="T59" fmla="*/ 62 h 176"/>
                <a:gd name="T60" fmla="*/ 46 w 172"/>
                <a:gd name="T61" fmla="*/ 50 h 176"/>
                <a:gd name="T62" fmla="*/ 38 w 172"/>
                <a:gd name="T63" fmla="*/ 50 h 176"/>
                <a:gd name="T64" fmla="*/ 38 w 172"/>
                <a:gd name="T65" fmla="*/ 42 h 176"/>
                <a:gd name="T66" fmla="*/ 20 w 172"/>
                <a:gd name="T67" fmla="*/ 22 h 176"/>
                <a:gd name="T68" fmla="*/ 4 w 172"/>
                <a:gd name="T69" fmla="*/ 10 h 176"/>
                <a:gd name="T70" fmla="*/ 0 w 172"/>
                <a:gd name="T7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2" h="176">
                  <a:moveTo>
                    <a:pt x="0" y="0"/>
                  </a:moveTo>
                  <a:lnTo>
                    <a:pt x="20" y="2"/>
                  </a:lnTo>
                  <a:lnTo>
                    <a:pt x="38" y="4"/>
                  </a:lnTo>
                  <a:lnTo>
                    <a:pt x="48" y="18"/>
                  </a:lnTo>
                  <a:lnTo>
                    <a:pt x="60" y="28"/>
                  </a:lnTo>
                  <a:lnTo>
                    <a:pt x="72" y="36"/>
                  </a:lnTo>
                  <a:lnTo>
                    <a:pt x="84" y="50"/>
                  </a:lnTo>
                  <a:lnTo>
                    <a:pt x="96" y="54"/>
                  </a:lnTo>
                  <a:lnTo>
                    <a:pt x="108" y="64"/>
                  </a:lnTo>
                  <a:lnTo>
                    <a:pt x="122" y="78"/>
                  </a:lnTo>
                  <a:lnTo>
                    <a:pt x="134" y="84"/>
                  </a:lnTo>
                  <a:lnTo>
                    <a:pt x="134" y="96"/>
                  </a:lnTo>
                  <a:lnTo>
                    <a:pt x="136" y="102"/>
                  </a:lnTo>
                  <a:lnTo>
                    <a:pt x="144" y="104"/>
                  </a:lnTo>
                  <a:lnTo>
                    <a:pt x="152" y="116"/>
                  </a:lnTo>
                  <a:lnTo>
                    <a:pt x="152" y="124"/>
                  </a:lnTo>
                  <a:lnTo>
                    <a:pt x="150" y="130"/>
                  </a:lnTo>
                  <a:lnTo>
                    <a:pt x="160" y="124"/>
                  </a:lnTo>
                  <a:lnTo>
                    <a:pt x="172" y="130"/>
                  </a:lnTo>
                  <a:lnTo>
                    <a:pt x="172" y="156"/>
                  </a:lnTo>
                  <a:lnTo>
                    <a:pt x="170" y="176"/>
                  </a:lnTo>
                  <a:lnTo>
                    <a:pt x="160" y="174"/>
                  </a:lnTo>
                  <a:lnTo>
                    <a:pt x="152" y="176"/>
                  </a:lnTo>
                  <a:lnTo>
                    <a:pt x="142" y="174"/>
                  </a:lnTo>
                  <a:lnTo>
                    <a:pt x="96" y="128"/>
                  </a:lnTo>
                  <a:lnTo>
                    <a:pt x="90" y="120"/>
                  </a:lnTo>
                  <a:lnTo>
                    <a:pt x="86" y="106"/>
                  </a:lnTo>
                  <a:lnTo>
                    <a:pt x="64" y="80"/>
                  </a:lnTo>
                  <a:lnTo>
                    <a:pt x="60" y="70"/>
                  </a:lnTo>
                  <a:lnTo>
                    <a:pt x="60" y="62"/>
                  </a:lnTo>
                  <a:lnTo>
                    <a:pt x="46" y="50"/>
                  </a:lnTo>
                  <a:lnTo>
                    <a:pt x="38" y="50"/>
                  </a:lnTo>
                  <a:lnTo>
                    <a:pt x="38" y="42"/>
                  </a:lnTo>
                  <a:lnTo>
                    <a:pt x="20" y="22"/>
                  </a:lnTo>
                  <a:lnTo>
                    <a:pt x="4" y="10"/>
                  </a:lnTo>
                  <a:lnTo>
                    <a:pt x="0"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58" name="Freeform 236">
              <a:extLst>
                <a:ext uri="{FF2B5EF4-FFF2-40B4-BE49-F238E27FC236}">
                  <a16:creationId xmlns:a16="http://schemas.microsoft.com/office/drawing/2014/main" id="{F78356E1-C427-46A9-A36A-5228848C22A7}"/>
                </a:ext>
              </a:extLst>
            </p:cNvPr>
            <p:cNvSpPr>
              <a:spLocks/>
            </p:cNvSpPr>
            <p:nvPr/>
          </p:nvSpPr>
          <p:spPr bwMode="gray">
            <a:xfrm>
              <a:off x="7215130" y="4775145"/>
              <a:ext cx="23045" cy="20139"/>
            </a:xfrm>
            <a:custGeom>
              <a:avLst/>
              <a:gdLst>
                <a:gd name="T0" fmla="*/ 0 w 16"/>
                <a:gd name="T1" fmla="*/ 6 h 14"/>
                <a:gd name="T2" fmla="*/ 6 w 16"/>
                <a:gd name="T3" fmla="*/ 0 h 14"/>
                <a:gd name="T4" fmla="*/ 16 w 16"/>
                <a:gd name="T5" fmla="*/ 4 h 14"/>
                <a:gd name="T6" fmla="*/ 14 w 16"/>
                <a:gd name="T7" fmla="*/ 12 h 14"/>
                <a:gd name="T8" fmla="*/ 6 w 16"/>
                <a:gd name="T9" fmla="*/ 14 h 14"/>
                <a:gd name="T10" fmla="*/ 0 w 16"/>
                <a:gd name="T11" fmla="*/ 6 h 14"/>
              </a:gdLst>
              <a:ahLst/>
              <a:cxnLst>
                <a:cxn ang="0">
                  <a:pos x="T0" y="T1"/>
                </a:cxn>
                <a:cxn ang="0">
                  <a:pos x="T2" y="T3"/>
                </a:cxn>
                <a:cxn ang="0">
                  <a:pos x="T4" y="T5"/>
                </a:cxn>
                <a:cxn ang="0">
                  <a:pos x="T6" y="T7"/>
                </a:cxn>
                <a:cxn ang="0">
                  <a:pos x="T8" y="T9"/>
                </a:cxn>
                <a:cxn ang="0">
                  <a:pos x="T10" y="T11"/>
                </a:cxn>
              </a:cxnLst>
              <a:rect l="0" t="0" r="r" b="b"/>
              <a:pathLst>
                <a:path w="16" h="14">
                  <a:moveTo>
                    <a:pt x="0" y="6"/>
                  </a:moveTo>
                  <a:lnTo>
                    <a:pt x="6" y="0"/>
                  </a:lnTo>
                  <a:lnTo>
                    <a:pt x="16" y="4"/>
                  </a:lnTo>
                  <a:lnTo>
                    <a:pt x="14" y="12"/>
                  </a:lnTo>
                  <a:lnTo>
                    <a:pt x="6" y="14"/>
                  </a:lnTo>
                  <a:lnTo>
                    <a:pt x="0" y="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59" name="Freeform 237">
              <a:extLst>
                <a:ext uri="{FF2B5EF4-FFF2-40B4-BE49-F238E27FC236}">
                  <a16:creationId xmlns:a16="http://schemas.microsoft.com/office/drawing/2014/main" id="{7DBE7FC6-0D05-46E0-8D6C-E10088C1D8B3}"/>
                </a:ext>
              </a:extLst>
            </p:cNvPr>
            <p:cNvSpPr>
              <a:spLocks/>
            </p:cNvSpPr>
            <p:nvPr/>
          </p:nvSpPr>
          <p:spPr bwMode="gray">
            <a:xfrm>
              <a:off x="7166159" y="4752128"/>
              <a:ext cx="37448" cy="40279"/>
            </a:xfrm>
            <a:custGeom>
              <a:avLst/>
              <a:gdLst>
                <a:gd name="T0" fmla="*/ 0 w 26"/>
                <a:gd name="T1" fmla="*/ 0 h 28"/>
                <a:gd name="T2" fmla="*/ 12 w 26"/>
                <a:gd name="T3" fmla="*/ 0 h 28"/>
                <a:gd name="T4" fmla="*/ 14 w 26"/>
                <a:gd name="T5" fmla="*/ 10 h 28"/>
                <a:gd name="T6" fmla="*/ 18 w 26"/>
                <a:gd name="T7" fmla="*/ 16 h 28"/>
                <a:gd name="T8" fmla="*/ 24 w 26"/>
                <a:gd name="T9" fmla="*/ 18 h 28"/>
                <a:gd name="T10" fmla="*/ 26 w 26"/>
                <a:gd name="T11" fmla="*/ 26 h 28"/>
                <a:gd name="T12" fmla="*/ 20 w 26"/>
                <a:gd name="T13" fmla="*/ 28 h 28"/>
                <a:gd name="T14" fmla="*/ 14 w 26"/>
                <a:gd name="T15" fmla="*/ 24 h 28"/>
                <a:gd name="T16" fmla="*/ 12 w 26"/>
                <a:gd name="T17" fmla="*/ 16 h 28"/>
                <a:gd name="T18" fmla="*/ 6 w 26"/>
                <a:gd name="T19" fmla="*/ 10 h 28"/>
                <a:gd name="T20" fmla="*/ 0 w 26"/>
                <a:gd name="T21" fmla="*/ 8 h 28"/>
                <a:gd name="T22" fmla="*/ 0 w 26"/>
                <a:gd name="T2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8">
                  <a:moveTo>
                    <a:pt x="0" y="0"/>
                  </a:moveTo>
                  <a:lnTo>
                    <a:pt x="12" y="0"/>
                  </a:lnTo>
                  <a:lnTo>
                    <a:pt x="14" y="10"/>
                  </a:lnTo>
                  <a:lnTo>
                    <a:pt x="18" y="16"/>
                  </a:lnTo>
                  <a:lnTo>
                    <a:pt x="24" y="18"/>
                  </a:lnTo>
                  <a:lnTo>
                    <a:pt x="26" y="26"/>
                  </a:lnTo>
                  <a:lnTo>
                    <a:pt x="20" y="28"/>
                  </a:lnTo>
                  <a:lnTo>
                    <a:pt x="14" y="24"/>
                  </a:lnTo>
                  <a:lnTo>
                    <a:pt x="12" y="16"/>
                  </a:lnTo>
                  <a:lnTo>
                    <a:pt x="6" y="10"/>
                  </a:lnTo>
                  <a:lnTo>
                    <a:pt x="0" y="8"/>
                  </a:lnTo>
                  <a:lnTo>
                    <a:pt x="0"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60" name="Freeform 238">
              <a:extLst>
                <a:ext uri="{FF2B5EF4-FFF2-40B4-BE49-F238E27FC236}">
                  <a16:creationId xmlns:a16="http://schemas.microsoft.com/office/drawing/2014/main" id="{33CA49BC-08DF-4625-ADD9-72EC26C65628}"/>
                </a:ext>
              </a:extLst>
            </p:cNvPr>
            <p:cNvSpPr>
              <a:spLocks/>
            </p:cNvSpPr>
            <p:nvPr/>
          </p:nvSpPr>
          <p:spPr bwMode="gray">
            <a:xfrm>
              <a:off x="7171921" y="4855703"/>
              <a:ext cx="227569" cy="63295"/>
            </a:xfrm>
            <a:custGeom>
              <a:avLst/>
              <a:gdLst>
                <a:gd name="T0" fmla="*/ 8 w 158"/>
                <a:gd name="T1" fmla="*/ 2 h 44"/>
                <a:gd name="T2" fmla="*/ 28 w 158"/>
                <a:gd name="T3" fmla="*/ 0 h 44"/>
                <a:gd name="T4" fmla="*/ 46 w 158"/>
                <a:gd name="T5" fmla="*/ 10 h 44"/>
                <a:gd name="T6" fmla="*/ 56 w 158"/>
                <a:gd name="T7" fmla="*/ 14 h 44"/>
                <a:gd name="T8" fmla="*/ 74 w 158"/>
                <a:gd name="T9" fmla="*/ 14 h 44"/>
                <a:gd name="T10" fmla="*/ 84 w 158"/>
                <a:gd name="T11" fmla="*/ 10 h 44"/>
                <a:gd name="T12" fmla="*/ 100 w 158"/>
                <a:gd name="T13" fmla="*/ 10 h 44"/>
                <a:gd name="T14" fmla="*/ 112 w 158"/>
                <a:gd name="T15" fmla="*/ 18 h 44"/>
                <a:gd name="T16" fmla="*/ 114 w 158"/>
                <a:gd name="T17" fmla="*/ 24 h 44"/>
                <a:gd name="T18" fmla="*/ 134 w 158"/>
                <a:gd name="T19" fmla="*/ 26 h 44"/>
                <a:gd name="T20" fmla="*/ 142 w 158"/>
                <a:gd name="T21" fmla="*/ 26 h 44"/>
                <a:gd name="T22" fmla="*/ 144 w 158"/>
                <a:gd name="T23" fmla="*/ 32 h 44"/>
                <a:gd name="T24" fmla="*/ 154 w 158"/>
                <a:gd name="T25" fmla="*/ 36 h 44"/>
                <a:gd name="T26" fmla="*/ 158 w 158"/>
                <a:gd name="T27" fmla="*/ 42 h 44"/>
                <a:gd name="T28" fmla="*/ 144 w 158"/>
                <a:gd name="T29" fmla="*/ 44 h 44"/>
                <a:gd name="T30" fmla="*/ 126 w 158"/>
                <a:gd name="T31" fmla="*/ 40 h 44"/>
                <a:gd name="T32" fmla="*/ 116 w 158"/>
                <a:gd name="T33" fmla="*/ 38 h 44"/>
                <a:gd name="T34" fmla="*/ 108 w 158"/>
                <a:gd name="T35" fmla="*/ 38 h 44"/>
                <a:gd name="T36" fmla="*/ 78 w 158"/>
                <a:gd name="T37" fmla="*/ 36 h 44"/>
                <a:gd name="T38" fmla="*/ 68 w 158"/>
                <a:gd name="T39" fmla="*/ 28 h 44"/>
                <a:gd name="T40" fmla="*/ 36 w 158"/>
                <a:gd name="T41" fmla="*/ 28 h 44"/>
                <a:gd name="T42" fmla="*/ 26 w 158"/>
                <a:gd name="T43" fmla="*/ 24 h 44"/>
                <a:gd name="T44" fmla="*/ 14 w 158"/>
                <a:gd name="T45" fmla="*/ 20 h 44"/>
                <a:gd name="T46" fmla="*/ 10 w 158"/>
                <a:gd name="T47" fmla="*/ 16 h 44"/>
                <a:gd name="T48" fmla="*/ 0 w 158"/>
                <a:gd name="T49" fmla="*/ 10 h 44"/>
                <a:gd name="T50" fmla="*/ 8 w 158"/>
                <a:gd name="T51"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8" h="44">
                  <a:moveTo>
                    <a:pt x="8" y="2"/>
                  </a:moveTo>
                  <a:lnTo>
                    <a:pt x="28" y="0"/>
                  </a:lnTo>
                  <a:lnTo>
                    <a:pt x="46" y="10"/>
                  </a:lnTo>
                  <a:lnTo>
                    <a:pt x="56" y="14"/>
                  </a:lnTo>
                  <a:lnTo>
                    <a:pt x="74" y="14"/>
                  </a:lnTo>
                  <a:lnTo>
                    <a:pt x="84" y="10"/>
                  </a:lnTo>
                  <a:lnTo>
                    <a:pt x="100" y="10"/>
                  </a:lnTo>
                  <a:lnTo>
                    <a:pt x="112" y="18"/>
                  </a:lnTo>
                  <a:lnTo>
                    <a:pt x="114" y="24"/>
                  </a:lnTo>
                  <a:lnTo>
                    <a:pt x="134" y="26"/>
                  </a:lnTo>
                  <a:lnTo>
                    <a:pt x="142" y="26"/>
                  </a:lnTo>
                  <a:lnTo>
                    <a:pt x="144" y="32"/>
                  </a:lnTo>
                  <a:lnTo>
                    <a:pt x="154" y="36"/>
                  </a:lnTo>
                  <a:lnTo>
                    <a:pt x="158" y="42"/>
                  </a:lnTo>
                  <a:lnTo>
                    <a:pt x="144" y="44"/>
                  </a:lnTo>
                  <a:lnTo>
                    <a:pt x="126" y="40"/>
                  </a:lnTo>
                  <a:lnTo>
                    <a:pt x="116" y="38"/>
                  </a:lnTo>
                  <a:lnTo>
                    <a:pt x="108" y="38"/>
                  </a:lnTo>
                  <a:lnTo>
                    <a:pt x="78" y="36"/>
                  </a:lnTo>
                  <a:lnTo>
                    <a:pt x="68" y="28"/>
                  </a:lnTo>
                  <a:lnTo>
                    <a:pt x="36" y="28"/>
                  </a:lnTo>
                  <a:lnTo>
                    <a:pt x="26" y="24"/>
                  </a:lnTo>
                  <a:lnTo>
                    <a:pt x="14" y="20"/>
                  </a:lnTo>
                  <a:lnTo>
                    <a:pt x="10" y="16"/>
                  </a:lnTo>
                  <a:lnTo>
                    <a:pt x="0" y="10"/>
                  </a:lnTo>
                  <a:lnTo>
                    <a:pt x="8" y="2"/>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61" name="Freeform 239">
              <a:extLst>
                <a:ext uri="{FF2B5EF4-FFF2-40B4-BE49-F238E27FC236}">
                  <a16:creationId xmlns:a16="http://schemas.microsoft.com/office/drawing/2014/main" id="{1A8A625A-F5DE-4EA2-95DB-BF5A388644A6}"/>
                </a:ext>
              </a:extLst>
            </p:cNvPr>
            <p:cNvSpPr>
              <a:spLocks/>
            </p:cNvSpPr>
            <p:nvPr/>
          </p:nvSpPr>
          <p:spPr bwMode="gray">
            <a:xfrm>
              <a:off x="7586730" y="4904613"/>
              <a:ext cx="80657" cy="51787"/>
            </a:xfrm>
            <a:custGeom>
              <a:avLst/>
              <a:gdLst>
                <a:gd name="T0" fmla="*/ 0 w 56"/>
                <a:gd name="T1" fmla="*/ 36 h 36"/>
                <a:gd name="T2" fmla="*/ 18 w 56"/>
                <a:gd name="T3" fmla="*/ 28 h 36"/>
                <a:gd name="T4" fmla="*/ 30 w 56"/>
                <a:gd name="T5" fmla="*/ 18 h 36"/>
                <a:gd name="T6" fmla="*/ 54 w 56"/>
                <a:gd name="T7" fmla="*/ 8 h 36"/>
                <a:gd name="T8" fmla="*/ 56 w 56"/>
                <a:gd name="T9" fmla="*/ 2 h 36"/>
                <a:gd name="T10" fmla="*/ 38 w 56"/>
                <a:gd name="T11" fmla="*/ 0 h 36"/>
                <a:gd name="T12" fmla="*/ 24 w 56"/>
                <a:gd name="T13" fmla="*/ 8 h 36"/>
                <a:gd name="T14" fmla="*/ 14 w 56"/>
                <a:gd name="T15" fmla="*/ 16 h 36"/>
                <a:gd name="T16" fmla="*/ 8 w 56"/>
                <a:gd name="T17" fmla="*/ 18 h 36"/>
                <a:gd name="T18" fmla="*/ 2 w 56"/>
                <a:gd name="T19" fmla="*/ 22 h 36"/>
                <a:gd name="T20" fmla="*/ 0 w 56"/>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6">
                  <a:moveTo>
                    <a:pt x="0" y="36"/>
                  </a:moveTo>
                  <a:lnTo>
                    <a:pt x="18" y="28"/>
                  </a:lnTo>
                  <a:lnTo>
                    <a:pt x="30" y="18"/>
                  </a:lnTo>
                  <a:lnTo>
                    <a:pt x="54" y="8"/>
                  </a:lnTo>
                  <a:lnTo>
                    <a:pt x="56" y="2"/>
                  </a:lnTo>
                  <a:lnTo>
                    <a:pt x="38" y="0"/>
                  </a:lnTo>
                  <a:lnTo>
                    <a:pt x="24" y="8"/>
                  </a:lnTo>
                  <a:lnTo>
                    <a:pt x="14" y="16"/>
                  </a:lnTo>
                  <a:lnTo>
                    <a:pt x="8" y="18"/>
                  </a:lnTo>
                  <a:lnTo>
                    <a:pt x="2" y="22"/>
                  </a:lnTo>
                  <a:lnTo>
                    <a:pt x="0" y="3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62" name="Freeform 240">
              <a:extLst>
                <a:ext uri="{FF2B5EF4-FFF2-40B4-BE49-F238E27FC236}">
                  <a16:creationId xmlns:a16="http://schemas.microsoft.com/office/drawing/2014/main" id="{936174C7-939B-4A62-BA9A-797B52FE163E}"/>
                </a:ext>
              </a:extLst>
            </p:cNvPr>
            <p:cNvSpPr>
              <a:spLocks/>
            </p:cNvSpPr>
            <p:nvPr/>
          </p:nvSpPr>
          <p:spPr bwMode="gray">
            <a:xfrm>
              <a:off x="7480146" y="4930506"/>
              <a:ext cx="43209" cy="23017"/>
            </a:xfrm>
            <a:custGeom>
              <a:avLst/>
              <a:gdLst>
                <a:gd name="T0" fmla="*/ 2 w 30"/>
                <a:gd name="T1" fmla="*/ 0 h 16"/>
                <a:gd name="T2" fmla="*/ 14 w 30"/>
                <a:gd name="T3" fmla="*/ 0 h 16"/>
                <a:gd name="T4" fmla="*/ 24 w 30"/>
                <a:gd name="T5" fmla="*/ 6 h 16"/>
                <a:gd name="T6" fmla="*/ 30 w 30"/>
                <a:gd name="T7" fmla="*/ 12 h 16"/>
                <a:gd name="T8" fmla="*/ 26 w 30"/>
                <a:gd name="T9" fmla="*/ 16 h 16"/>
                <a:gd name="T10" fmla="*/ 14 w 30"/>
                <a:gd name="T11" fmla="*/ 14 h 16"/>
                <a:gd name="T12" fmla="*/ 4 w 30"/>
                <a:gd name="T13" fmla="*/ 8 h 16"/>
                <a:gd name="T14" fmla="*/ 0 w 30"/>
                <a:gd name="T15" fmla="*/ 4 h 16"/>
                <a:gd name="T16" fmla="*/ 2 w 30"/>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6">
                  <a:moveTo>
                    <a:pt x="2" y="0"/>
                  </a:moveTo>
                  <a:lnTo>
                    <a:pt x="14" y="0"/>
                  </a:lnTo>
                  <a:lnTo>
                    <a:pt x="24" y="6"/>
                  </a:lnTo>
                  <a:lnTo>
                    <a:pt x="30" y="12"/>
                  </a:lnTo>
                  <a:lnTo>
                    <a:pt x="26" y="16"/>
                  </a:lnTo>
                  <a:lnTo>
                    <a:pt x="14" y="14"/>
                  </a:lnTo>
                  <a:lnTo>
                    <a:pt x="4" y="8"/>
                  </a:lnTo>
                  <a:lnTo>
                    <a:pt x="0" y="4"/>
                  </a:lnTo>
                  <a:lnTo>
                    <a:pt x="2"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63" name="Freeform 241">
              <a:extLst>
                <a:ext uri="{FF2B5EF4-FFF2-40B4-BE49-F238E27FC236}">
                  <a16:creationId xmlns:a16="http://schemas.microsoft.com/office/drawing/2014/main" id="{3F188255-ED6D-42F4-A04B-C9C8961AA727}"/>
                </a:ext>
              </a:extLst>
            </p:cNvPr>
            <p:cNvSpPr>
              <a:spLocks/>
            </p:cNvSpPr>
            <p:nvPr/>
          </p:nvSpPr>
          <p:spPr bwMode="gray">
            <a:xfrm>
              <a:off x="7500312" y="4904613"/>
              <a:ext cx="54732" cy="14385"/>
            </a:xfrm>
            <a:custGeom>
              <a:avLst/>
              <a:gdLst>
                <a:gd name="T0" fmla="*/ 0 w 38"/>
                <a:gd name="T1" fmla="*/ 10 h 10"/>
                <a:gd name="T2" fmla="*/ 18 w 38"/>
                <a:gd name="T3" fmla="*/ 10 h 10"/>
                <a:gd name="T4" fmla="*/ 38 w 38"/>
                <a:gd name="T5" fmla="*/ 10 h 10"/>
                <a:gd name="T6" fmla="*/ 38 w 38"/>
                <a:gd name="T7" fmla="*/ 4 h 10"/>
                <a:gd name="T8" fmla="*/ 24 w 38"/>
                <a:gd name="T9" fmla="*/ 4 h 10"/>
                <a:gd name="T10" fmla="*/ 18 w 38"/>
                <a:gd name="T11" fmla="*/ 2 h 10"/>
                <a:gd name="T12" fmla="*/ 8 w 38"/>
                <a:gd name="T13" fmla="*/ 0 h 10"/>
                <a:gd name="T14" fmla="*/ 4 w 38"/>
                <a:gd name="T15" fmla="*/ 2 h 10"/>
                <a:gd name="T16" fmla="*/ 0 w 38"/>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0">
                  <a:moveTo>
                    <a:pt x="0" y="10"/>
                  </a:moveTo>
                  <a:lnTo>
                    <a:pt x="18" y="10"/>
                  </a:lnTo>
                  <a:lnTo>
                    <a:pt x="38" y="10"/>
                  </a:lnTo>
                  <a:lnTo>
                    <a:pt x="38" y="4"/>
                  </a:lnTo>
                  <a:lnTo>
                    <a:pt x="24" y="4"/>
                  </a:lnTo>
                  <a:lnTo>
                    <a:pt x="18" y="2"/>
                  </a:lnTo>
                  <a:lnTo>
                    <a:pt x="8" y="0"/>
                  </a:lnTo>
                  <a:lnTo>
                    <a:pt x="4" y="2"/>
                  </a:lnTo>
                  <a:lnTo>
                    <a:pt x="0" y="1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64" name="Freeform 242">
              <a:extLst>
                <a:ext uri="{FF2B5EF4-FFF2-40B4-BE49-F238E27FC236}">
                  <a16:creationId xmlns:a16="http://schemas.microsoft.com/office/drawing/2014/main" id="{81D66EB0-EDFC-4639-B3C9-41150377B27C}"/>
                </a:ext>
              </a:extLst>
            </p:cNvPr>
            <p:cNvSpPr>
              <a:spLocks/>
            </p:cNvSpPr>
            <p:nvPr/>
          </p:nvSpPr>
          <p:spPr bwMode="gray">
            <a:xfrm>
              <a:off x="7457102" y="4904613"/>
              <a:ext cx="28806" cy="14385"/>
            </a:xfrm>
            <a:custGeom>
              <a:avLst/>
              <a:gdLst>
                <a:gd name="T0" fmla="*/ 0 w 20"/>
                <a:gd name="T1" fmla="*/ 2 h 10"/>
                <a:gd name="T2" fmla="*/ 0 w 20"/>
                <a:gd name="T3" fmla="*/ 10 h 10"/>
                <a:gd name="T4" fmla="*/ 20 w 20"/>
                <a:gd name="T5" fmla="*/ 10 h 10"/>
                <a:gd name="T6" fmla="*/ 18 w 20"/>
                <a:gd name="T7" fmla="*/ 2 h 10"/>
                <a:gd name="T8" fmla="*/ 8 w 20"/>
                <a:gd name="T9" fmla="*/ 0 h 10"/>
                <a:gd name="T10" fmla="*/ 0 w 20"/>
                <a:gd name="T11" fmla="*/ 2 h 10"/>
              </a:gdLst>
              <a:ahLst/>
              <a:cxnLst>
                <a:cxn ang="0">
                  <a:pos x="T0" y="T1"/>
                </a:cxn>
                <a:cxn ang="0">
                  <a:pos x="T2" y="T3"/>
                </a:cxn>
                <a:cxn ang="0">
                  <a:pos x="T4" y="T5"/>
                </a:cxn>
                <a:cxn ang="0">
                  <a:pos x="T6" y="T7"/>
                </a:cxn>
                <a:cxn ang="0">
                  <a:pos x="T8" y="T9"/>
                </a:cxn>
                <a:cxn ang="0">
                  <a:pos x="T10" y="T11"/>
                </a:cxn>
              </a:cxnLst>
              <a:rect l="0" t="0" r="r" b="b"/>
              <a:pathLst>
                <a:path w="20" h="10">
                  <a:moveTo>
                    <a:pt x="0" y="2"/>
                  </a:moveTo>
                  <a:lnTo>
                    <a:pt x="0" y="10"/>
                  </a:lnTo>
                  <a:lnTo>
                    <a:pt x="20" y="10"/>
                  </a:lnTo>
                  <a:lnTo>
                    <a:pt x="18" y="2"/>
                  </a:lnTo>
                  <a:lnTo>
                    <a:pt x="8" y="0"/>
                  </a:lnTo>
                  <a:lnTo>
                    <a:pt x="0" y="2"/>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65" name="Freeform 243">
              <a:extLst>
                <a:ext uri="{FF2B5EF4-FFF2-40B4-BE49-F238E27FC236}">
                  <a16:creationId xmlns:a16="http://schemas.microsoft.com/office/drawing/2014/main" id="{31FD58BF-B57A-4EC2-A83D-148BD7A523E3}"/>
                </a:ext>
              </a:extLst>
            </p:cNvPr>
            <p:cNvSpPr>
              <a:spLocks/>
            </p:cNvSpPr>
            <p:nvPr/>
          </p:nvSpPr>
          <p:spPr bwMode="gray">
            <a:xfrm>
              <a:off x="7411012" y="4904613"/>
              <a:ext cx="37448" cy="25894"/>
            </a:xfrm>
            <a:custGeom>
              <a:avLst/>
              <a:gdLst>
                <a:gd name="T0" fmla="*/ 2 w 26"/>
                <a:gd name="T1" fmla="*/ 0 h 18"/>
                <a:gd name="T2" fmla="*/ 14 w 26"/>
                <a:gd name="T3" fmla="*/ 2 h 18"/>
                <a:gd name="T4" fmla="*/ 26 w 26"/>
                <a:gd name="T5" fmla="*/ 4 h 18"/>
                <a:gd name="T6" fmla="*/ 26 w 26"/>
                <a:gd name="T7" fmla="*/ 10 h 18"/>
                <a:gd name="T8" fmla="*/ 24 w 26"/>
                <a:gd name="T9" fmla="*/ 18 h 18"/>
                <a:gd name="T10" fmla="*/ 12 w 26"/>
                <a:gd name="T11" fmla="*/ 14 h 18"/>
                <a:gd name="T12" fmla="*/ 0 w 26"/>
                <a:gd name="T13" fmla="*/ 10 h 18"/>
                <a:gd name="T14" fmla="*/ 2 w 26"/>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8">
                  <a:moveTo>
                    <a:pt x="2" y="0"/>
                  </a:moveTo>
                  <a:lnTo>
                    <a:pt x="14" y="2"/>
                  </a:lnTo>
                  <a:lnTo>
                    <a:pt x="26" y="4"/>
                  </a:lnTo>
                  <a:lnTo>
                    <a:pt x="26" y="10"/>
                  </a:lnTo>
                  <a:lnTo>
                    <a:pt x="24" y="18"/>
                  </a:lnTo>
                  <a:lnTo>
                    <a:pt x="12" y="14"/>
                  </a:lnTo>
                  <a:lnTo>
                    <a:pt x="0" y="10"/>
                  </a:lnTo>
                  <a:lnTo>
                    <a:pt x="2"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66" name="Freeform 244">
              <a:extLst>
                <a:ext uri="{FF2B5EF4-FFF2-40B4-BE49-F238E27FC236}">
                  <a16:creationId xmlns:a16="http://schemas.microsoft.com/office/drawing/2014/main" id="{8F84D7B8-E350-4BEC-8AE7-EB651342C92E}"/>
                </a:ext>
              </a:extLst>
            </p:cNvPr>
            <p:cNvSpPr>
              <a:spLocks/>
            </p:cNvSpPr>
            <p:nvPr/>
          </p:nvSpPr>
          <p:spPr bwMode="gray">
            <a:xfrm>
              <a:off x="7477266" y="4677325"/>
              <a:ext cx="141149" cy="169747"/>
            </a:xfrm>
            <a:custGeom>
              <a:avLst/>
              <a:gdLst>
                <a:gd name="T0" fmla="*/ 12 w 98"/>
                <a:gd name="T1" fmla="*/ 36 h 118"/>
                <a:gd name="T2" fmla="*/ 12 w 98"/>
                <a:gd name="T3" fmla="*/ 26 h 118"/>
                <a:gd name="T4" fmla="*/ 20 w 98"/>
                <a:gd name="T5" fmla="*/ 14 h 118"/>
                <a:gd name="T6" fmla="*/ 32 w 98"/>
                <a:gd name="T7" fmla="*/ 8 h 118"/>
                <a:gd name="T8" fmla="*/ 48 w 98"/>
                <a:gd name="T9" fmla="*/ 10 h 118"/>
                <a:gd name="T10" fmla="*/ 58 w 98"/>
                <a:gd name="T11" fmla="*/ 14 h 118"/>
                <a:gd name="T12" fmla="*/ 74 w 98"/>
                <a:gd name="T13" fmla="*/ 14 h 118"/>
                <a:gd name="T14" fmla="*/ 84 w 98"/>
                <a:gd name="T15" fmla="*/ 12 h 118"/>
                <a:gd name="T16" fmla="*/ 90 w 98"/>
                <a:gd name="T17" fmla="*/ 8 h 118"/>
                <a:gd name="T18" fmla="*/ 98 w 98"/>
                <a:gd name="T19" fmla="*/ 0 h 118"/>
                <a:gd name="T20" fmla="*/ 98 w 98"/>
                <a:gd name="T21" fmla="*/ 8 h 118"/>
                <a:gd name="T22" fmla="*/ 88 w 98"/>
                <a:gd name="T23" fmla="*/ 20 h 118"/>
                <a:gd name="T24" fmla="*/ 80 w 98"/>
                <a:gd name="T25" fmla="*/ 26 h 118"/>
                <a:gd name="T26" fmla="*/ 56 w 98"/>
                <a:gd name="T27" fmla="*/ 22 h 118"/>
                <a:gd name="T28" fmla="*/ 42 w 98"/>
                <a:gd name="T29" fmla="*/ 20 h 118"/>
                <a:gd name="T30" fmla="*/ 30 w 98"/>
                <a:gd name="T31" fmla="*/ 20 h 118"/>
                <a:gd name="T32" fmla="*/ 24 w 98"/>
                <a:gd name="T33" fmla="*/ 20 h 118"/>
                <a:gd name="T34" fmla="*/ 18 w 98"/>
                <a:gd name="T35" fmla="*/ 26 h 118"/>
                <a:gd name="T36" fmla="*/ 18 w 98"/>
                <a:gd name="T37" fmla="*/ 36 h 118"/>
                <a:gd name="T38" fmla="*/ 22 w 98"/>
                <a:gd name="T39" fmla="*/ 42 h 118"/>
                <a:gd name="T40" fmla="*/ 26 w 98"/>
                <a:gd name="T41" fmla="*/ 46 h 118"/>
                <a:gd name="T42" fmla="*/ 28 w 98"/>
                <a:gd name="T43" fmla="*/ 50 h 118"/>
                <a:gd name="T44" fmla="*/ 32 w 98"/>
                <a:gd name="T45" fmla="*/ 52 h 118"/>
                <a:gd name="T46" fmla="*/ 38 w 98"/>
                <a:gd name="T47" fmla="*/ 44 h 118"/>
                <a:gd name="T48" fmla="*/ 42 w 98"/>
                <a:gd name="T49" fmla="*/ 42 h 118"/>
                <a:gd name="T50" fmla="*/ 52 w 98"/>
                <a:gd name="T51" fmla="*/ 44 h 118"/>
                <a:gd name="T52" fmla="*/ 60 w 98"/>
                <a:gd name="T53" fmla="*/ 40 h 118"/>
                <a:gd name="T54" fmla="*/ 70 w 98"/>
                <a:gd name="T55" fmla="*/ 40 h 118"/>
                <a:gd name="T56" fmla="*/ 68 w 98"/>
                <a:gd name="T57" fmla="*/ 46 h 118"/>
                <a:gd name="T58" fmla="*/ 56 w 98"/>
                <a:gd name="T59" fmla="*/ 48 h 118"/>
                <a:gd name="T60" fmla="*/ 50 w 98"/>
                <a:gd name="T61" fmla="*/ 54 h 118"/>
                <a:gd name="T62" fmla="*/ 44 w 98"/>
                <a:gd name="T63" fmla="*/ 60 h 118"/>
                <a:gd name="T64" fmla="*/ 44 w 98"/>
                <a:gd name="T65" fmla="*/ 62 h 118"/>
                <a:gd name="T66" fmla="*/ 48 w 98"/>
                <a:gd name="T67" fmla="*/ 68 h 118"/>
                <a:gd name="T68" fmla="*/ 54 w 98"/>
                <a:gd name="T69" fmla="*/ 80 h 118"/>
                <a:gd name="T70" fmla="*/ 54 w 98"/>
                <a:gd name="T71" fmla="*/ 84 h 118"/>
                <a:gd name="T72" fmla="*/ 56 w 98"/>
                <a:gd name="T73" fmla="*/ 92 h 118"/>
                <a:gd name="T74" fmla="*/ 62 w 98"/>
                <a:gd name="T75" fmla="*/ 96 h 118"/>
                <a:gd name="T76" fmla="*/ 54 w 98"/>
                <a:gd name="T77" fmla="*/ 100 h 118"/>
                <a:gd name="T78" fmla="*/ 46 w 98"/>
                <a:gd name="T79" fmla="*/ 98 h 118"/>
                <a:gd name="T80" fmla="*/ 44 w 98"/>
                <a:gd name="T81" fmla="*/ 104 h 118"/>
                <a:gd name="T82" fmla="*/ 38 w 98"/>
                <a:gd name="T83" fmla="*/ 94 h 118"/>
                <a:gd name="T84" fmla="*/ 34 w 98"/>
                <a:gd name="T85" fmla="*/ 84 h 118"/>
                <a:gd name="T86" fmla="*/ 32 w 98"/>
                <a:gd name="T87" fmla="*/ 70 h 118"/>
                <a:gd name="T88" fmla="*/ 24 w 98"/>
                <a:gd name="T89" fmla="*/ 70 h 118"/>
                <a:gd name="T90" fmla="*/ 22 w 98"/>
                <a:gd name="T91" fmla="*/ 76 h 118"/>
                <a:gd name="T92" fmla="*/ 24 w 98"/>
                <a:gd name="T93" fmla="*/ 92 h 118"/>
                <a:gd name="T94" fmla="*/ 24 w 98"/>
                <a:gd name="T95" fmla="*/ 98 h 118"/>
                <a:gd name="T96" fmla="*/ 24 w 98"/>
                <a:gd name="T97" fmla="*/ 112 h 118"/>
                <a:gd name="T98" fmla="*/ 22 w 98"/>
                <a:gd name="T99" fmla="*/ 118 h 118"/>
                <a:gd name="T100" fmla="*/ 10 w 98"/>
                <a:gd name="T101" fmla="*/ 116 h 118"/>
                <a:gd name="T102" fmla="*/ 10 w 98"/>
                <a:gd name="T103" fmla="*/ 102 h 118"/>
                <a:gd name="T104" fmla="*/ 12 w 98"/>
                <a:gd name="T105" fmla="*/ 90 h 118"/>
                <a:gd name="T106" fmla="*/ 10 w 98"/>
                <a:gd name="T107" fmla="*/ 84 h 118"/>
                <a:gd name="T108" fmla="*/ 0 w 98"/>
                <a:gd name="T109" fmla="*/ 80 h 118"/>
                <a:gd name="T110" fmla="*/ 0 w 98"/>
                <a:gd name="T111" fmla="*/ 68 h 118"/>
                <a:gd name="T112" fmla="*/ 4 w 98"/>
                <a:gd name="T113" fmla="*/ 58 h 118"/>
                <a:gd name="T114" fmla="*/ 8 w 98"/>
                <a:gd name="T115" fmla="*/ 42 h 118"/>
                <a:gd name="T116" fmla="*/ 12 w 98"/>
                <a:gd name="T117" fmla="*/ 3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8" h="118">
                  <a:moveTo>
                    <a:pt x="12" y="36"/>
                  </a:moveTo>
                  <a:lnTo>
                    <a:pt x="12" y="26"/>
                  </a:lnTo>
                  <a:lnTo>
                    <a:pt x="20" y="14"/>
                  </a:lnTo>
                  <a:lnTo>
                    <a:pt x="32" y="8"/>
                  </a:lnTo>
                  <a:lnTo>
                    <a:pt x="48" y="10"/>
                  </a:lnTo>
                  <a:lnTo>
                    <a:pt x="58" y="14"/>
                  </a:lnTo>
                  <a:lnTo>
                    <a:pt x="74" y="14"/>
                  </a:lnTo>
                  <a:lnTo>
                    <a:pt x="84" y="12"/>
                  </a:lnTo>
                  <a:lnTo>
                    <a:pt x="90" y="8"/>
                  </a:lnTo>
                  <a:lnTo>
                    <a:pt x="98" y="0"/>
                  </a:lnTo>
                  <a:lnTo>
                    <a:pt x="98" y="8"/>
                  </a:lnTo>
                  <a:lnTo>
                    <a:pt x="88" y="20"/>
                  </a:lnTo>
                  <a:lnTo>
                    <a:pt x="80" y="26"/>
                  </a:lnTo>
                  <a:lnTo>
                    <a:pt x="56" y="22"/>
                  </a:lnTo>
                  <a:lnTo>
                    <a:pt x="42" y="20"/>
                  </a:lnTo>
                  <a:lnTo>
                    <a:pt x="30" y="20"/>
                  </a:lnTo>
                  <a:lnTo>
                    <a:pt x="24" y="20"/>
                  </a:lnTo>
                  <a:lnTo>
                    <a:pt x="18" y="26"/>
                  </a:lnTo>
                  <a:lnTo>
                    <a:pt x="18" y="36"/>
                  </a:lnTo>
                  <a:lnTo>
                    <a:pt x="22" y="42"/>
                  </a:lnTo>
                  <a:lnTo>
                    <a:pt x="26" y="46"/>
                  </a:lnTo>
                  <a:lnTo>
                    <a:pt x="28" y="50"/>
                  </a:lnTo>
                  <a:lnTo>
                    <a:pt x="32" y="52"/>
                  </a:lnTo>
                  <a:lnTo>
                    <a:pt x="38" y="44"/>
                  </a:lnTo>
                  <a:lnTo>
                    <a:pt x="42" y="42"/>
                  </a:lnTo>
                  <a:lnTo>
                    <a:pt x="52" y="44"/>
                  </a:lnTo>
                  <a:lnTo>
                    <a:pt x="60" y="40"/>
                  </a:lnTo>
                  <a:lnTo>
                    <a:pt x="70" y="40"/>
                  </a:lnTo>
                  <a:lnTo>
                    <a:pt x="68" y="46"/>
                  </a:lnTo>
                  <a:lnTo>
                    <a:pt x="56" y="48"/>
                  </a:lnTo>
                  <a:lnTo>
                    <a:pt x="50" y="54"/>
                  </a:lnTo>
                  <a:lnTo>
                    <a:pt x="44" y="60"/>
                  </a:lnTo>
                  <a:lnTo>
                    <a:pt x="44" y="62"/>
                  </a:lnTo>
                  <a:lnTo>
                    <a:pt x="48" y="68"/>
                  </a:lnTo>
                  <a:lnTo>
                    <a:pt x="54" y="80"/>
                  </a:lnTo>
                  <a:lnTo>
                    <a:pt x="54" y="84"/>
                  </a:lnTo>
                  <a:lnTo>
                    <a:pt x="56" y="92"/>
                  </a:lnTo>
                  <a:lnTo>
                    <a:pt x="62" y="96"/>
                  </a:lnTo>
                  <a:lnTo>
                    <a:pt x="54" y="100"/>
                  </a:lnTo>
                  <a:lnTo>
                    <a:pt x="46" y="98"/>
                  </a:lnTo>
                  <a:lnTo>
                    <a:pt x="44" y="104"/>
                  </a:lnTo>
                  <a:lnTo>
                    <a:pt x="38" y="94"/>
                  </a:lnTo>
                  <a:lnTo>
                    <a:pt x="34" y="84"/>
                  </a:lnTo>
                  <a:lnTo>
                    <a:pt x="32" y="70"/>
                  </a:lnTo>
                  <a:lnTo>
                    <a:pt x="24" y="70"/>
                  </a:lnTo>
                  <a:lnTo>
                    <a:pt x="22" y="76"/>
                  </a:lnTo>
                  <a:lnTo>
                    <a:pt x="24" y="92"/>
                  </a:lnTo>
                  <a:lnTo>
                    <a:pt x="24" y="98"/>
                  </a:lnTo>
                  <a:lnTo>
                    <a:pt x="24" y="112"/>
                  </a:lnTo>
                  <a:lnTo>
                    <a:pt x="22" y="118"/>
                  </a:lnTo>
                  <a:lnTo>
                    <a:pt x="10" y="116"/>
                  </a:lnTo>
                  <a:lnTo>
                    <a:pt x="10" y="102"/>
                  </a:lnTo>
                  <a:lnTo>
                    <a:pt x="12" y="90"/>
                  </a:lnTo>
                  <a:lnTo>
                    <a:pt x="10" y="84"/>
                  </a:lnTo>
                  <a:lnTo>
                    <a:pt x="0" y="80"/>
                  </a:lnTo>
                  <a:lnTo>
                    <a:pt x="0" y="68"/>
                  </a:lnTo>
                  <a:lnTo>
                    <a:pt x="4" y="58"/>
                  </a:lnTo>
                  <a:lnTo>
                    <a:pt x="8" y="42"/>
                  </a:lnTo>
                  <a:lnTo>
                    <a:pt x="12" y="3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67" name="Freeform 245">
              <a:extLst>
                <a:ext uri="{FF2B5EF4-FFF2-40B4-BE49-F238E27FC236}">
                  <a16:creationId xmlns:a16="http://schemas.microsoft.com/office/drawing/2014/main" id="{4C5BEFF4-8F6E-44F2-8E66-921823E17B1D}"/>
                </a:ext>
              </a:extLst>
            </p:cNvPr>
            <p:cNvSpPr>
              <a:spLocks/>
            </p:cNvSpPr>
            <p:nvPr/>
          </p:nvSpPr>
          <p:spPr bwMode="gray">
            <a:xfrm>
              <a:off x="7748045" y="4729112"/>
              <a:ext cx="233330" cy="195640"/>
            </a:xfrm>
            <a:custGeom>
              <a:avLst/>
              <a:gdLst>
                <a:gd name="T0" fmla="*/ 2 w 162"/>
                <a:gd name="T1" fmla="*/ 8 h 136"/>
                <a:gd name="T2" fmla="*/ 20 w 162"/>
                <a:gd name="T3" fmla="*/ 2 h 136"/>
                <a:gd name="T4" fmla="*/ 30 w 162"/>
                <a:gd name="T5" fmla="*/ 0 h 136"/>
                <a:gd name="T6" fmla="*/ 48 w 162"/>
                <a:gd name="T7" fmla="*/ 2 h 136"/>
                <a:gd name="T8" fmla="*/ 56 w 162"/>
                <a:gd name="T9" fmla="*/ 10 h 136"/>
                <a:gd name="T10" fmla="*/ 54 w 162"/>
                <a:gd name="T11" fmla="*/ 22 h 136"/>
                <a:gd name="T12" fmla="*/ 54 w 162"/>
                <a:gd name="T13" fmla="*/ 30 h 136"/>
                <a:gd name="T14" fmla="*/ 60 w 162"/>
                <a:gd name="T15" fmla="*/ 34 h 136"/>
                <a:gd name="T16" fmla="*/ 62 w 162"/>
                <a:gd name="T17" fmla="*/ 42 h 136"/>
                <a:gd name="T18" fmla="*/ 70 w 162"/>
                <a:gd name="T19" fmla="*/ 44 h 136"/>
                <a:gd name="T20" fmla="*/ 80 w 162"/>
                <a:gd name="T21" fmla="*/ 42 h 136"/>
                <a:gd name="T22" fmla="*/ 86 w 162"/>
                <a:gd name="T23" fmla="*/ 32 h 136"/>
                <a:gd name="T24" fmla="*/ 94 w 162"/>
                <a:gd name="T25" fmla="*/ 26 h 136"/>
                <a:gd name="T26" fmla="*/ 104 w 162"/>
                <a:gd name="T27" fmla="*/ 22 h 136"/>
                <a:gd name="T28" fmla="*/ 110 w 162"/>
                <a:gd name="T29" fmla="*/ 16 h 136"/>
                <a:gd name="T30" fmla="*/ 128 w 162"/>
                <a:gd name="T31" fmla="*/ 22 h 136"/>
                <a:gd name="T32" fmla="*/ 142 w 162"/>
                <a:gd name="T33" fmla="*/ 26 h 136"/>
                <a:gd name="T34" fmla="*/ 158 w 162"/>
                <a:gd name="T35" fmla="*/ 32 h 136"/>
                <a:gd name="T36" fmla="*/ 162 w 162"/>
                <a:gd name="T37" fmla="*/ 34 h 136"/>
                <a:gd name="T38" fmla="*/ 162 w 162"/>
                <a:gd name="T39" fmla="*/ 136 h 136"/>
                <a:gd name="T40" fmla="*/ 148 w 162"/>
                <a:gd name="T41" fmla="*/ 124 h 136"/>
                <a:gd name="T42" fmla="*/ 138 w 162"/>
                <a:gd name="T43" fmla="*/ 120 h 136"/>
                <a:gd name="T44" fmla="*/ 130 w 162"/>
                <a:gd name="T45" fmla="*/ 120 h 136"/>
                <a:gd name="T46" fmla="*/ 124 w 162"/>
                <a:gd name="T47" fmla="*/ 124 h 136"/>
                <a:gd name="T48" fmla="*/ 110 w 162"/>
                <a:gd name="T49" fmla="*/ 126 h 136"/>
                <a:gd name="T50" fmla="*/ 108 w 162"/>
                <a:gd name="T51" fmla="*/ 118 h 136"/>
                <a:gd name="T52" fmla="*/ 110 w 162"/>
                <a:gd name="T53" fmla="*/ 114 h 136"/>
                <a:gd name="T54" fmla="*/ 116 w 162"/>
                <a:gd name="T55" fmla="*/ 112 h 136"/>
                <a:gd name="T56" fmla="*/ 124 w 162"/>
                <a:gd name="T57" fmla="*/ 110 h 136"/>
                <a:gd name="T58" fmla="*/ 126 w 162"/>
                <a:gd name="T59" fmla="*/ 98 h 136"/>
                <a:gd name="T60" fmla="*/ 122 w 162"/>
                <a:gd name="T61" fmla="*/ 90 h 136"/>
                <a:gd name="T62" fmla="*/ 112 w 162"/>
                <a:gd name="T63" fmla="*/ 80 h 136"/>
                <a:gd name="T64" fmla="*/ 90 w 162"/>
                <a:gd name="T65" fmla="*/ 68 h 136"/>
                <a:gd name="T66" fmla="*/ 66 w 162"/>
                <a:gd name="T67" fmla="*/ 62 h 136"/>
                <a:gd name="T68" fmla="*/ 60 w 162"/>
                <a:gd name="T69" fmla="*/ 56 h 136"/>
                <a:gd name="T70" fmla="*/ 54 w 162"/>
                <a:gd name="T71" fmla="*/ 54 h 136"/>
                <a:gd name="T72" fmla="*/ 48 w 162"/>
                <a:gd name="T73" fmla="*/ 40 h 136"/>
                <a:gd name="T74" fmla="*/ 42 w 162"/>
                <a:gd name="T75" fmla="*/ 42 h 136"/>
                <a:gd name="T76" fmla="*/ 42 w 162"/>
                <a:gd name="T77" fmla="*/ 48 h 136"/>
                <a:gd name="T78" fmla="*/ 42 w 162"/>
                <a:gd name="T79" fmla="*/ 58 h 136"/>
                <a:gd name="T80" fmla="*/ 32 w 162"/>
                <a:gd name="T81" fmla="*/ 56 h 136"/>
                <a:gd name="T82" fmla="*/ 32 w 162"/>
                <a:gd name="T83" fmla="*/ 46 h 136"/>
                <a:gd name="T84" fmla="*/ 30 w 162"/>
                <a:gd name="T85" fmla="*/ 40 h 136"/>
                <a:gd name="T86" fmla="*/ 20 w 162"/>
                <a:gd name="T87" fmla="*/ 38 h 136"/>
                <a:gd name="T88" fmla="*/ 30 w 162"/>
                <a:gd name="T89" fmla="*/ 32 h 136"/>
                <a:gd name="T90" fmla="*/ 42 w 162"/>
                <a:gd name="T91" fmla="*/ 34 h 136"/>
                <a:gd name="T92" fmla="*/ 50 w 162"/>
                <a:gd name="T93" fmla="*/ 32 h 136"/>
                <a:gd name="T94" fmla="*/ 46 w 162"/>
                <a:gd name="T95" fmla="*/ 24 h 136"/>
                <a:gd name="T96" fmla="*/ 30 w 162"/>
                <a:gd name="T97" fmla="*/ 24 h 136"/>
                <a:gd name="T98" fmla="*/ 20 w 162"/>
                <a:gd name="T99" fmla="*/ 26 h 136"/>
                <a:gd name="T100" fmla="*/ 16 w 162"/>
                <a:gd name="T101" fmla="*/ 16 h 136"/>
                <a:gd name="T102" fmla="*/ 6 w 162"/>
                <a:gd name="T103" fmla="*/ 16 h 136"/>
                <a:gd name="T104" fmla="*/ 0 w 162"/>
                <a:gd name="T105" fmla="*/ 14 h 136"/>
                <a:gd name="T106" fmla="*/ 2 w 162"/>
                <a:gd name="T107"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136">
                  <a:moveTo>
                    <a:pt x="2" y="8"/>
                  </a:moveTo>
                  <a:lnTo>
                    <a:pt x="20" y="2"/>
                  </a:lnTo>
                  <a:lnTo>
                    <a:pt x="30" y="0"/>
                  </a:lnTo>
                  <a:lnTo>
                    <a:pt x="48" y="2"/>
                  </a:lnTo>
                  <a:lnTo>
                    <a:pt x="56" y="10"/>
                  </a:lnTo>
                  <a:lnTo>
                    <a:pt x="54" y="22"/>
                  </a:lnTo>
                  <a:lnTo>
                    <a:pt x="54" y="30"/>
                  </a:lnTo>
                  <a:lnTo>
                    <a:pt x="60" y="34"/>
                  </a:lnTo>
                  <a:lnTo>
                    <a:pt x="62" y="42"/>
                  </a:lnTo>
                  <a:lnTo>
                    <a:pt x="70" y="44"/>
                  </a:lnTo>
                  <a:lnTo>
                    <a:pt x="80" y="42"/>
                  </a:lnTo>
                  <a:lnTo>
                    <a:pt x="86" y="32"/>
                  </a:lnTo>
                  <a:lnTo>
                    <a:pt x="94" y="26"/>
                  </a:lnTo>
                  <a:lnTo>
                    <a:pt x="104" y="22"/>
                  </a:lnTo>
                  <a:lnTo>
                    <a:pt x="110" y="16"/>
                  </a:lnTo>
                  <a:lnTo>
                    <a:pt x="128" y="22"/>
                  </a:lnTo>
                  <a:lnTo>
                    <a:pt x="142" y="26"/>
                  </a:lnTo>
                  <a:lnTo>
                    <a:pt x="158" y="32"/>
                  </a:lnTo>
                  <a:lnTo>
                    <a:pt x="162" y="34"/>
                  </a:lnTo>
                  <a:lnTo>
                    <a:pt x="162" y="136"/>
                  </a:lnTo>
                  <a:lnTo>
                    <a:pt x="148" y="124"/>
                  </a:lnTo>
                  <a:lnTo>
                    <a:pt x="138" y="120"/>
                  </a:lnTo>
                  <a:lnTo>
                    <a:pt x="130" y="120"/>
                  </a:lnTo>
                  <a:lnTo>
                    <a:pt x="124" y="124"/>
                  </a:lnTo>
                  <a:lnTo>
                    <a:pt x="110" y="126"/>
                  </a:lnTo>
                  <a:lnTo>
                    <a:pt x="108" y="118"/>
                  </a:lnTo>
                  <a:lnTo>
                    <a:pt x="110" y="114"/>
                  </a:lnTo>
                  <a:lnTo>
                    <a:pt x="116" y="112"/>
                  </a:lnTo>
                  <a:lnTo>
                    <a:pt x="124" y="110"/>
                  </a:lnTo>
                  <a:lnTo>
                    <a:pt x="126" y="98"/>
                  </a:lnTo>
                  <a:lnTo>
                    <a:pt x="122" y="90"/>
                  </a:lnTo>
                  <a:lnTo>
                    <a:pt x="112" y="80"/>
                  </a:lnTo>
                  <a:lnTo>
                    <a:pt x="90" y="68"/>
                  </a:lnTo>
                  <a:lnTo>
                    <a:pt x="66" y="62"/>
                  </a:lnTo>
                  <a:lnTo>
                    <a:pt x="60" y="56"/>
                  </a:lnTo>
                  <a:lnTo>
                    <a:pt x="54" y="54"/>
                  </a:lnTo>
                  <a:lnTo>
                    <a:pt x="48" y="40"/>
                  </a:lnTo>
                  <a:lnTo>
                    <a:pt x="42" y="42"/>
                  </a:lnTo>
                  <a:lnTo>
                    <a:pt x="42" y="48"/>
                  </a:lnTo>
                  <a:lnTo>
                    <a:pt x="42" y="58"/>
                  </a:lnTo>
                  <a:lnTo>
                    <a:pt x="32" y="56"/>
                  </a:lnTo>
                  <a:lnTo>
                    <a:pt x="32" y="46"/>
                  </a:lnTo>
                  <a:lnTo>
                    <a:pt x="30" y="40"/>
                  </a:lnTo>
                  <a:lnTo>
                    <a:pt x="20" y="38"/>
                  </a:lnTo>
                  <a:lnTo>
                    <a:pt x="30" y="32"/>
                  </a:lnTo>
                  <a:lnTo>
                    <a:pt x="42" y="34"/>
                  </a:lnTo>
                  <a:lnTo>
                    <a:pt x="50" y="32"/>
                  </a:lnTo>
                  <a:lnTo>
                    <a:pt x="46" y="24"/>
                  </a:lnTo>
                  <a:lnTo>
                    <a:pt x="30" y="24"/>
                  </a:lnTo>
                  <a:lnTo>
                    <a:pt x="20" y="26"/>
                  </a:lnTo>
                  <a:lnTo>
                    <a:pt x="16" y="16"/>
                  </a:lnTo>
                  <a:lnTo>
                    <a:pt x="6" y="16"/>
                  </a:lnTo>
                  <a:lnTo>
                    <a:pt x="0" y="14"/>
                  </a:lnTo>
                  <a:lnTo>
                    <a:pt x="2" y="8"/>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68" name="Freeform 246">
              <a:extLst>
                <a:ext uri="{FF2B5EF4-FFF2-40B4-BE49-F238E27FC236}">
                  <a16:creationId xmlns:a16="http://schemas.microsoft.com/office/drawing/2014/main" id="{F76EDC6A-7261-4D42-82FC-FD4DB53DBA83}"/>
                </a:ext>
              </a:extLst>
            </p:cNvPr>
            <p:cNvSpPr>
              <a:spLocks/>
            </p:cNvSpPr>
            <p:nvPr/>
          </p:nvSpPr>
          <p:spPr bwMode="gray">
            <a:xfrm>
              <a:off x="7681791" y="4780899"/>
              <a:ext cx="69134" cy="23017"/>
            </a:xfrm>
            <a:custGeom>
              <a:avLst/>
              <a:gdLst>
                <a:gd name="T0" fmla="*/ 4 w 48"/>
                <a:gd name="T1" fmla="*/ 2 h 16"/>
                <a:gd name="T2" fmla="*/ 20 w 48"/>
                <a:gd name="T3" fmla="*/ 0 h 16"/>
                <a:gd name="T4" fmla="*/ 38 w 48"/>
                <a:gd name="T5" fmla="*/ 2 h 16"/>
                <a:gd name="T6" fmla="*/ 48 w 48"/>
                <a:gd name="T7" fmla="*/ 10 h 16"/>
                <a:gd name="T8" fmla="*/ 46 w 48"/>
                <a:gd name="T9" fmla="*/ 16 h 16"/>
                <a:gd name="T10" fmla="*/ 34 w 48"/>
                <a:gd name="T11" fmla="*/ 12 h 16"/>
                <a:gd name="T12" fmla="*/ 24 w 48"/>
                <a:gd name="T13" fmla="*/ 10 h 16"/>
                <a:gd name="T14" fmla="*/ 12 w 48"/>
                <a:gd name="T15" fmla="*/ 10 h 16"/>
                <a:gd name="T16" fmla="*/ 8 w 48"/>
                <a:gd name="T17" fmla="*/ 14 h 16"/>
                <a:gd name="T18" fmla="*/ 2 w 48"/>
                <a:gd name="T19" fmla="*/ 14 h 16"/>
                <a:gd name="T20" fmla="*/ 0 w 48"/>
                <a:gd name="T21" fmla="*/ 6 h 16"/>
                <a:gd name="T22" fmla="*/ 4 w 48"/>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6">
                  <a:moveTo>
                    <a:pt x="4" y="2"/>
                  </a:moveTo>
                  <a:lnTo>
                    <a:pt x="20" y="0"/>
                  </a:lnTo>
                  <a:lnTo>
                    <a:pt x="38" y="2"/>
                  </a:lnTo>
                  <a:lnTo>
                    <a:pt x="48" y="10"/>
                  </a:lnTo>
                  <a:lnTo>
                    <a:pt x="46" y="16"/>
                  </a:lnTo>
                  <a:lnTo>
                    <a:pt x="34" y="12"/>
                  </a:lnTo>
                  <a:lnTo>
                    <a:pt x="24" y="10"/>
                  </a:lnTo>
                  <a:lnTo>
                    <a:pt x="12" y="10"/>
                  </a:lnTo>
                  <a:lnTo>
                    <a:pt x="8" y="14"/>
                  </a:lnTo>
                  <a:lnTo>
                    <a:pt x="2" y="14"/>
                  </a:lnTo>
                  <a:lnTo>
                    <a:pt x="0" y="6"/>
                  </a:lnTo>
                  <a:lnTo>
                    <a:pt x="4" y="2"/>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69" name="Freeform 247">
              <a:extLst>
                <a:ext uri="{FF2B5EF4-FFF2-40B4-BE49-F238E27FC236}">
                  <a16:creationId xmlns:a16="http://schemas.microsoft.com/office/drawing/2014/main" id="{0F3B9C72-A8AA-4DB1-91B0-CEA71FC6353E}"/>
                </a:ext>
              </a:extLst>
            </p:cNvPr>
            <p:cNvSpPr>
              <a:spLocks/>
            </p:cNvSpPr>
            <p:nvPr/>
          </p:nvSpPr>
          <p:spPr bwMode="gray">
            <a:xfrm>
              <a:off x="7644342" y="4789530"/>
              <a:ext cx="25926" cy="14385"/>
            </a:xfrm>
            <a:custGeom>
              <a:avLst/>
              <a:gdLst>
                <a:gd name="T0" fmla="*/ 2 w 18"/>
                <a:gd name="T1" fmla="*/ 0 h 10"/>
                <a:gd name="T2" fmla="*/ 12 w 18"/>
                <a:gd name="T3" fmla="*/ 0 h 10"/>
                <a:gd name="T4" fmla="*/ 18 w 18"/>
                <a:gd name="T5" fmla="*/ 4 h 10"/>
                <a:gd name="T6" fmla="*/ 14 w 18"/>
                <a:gd name="T7" fmla="*/ 10 h 10"/>
                <a:gd name="T8" fmla="*/ 4 w 18"/>
                <a:gd name="T9" fmla="*/ 10 h 10"/>
                <a:gd name="T10" fmla="*/ 0 w 18"/>
                <a:gd name="T11" fmla="*/ 6 h 10"/>
                <a:gd name="T12" fmla="*/ 2 w 1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2" y="0"/>
                  </a:moveTo>
                  <a:lnTo>
                    <a:pt x="12" y="0"/>
                  </a:lnTo>
                  <a:lnTo>
                    <a:pt x="18" y="4"/>
                  </a:lnTo>
                  <a:lnTo>
                    <a:pt x="14" y="10"/>
                  </a:lnTo>
                  <a:lnTo>
                    <a:pt x="4" y="10"/>
                  </a:lnTo>
                  <a:lnTo>
                    <a:pt x="0" y="6"/>
                  </a:lnTo>
                  <a:lnTo>
                    <a:pt x="2"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70" name="Freeform 248">
              <a:extLst>
                <a:ext uri="{FF2B5EF4-FFF2-40B4-BE49-F238E27FC236}">
                  <a16:creationId xmlns:a16="http://schemas.microsoft.com/office/drawing/2014/main" id="{29E0DD1A-010A-4838-BF56-E0B27E310951}"/>
                </a:ext>
              </a:extLst>
            </p:cNvPr>
            <p:cNvSpPr>
              <a:spLocks/>
            </p:cNvSpPr>
            <p:nvPr/>
          </p:nvSpPr>
          <p:spPr bwMode="gray">
            <a:xfrm>
              <a:off x="7673148" y="4671572"/>
              <a:ext cx="31686" cy="71927"/>
            </a:xfrm>
            <a:custGeom>
              <a:avLst/>
              <a:gdLst>
                <a:gd name="T0" fmla="*/ 0 w 22"/>
                <a:gd name="T1" fmla="*/ 0 h 50"/>
                <a:gd name="T2" fmla="*/ 6 w 22"/>
                <a:gd name="T3" fmla="*/ 2 h 50"/>
                <a:gd name="T4" fmla="*/ 8 w 22"/>
                <a:gd name="T5" fmla="*/ 10 h 50"/>
                <a:gd name="T6" fmla="*/ 8 w 22"/>
                <a:gd name="T7" fmla="*/ 14 h 50"/>
                <a:gd name="T8" fmla="*/ 14 w 22"/>
                <a:gd name="T9" fmla="*/ 6 h 50"/>
                <a:gd name="T10" fmla="*/ 20 w 22"/>
                <a:gd name="T11" fmla="*/ 4 h 50"/>
                <a:gd name="T12" fmla="*/ 22 w 22"/>
                <a:gd name="T13" fmla="*/ 14 h 50"/>
                <a:gd name="T14" fmla="*/ 16 w 22"/>
                <a:gd name="T15" fmla="*/ 16 h 50"/>
                <a:gd name="T16" fmla="*/ 14 w 22"/>
                <a:gd name="T17" fmla="*/ 20 h 50"/>
                <a:gd name="T18" fmla="*/ 18 w 22"/>
                <a:gd name="T19" fmla="*/ 22 h 50"/>
                <a:gd name="T20" fmla="*/ 20 w 22"/>
                <a:gd name="T21" fmla="*/ 26 h 50"/>
                <a:gd name="T22" fmla="*/ 8 w 22"/>
                <a:gd name="T23" fmla="*/ 26 h 50"/>
                <a:gd name="T24" fmla="*/ 8 w 22"/>
                <a:gd name="T25" fmla="*/ 30 h 50"/>
                <a:gd name="T26" fmla="*/ 10 w 22"/>
                <a:gd name="T27" fmla="*/ 38 h 50"/>
                <a:gd name="T28" fmla="*/ 16 w 22"/>
                <a:gd name="T29" fmla="*/ 44 h 50"/>
                <a:gd name="T30" fmla="*/ 18 w 22"/>
                <a:gd name="T31" fmla="*/ 46 h 50"/>
                <a:gd name="T32" fmla="*/ 18 w 22"/>
                <a:gd name="T33" fmla="*/ 48 h 50"/>
                <a:gd name="T34" fmla="*/ 16 w 22"/>
                <a:gd name="T35" fmla="*/ 50 h 50"/>
                <a:gd name="T36" fmla="*/ 12 w 22"/>
                <a:gd name="T37" fmla="*/ 50 h 50"/>
                <a:gd name="T38" fmla="*/ 8 w 22"/>
                <a:gd name="T39" fmla="*/ 48 h 50"/>
                <a:gd name="T40" fmla="*/ 6 w 22"/>
                <a:gd name="T41" fmla="*/ 46 h 50"/>
                <a:gd name="T42" fmla="*/ 2 w 22"/>
                <a:gd name="T43" fmla="*/ 32 h 50"/>
                <a:gd name="T44" fmla="*/ 0 w 22"/>
                <a:gd name="T45" fmla="*/ 22 h 50"/>
                <a:gd name="T46" fmla="*/ 2 w 22"/>
                <a:gd name="T47" fmla="*/ 12 h 50"/>
                <a:gd name="T48" fmla="*/ 0 w 22"/>
                <a:gd name="T4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0">
                  <a:moveTo>
                    <a:pt x="0" y="0"/>
                  </a:moveTo>
                  <a:lnTo>
                    <a:pt x="6" y="2"/>
                  </a:lnTo>
                  <a:lnTo>
                    <a:pt x="8" y="10"/>
                  </a:lnTo>
                  <a:lnTo>
                    <a:pt x="8" y="14"/>
                  </a:lnTo>
                  <a:lnTo>
                    <a:pt x="14" y="6"/>
                  </a:lnTo>
                  <a:lnTo>
                    <a:pt x="20" y="4"/>
                  </a:lnTo>
                  <a:lnTo>
                    <a:pt x="22" y="14"/>
                  </a:lnTo>
                  <a:lnTo>
                    <a:pt x="16" y="16"/>
                  </a:lnTo>
                  <a:lnTo>
                    <a:pt x="14" y="20"/>
                  </a:lnTo>
                  <a:lnTo>
                    <a:pt x="18" y="22"/>
                  </a:lnTo>
                  <a:lnTo>
                    <a:pt x="20" y="26"/>
                  </a:lnTo>
                  <a:lnTo>
                    <a:pt x="8" y="26"/>
                  </a:lnTo>
                  <a:lnTo>
                    <a:pt x="8" y="30"/>
                  </a:lnTo>
                  <a:lnTo>
                    <a:pt x="10" y="38"/>
                  </a:lnTo>
                  <a:lnTo>
                    <a:pt x="16" y="44"/>
                  </a:lnTo>
                  <a:lnTo>
                    <a:pt x="18" y="46"/>
                  </a:lnTo>
                  <a:lnTo>
                    <a:pt x="18" y="48"/>
                  </a:lnTo>
                  <a:lnTo>
                    <a:pt x="16" y="50"/>
                  </a:lnTo>
                  <a:lnTo>
                    <a:pt x="12" y="50"/>
                  </a:lnTo>
                  <a:lnTo>
                    <a:pt x="8" y="48"/>
                  </a:lnTo>
                  <a:lnTo>
                    <a:pt x="6" y="46"/>
                  </a:lnTo>
                  <a:lnTo>
                    <a:pt x="2" y="32"/>
                  </a:lnTo>
                  <a:lnTo>
                    <a:pt x="0" y="22"/>
                  </a:lnTo>
                  <a:lnTo>
                    <a:pt x="2" y="12"/>
                  </a:lnTo>
                  <a:lnTo>
                    <a:pt x="0"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71" name="Freeform 249">
              <a:extLst>
                <a:ext uri="{FF2B5EF4-FFF2-40B4-BE49-F238E27FC236}">
                  <a16:creationId xmlns:a16="http://schemas.microsoft.com/office/drawing/2014/main" id="{69C715D5-FD1A-4FC8-B4BF-38972AF354E8}"/>
                </a:ext>
              </a:extLst>
            </p:cNvPr>
            <p:cNvSpPr>
              <a:spLocks/>
            </p:cNvSpPr>
            <p:nvPr/>
          </p:nvSpPr>
          <p:spPr bwMode="gray">
            <a:xfrm>
              <a:off x="7981375" y="4778022"/>
              <a:ext cx="221808" cy="187008"/>
            </a:xfrm>
            <a:custGeom>
              <a:avLst/>
              <a:gdLst>
                <a:gd name="T0" fmla="*/ 0 w 154"/>
                <a:gd name="T1" fmla="*/ 0 h 130"/>
                <a:gd name="T2" fmla="*/ 14 w 154"/>
                <a:gd name="T3" fmla="*/ 4 h 130"/>
                <a:gd name="T4" fmla="*/ 32 w 154"/>
                <a:gd name="T5" fmla="*/ 10 h 130"/>
                <a:gd name="T6" fmla="*/ 50 w 154"/>
                <a:gd name="T7" fmla="*/ 18 h 130"/>
                <a:gd name="T8" fmla="*/ 66 w 154"/>
                <a:gd name="T9" fmla="*/ 28 h 130"/>
                <a:gd name="T10" fmla="*/ 74 w 154"/>
                <a:gd name="T11" fmla="*/ 38 h 130"/>
                <a:gd name="T12" fmla="*/ 84 w 154"/>
                <a:gd name="T13" fmla="*/ 44 h 130"/>
                <a:gd name="T14" fmla="*/ 100 w 154"/>
                <a:gd name="T15" fmla="*/ 52 h 130"/>
                <a:gd name="T16" fmla="*/ 108 w 154"/>
                <a:gd name="T17" fmla="*/ 58 h 130"/>
                <a:gd name="T18" fmla="*/ 108 w 154"/>
                <a:gd name="T19" fmla="*/ 62 h 130"/>
                <a:gd name="T20" fmla="*/ 110 w 154"/>
                <a:gd name="T21" fmla="*/ 64 h 130"/>
                <a:gd name="T22" fmla="*/ 108 w 154"/>
                <a:gd name="T23" fmla="*/ 66 h 130"/>
                <a:gd name="T24" fmla="*/ 94 w 154"/>
                <a:gd name="T25" fmla="*/ 66 h 130"/>
                <a:gd name="T26" fmla="*/ 100 w 154"/>
                <a:gd name="T27" fmla="*/ 72 h 130"/>
                <a:gd name="T28" fmla="*/ 110 w 154"/>
                <a:gd name="T29" fmla="*/ 86 h 130"/>
                <a:gd name="T30" fmla="*/ 124 w 154"/>
                <a:gd name="T31" fmla="*/ 102 h 130"/>
                <a:gd name="T32" fmla="*/ 130 w 154"/>
                <a:gd name="T33" fmla="*/ 106 h 130"/>
                <a:gd name="T34" fmla="*/ 138 w 154"/>
                <a:gd name="T35" fmla="*/ 114 h 130"/>
                <a:gd name="T36" fmla="*/ 154 w 154"/>
                <a:gd name="T37" fmla="*/ 124 h 130"/>
                <a:gd name="T38" fmla="*/ 152 w 154"/>
                <a:gd name="T39" fmla="*/ 130 h 130"/>
                <a:gd name="T40" fmla="*/ 136 w 154"/>
                <a:gd name="T41" fmla="*/ 122 h 130"/>
                <a:gd name="T42" fmla="*/ 124 w 154"/>
                <a:gd name="T43" fmla="*/ 120 h 130"/>
                <a:gd name="T44" fmla="*/ 104 w 154"/>
                <a:gd name="T45" fmla="*/ 118 h 130"/>
                <a:gd name="T46" fmla="*/ 94 w 154"/>
                <a:gd name="T47" fmla="*/ 106 h 130"/>
                <a:gd name="T48" fmla="*/ 84 w 154"/>
                <a:gd name="T49" fmla="*/ 92 h 130"/>
                <a:gd name="T50" fmla="*/ 72 w 154"/>
                <a:gd name="T51" fmla="*/ 84 h 130"/>
                <a:gd name="T52" fmla="*/ 60 w 154"/>
                <a:gd name="T53" fmla="*/ 76 h 130"/>
                <a:gd name="T54" fmla="*/ 46 w 154"/>
                <a:gd name="T55" fmla="*/ 70 h 130"/>
                <a:gd name="T56" fmla="*/ 46 w 154"/>
                <a:gd name="T57" fmla="*/ 80 h 130"/>
                <a:gd name="T58" fmla="*/ 42 w 154"/>
                <a:gd name="T59" fmla="*/ 86 h 130"/>
                <a:gd name="T60" fmla="*/ 28 w 154"/>
                <a:gd name="T61" fmla="*/ 88 h 130"/>
                <a:gd name="T62" fmla="*/ 30 w 154"/>
                <a:gd name="T63" fmla="*/ 96 h 130"/>
                <a:gd name="T64" fmla="*/ 38 w 154"/>
                <a:gd name="T65" fmla="*/ 100 h 130"/>
                <a:gd name="T66" fmla="*/ 32 w 154"/>
                <a:gd name="T67" fmla="*/ 106 h 130"/>
                <a:gd name="T68" fmla="*/ 18 w 154"/>
                <a:gd name="T69" fmla="*/ 102 h 130"/>
                <a:gd name="T70" fmla="*/ 8 w 154"/>
                <a:gd name="T71" fmla="*/ 102 h 130"/>
                <a:gd name="T72" fmla="*/ 0 w 154"/>
                <a:gd name="T73" fmla="*/ 102 h 130"/>
                <a:gd name="T74" fmla="*/ 0 w 154"/>
                <a:gd name="T7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 h="130">
                  <a:moveTo>
                    <a:pt x="0" y="0"/>
                  </a:moveTo>
                  <a:lnTo>
                    <a:pt x="14" y="4"/>
                  </a:lnTo>
                  <a:lnTo>
                    <a:pt x="32" y="10"/>
                  </a:lnTo>
                  <a:lnTo>
                    <a:pt x="50" y="18"/>
                  </a:lnTo>
                  <a:lnTo>
                    <a:pt x="66" y="28"/>
                  </a:lnTo>
                  <a:lnTo>
                    <a:pt x="74" y="38"/>
                  </a:lnTo>
                  <a:lnTo>
                    <a:pt x="84" y="44"/>
                  </a:lnTo>
                  <a:lnTo>
                    <a:pt x="100" y="52"/>
                  </a:lnTo>
                  <a:lnTo>
                    <a:pt x="108" y="58"/>
                  </a:lnTo>
                  <a:lnTo>
                    <a:pt x="108" y="62"/>
                  </a:lnTo>
                  <a:lnTo>
                    <a:pt x="110" y="64"/>
                  </a:lnTo>
                  <a:lnTo>
                    <a:pt x="108" y="66"/>
                  </a:lnTo>
                  <a:lnTo>
                    <a:pt x="94" y="66"/>
                  </a:lnTo>
                  <a:lnTo>
                    <a:pt x="100" y="72"/>
                  </a:lnTo>
                  <a:lnTo>
                    <a:pt x="110" y="86"/>
                  </a:lnTo>
                  <a:lnTo>
                    <a:pt x="124" y="102"/>
                  </a:lnTo>
                  <a:lnTo>
                    <a:pt x="130" y="106"/>
                  </a:lnTo>
                  <a:lnTo>
                    <a:pt x="138" y="114"/>
                  </a:lnTo>
                  <a:lnTo>
                    <a:pt x="154" y="124"/>
                  </a:lnTo>
                  <a:lnTo>
                    <a:pt x="152" y="130"/>
                  </a:lnTo>
                  <a:lnTo>
                    <a:pt x="136" y="122"/>
                  </a:lnTo>
                  <a:lnTo>
                    <a:pt x="124" y="120"/>
                  </a:lnTo>
                  <a:lnTo>
                    <a:pt x="104" y="118"/>
                  </a:lnTo>
                  <a:lnTo>
                    <a:pt x="94" y="106"/>
                  </a:lnTo>
                  <a:lnTo>
                    <a:pt x="84" y="92"/>
                  </a:lnTo>
                  <a:lnTo>
                    <a:pt x="72" y="84"/>
                  </a:lnTo>
                  <a:lnTo>
                    <a:pt x="60" y="76"/>
                  </a:lnTo>
                  <a:lnTo>
                    <a:pt x="46" y="70"/>
                  </a:lnTo>
                  <a:lnTo>
                    <a:pt x="46" y="80"/>
                  </a:lnTo>
                  <a:lnTo>
                    <a:pt x="42" y="86"/>
                  </a:lnTo>
                  <a:lnTo>
                    <a:pt x="28" y="88"/>
                  </a:lnTo>
                  <a:lnTo>
                    <a:pt x="30" y="96"/>
                  </a:lnTo>
                  <a:lnTo>
                    <a:pt x="38" y="100"/>
                  </a:lnTo>
                  <a:lnTo>
                    <a:pt x="32" y="106"/>
                  </a:lnTo>
                  <a:lnTo>
                    <a:pt x="18" y="102"/>
                  </a:lnTo>
                  <a:lnTo>
                    <a:pt x="8" y="102"/>
                  </a:lnTo>
                  <a:lnTo>
                    <a:pt x="0" y="102"/>
                  </a:lnTo>
                  <a:lnTo>
                    <a:pt x="0"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72" name="Freeform 250">
              <a:extLst>
                <a:ext uri="{FF2B5EF4-FFF2-40B4-BE49-F238E27FC236}">
                  <a16:creationId xmlns:a16="http://schemas.microsoft.com/office/drawing/2014/main" id="{371F4D3E-D2A1-402D-B444-E17C2CE72CF3}"/>
                </a:ext>
              </a:extLst>
            </p:cNvPr>
            <p:cNvSpPr>
              <a:spLocks/>
            </p:cNvSpPr>
            <p:nvPr/>
          </p:nvSpPr>
          <p:spPr bwMode="gray">
            <a:xfrm>
              <a:off x="8159973" y="4812547"/>
              <a:ext cx="83539" cy="51787"/>
            </a:xfrm>
            <a:custGeom>
              <a:avLst/>
              <a:gdLst>
                <a:gd name="T0" fmla="*/ 0 w 58"/>
                <a:gd name="T1" fmla="*/ 22 h 36"/>
                <a:gd name="T2" fmla="*/ 14 w 58"/>
                <a:gd name="T3" fmla="*/ 22 h 36"/>
                <a:gd name="T4" fmla="*/ 34 w 58"/>
                <a:gd name="T5" fmla="*/ 22 h 36"/>
                <a:gd name="T6" fmla="*/ 40 w 58"/>
                <a:gd name="T7" fmla="*/ 16 h 36"/>
                <a:gd name="T8" fmla="*/ 50 w 58"/>
                <a:gd name="T9" fmla="*/ 6 h 36"/>
                <a:gd name="T10" fmla="*/ 56 w 58"/>
                <a:gd name="T11" fmla="*/ 0 h 36"/>
                <a:gd name="T12" fmla="*/ 58 w 58"/>
                <a:gd name="T13" fmla="*/ 10 h 36"/>
                <a:gd name="T14" fmla="*/ 54 w 58"/>
                <a:gd name="T15" fmla="*/ 18 h 36"/>
                <a:gd name="T16" fmla="*/ 46 w 58"/>
                <a:gd name="T17" fmla="*/ 22 h 36"/>
                <a:gd name="T18" fmla="*/ 38 w 58"/>
                <a:gd name="T19" fmla="*/ 28 h 36"/>
                <a:gd name="T20" fmla="*/ 32 w 58"/>
                <a:gd name="T21" fmla="*/ 34 h 36"/>
                <a:gd name="T22" fmla="*/ 20 w 58"/>
                <a:gd name="T23" fmla="*/ 36 h 36"/>
                <a:gd name="T24" fmla="*/ 6 w 58"/>
                <a:gd name="T25" fmla="*/ 32 h 36"/>
                <a:gd name="T26" fmla="*/ 0 w 58"/>
                <a:gd name="T27" fmla="*/ 28 h 36"/>
                <a:gd name="T28" fmla="*/ 0 w 58"/>
                <a:gd name="T29"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36">
                  <a:moveTo>
                    <a:pt x="0" y="22"/>
                  </a:moveTo>
                  <a:lnTo>
                    <a:pt x="14" y="22"/>
                  </a:lnTo>
                  <a:lnTo>
                    <a:pt x="34" y="22"/>
                  </a:lnTo>
                  <a:lnTo>
                    <a:pt x="40" y="16"/>
                  </a:lnTo>
                  <a:lnTo>
                    <a:pt x="50" y="6"/>
                  </a:lnTo>
                  <a:lnTo>
                    <a:pt x="56" y="0"/>
                  </a:lnTo>
                  <a:lnTo>
                    <a:pt x="58" y="10"/>
                  </a:lnTo>
                  <a:lnTo>
                    <a:pt x="54" y="18"/>
                  </a:lnTo>
                  <a:lnTo>
                    <a:pt x="46" y="22"/>
                  </a:lnTo>
                  <a:lnTo>
                    <a:pt x="38" y="28"/>
                  </a:lnTo>
                  <a:lnTo>
                    <a:pt x="32" y="34"/>
                  </a:lnTo>
                  <a:lnTo>
                    <a:pt x="20" y="36"/>
                  </a:lnTo>
                  <a:lnTo>
                    <a:pt x="6" y="32"/>
                  </a:lnTo>
                  <a:lnTo>
                    <a:pt x="0" y="28"/>
                  </a:lnTo>
                  <a:lnTo>
                    <a:pt x="0" y="22"/>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73" name="Freeform 251">
              <a:extLst>
                <a:ext uri="{FF2B5EF4-FFF2-40B4-BE49-F238E27FC236}">
                  <a16:creationId xmlns:a16="http://schemas.microsoft.com/office/drawing/2014/main" id="{7781BC42-1C83-41AB-9361-1899D788293F}"/>
                </a:ext>
              </a:extLst>
            </p:cNvPr>
            <p:cNvSpPr>
              <a:spLocks/>
            </p:cNvSpPr>
            <p:nvPr/>
          </p:nvSpPr>
          <p:spPr bwMode="gray">
            <a:xfrm>
              <a:off x="8292480" y="4838440"/>
              <a:ext cx="31686" cy="40279"/>
            </a:xfrm>
            <a:custGeom>
              <a:avLst/>
              <a:gdLst>
                <a:gd name="T0" fmla="*/ 0 w 22"/>
                <a:gd name="T1" fmla="*/ 0 h 28"/>
                <a:gd name="T2" fmla="*/ 10 w 22"/>
                <a:gd name="T3" fmla="*/ 6 h 28"/>
                <a:gd name="T4" fmla="*/ 20 w 22"/>
                <a:gd name="T5" fmla="*/ 16 h 28"/>
                <a:gd name="T6" fmla="*/ 22 w 22"/>
                <a:gd name="T7" fmla="*/ 28 h 28"/>
                <a:gd name="T8" fmla="*/ 12 w 22"/>
                <a:gd name="T9" fmla="*/ 22 h 28"/>
                <a:gd name="T10" fmla="*/ 8 w 22"/>
                <a:gd name="T11" fmla="*/ 14 h 28"/>
                <a:gd name="T12" fmla="*/ 2 w 22"/>
                <a:gd name="T13" fmla="*/ 8 h 28"/>
                <a:gd name="T14" fmla="*/ 0 w 22"/>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8">
                  <a:moveTo>
                    <a:pt x="0" y="0"/>
                  </a:moveTo>
                  <a:lnTo>
                    <a:pt x="10" y="6"/>
                  </a:lnTo>
                  <a:lnTo>
                    <a:pt x="20" y="16"/>
                  </a:lnTo>
                  <a:lnTo>
                    <a:pt x="22" y="28"/>
                  </a:lnTo>
                  <a:lnTo>
                    <a:pt x="12" y="22"/>
                  </a:lnTo>
                  <a:lnTo>
                    <a:pt x="8" y="14"/>
                  </a:lnTo>
                  <a:lnTo>
                    <a:pt x="2" y="8"/>
                  </a:lnTo>
                  <a:lnTo>
                    <a:pt x="0"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74" name="Freeform 252">
              <a:extLst>
                <a:ext uri="{FF2B5EF4-FFF2-40B4-BE49-F238E27FC236}">
                  <a16:creationId xmlns:a16="http://schemas.microsoft.com/office/drawing/2014/main" id="{7D3E14B7-9F9B-41E5-9178-1FE018841965}"/>
                </a:ext>
              </a:extLst>
            </p:cNvPr>
            <p:cNvSpPr>
              <a:spLocks/>
            </p:cNvSpPr>
            <p:nvPr/>
          </p:nvSpPr>
          <p:spPr bwMode="gray">
            <a:xfrm>
              <a:off x="8404825" y="4930506"/>
              <a:ext cx="28806" cy="17262"/>
            </a:xfrm>
            <a:custGeom>
              <a:avLst/>
              <a:gdLst>
                <a:gd name="T0" fmla="*/ 4 w 20"/>
                <a:gd name="T1" fmla="*/ 0 h 12"/>
                <a:gd name="T2" fmla="*/ 10 w 20"/>
                <a:gd name="T3" fmla="*/ 0 h 12"/>
                <a:gd name="T4" fmla="*/ 20 w 20"/>
                <a:gd name="T5" fmla="*/ 8 h 12"/>
                <a:gd name="T6" fmla="*/ 20 w 20"/>
                <a:gd name="T7" fmla="*/ 10 h 12"/>
                <a:gd name="T8" fmla="*/ 20 w 20"/>
                <a:gd name="T9" fmla="*/ 12 h 12"/>
                <a:gd name="T10" fmla="*/ 18 w 20"/>
                <a:gd name="T11" fmla="*/ 12 h 12"/>
                <a:gd name="T12" fmla="*/ 4 w 20"/>
                <a:gd name="T13" fmla="*/ 10 h 12"/>
                <a:gd name="T14" fmla="*/ 0 w 20"/>
                <a:gd name="T15" fmla="*/ 4 h 12"/>
                <a:gd name="T16" fmla="*/ 4 w 20"/>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2">
                  <a:moveTo>
                    <a:pt x="4" y="0"/>
                  </a:moveTo>
                  <a:lnTo>
                    <a:pt x="10" y="0"/>
                  </a:lnTo>
                  <a:lnTo>
                    <a:pt x="20" y="8"/>
                  </a:lnTo>
                  <a:lnTo>
                    <a:pt x="20" y="10"/>
                  </a:lnTo>
                  <a:lnTo>
                    <a:pt x="20" y="12"/>
                  </a:lnTo>
                  <a:lnTo>
                    <a:pt x="18" y="12"/>
                  </a:lnTo>
                  <a:lnTo>
                    <a:pt x="4" y="10"/>
                  </a:lnTo>
                  <a:lnTo>
                    <a:pt x="0" y="4"/>
                  </a:lnTo>
                  <a:lnTo>
                    <a:pt x="4"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75" name="Freeform 253">
              <a:extLst>
                <a:ext uri="{FF2B5EF4-FFF2-40B4-BE49-F238E27FC236}">
                  <a16:creationId xmlns:a16="http://schemas.microsoft.com/office/drawing/2014/main" id="{378E366A-2BA7-45D2-85F1-359612E70C58}"/>
                </a:ext>
              </a:extLst>
            </p:cNvPr>
            <p:cNvSpPr>
              <a:spLocks/>
            </p:cNvSpPr>
            <p:nvPr/>
          </p:nvSpPr>
          <p:spPr bwMode="gray">
            <a:xfrm>
              <a:off x="8427870" y="4907490"/>
              <a:ext cx="23045" cy="28771"/>
            </a:xfrm>
            <a:custGeom>
              <a:avLst/>
              <a:gdLst>
                <a:gd name="T0" fmla="*/ 0 w 16"/>
                <a:gd name="T1" fmla="*/ 0 h 20"/>
                <a:gd name="T2" fmla="*/ 2 w 16"/>
                <a:gd name="T3" fmla="*/ 8 h 20"/>
                <a:gd name="T4" fmla="*/ 6 w 16"/>
                <a:gd name="T5" fmla="*/ 18 h 20"/>
                <a:gd name="T6" fmla="*/ 16 w 16"/>
                <a:gd name="T7" fmla="*/ 20 h 20"/>
                <a:gd name="T8" fmla="*/ 14 w 16"/>
                <a:gd name="T9" fmla="*/ 8 h 20"/>
                <a:gd name="T10" fmla="*/ 8 w 16"/>
                <a:gd name="T11" fmla="*/ 4 h 20"/>
                <a:gd name="T12" fmla="*/ 0 w 1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6" h="20">
                  <a:moveTo>
                    <a:pt x="0" y="0"/>
                  </a:moveTo>
                  <a:lnTo>
                    <a:pt x="2" y="8"/>
                  </a:lnTo>
                  <a:lnTo>
                    <a:pt x="6" y="18"/>
                  </a:lnTo>
                  <a:lnTo>
                    <a:pt x="16" y="20"/>
                  </a:lnTo>
                  <a:lnTo>
                    <a:pt x="14" y="8"/>
                  </a:lnTo>
                  <a:lnTo>
                    <a:pt x="8" y="4"/>
                  </a:lnTo>
                  <a:lnTo>
                    <a:pt x="0"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76" name="Freeform 260">
              <a:extLst>
                <a:ext uri="{FF2B5EF4-FFF2-40B4-BE49-F238E27FC236}">
                  <a16:creationId xmlns:a16="http://schemas.microsoft.com/office/drawing/2014/main" id="{9C60BC98-B6CA-4CCC-9705-B51C0CBA8351}"/>
                </a:ext>
              </a:extLst>
            </p:cNvPr>
            <p:cNvSpPr>
              <a:spLocks/>
            </p:cNvSpPr>
            <p:nvPr/>
          </p:nvSpPr>
          <p:spPr bwMode="gray">
            <a:xfrm>
              <a:off x="7497430" y="4291799"/>
              <a:ext cx="100822" cy="138098"/>
            </a:xfrm>
            <a:custGeom>
              <a:avLst/>
              <a:gdLst>
                <a:gd name="T0" fmla="*/ 4 w 70"/>
                <a:gd name="T1" fmla="*/ 58 h 96"/>
                <a:gd name="T2" fmla="*/ 14 w 70"/>
                <a:gd name="T3" fmla="*/ 64 h 96"/>
                <a:gd name="T4" fmla="*/ 16 w 70"/>
                <a:gd name="T5" fmla="*/ 76 h 96"/>
                <a:gd name="T6" fmla="*/ 24 w 70"/>
                <a:gd name="T7" fmla="*/ 78 h 96"/>
                <a:gd name="T8" fmla="*/ 30 w 70"/>
                <a:gd name="T9" fmla="*/ 72 h 96"/>
                <a:gd name="T10" fmla="*/ 38 w 70"/>
                <a:gd name="T11" fmla="*/ 74 h 96"/>
                <a:gd name="T12" fmla="*/ 40 w 70"/>
                <a:gd name="T13" fmla="*/ 82 h 96"/>
                <a:gd name="T14" fmla="*/ 48 w 70"/>
                <a:gd name="T15" fmla="*/ 80 h 96"/>
                <a:gd name="T16" fmla="*/ 52 w 70"/>
                <a:gd name="T17" fmla="*/ 84 h 96"/>
                <a:gd name="T18" fmla="*/ 62 w 70"/>
                <a:gd name="T19" fmla="*/ 90 h 96"/>
                <a:gd name="T20" fmla="*/ 66 w 70"/>
                <a:gd name="T21" fmla="*/ 96 h 96"/>
                <a:gd name="T22" fmla="*/ 70 w 70"/>
                <a:gd name="T23" fmla="*/ 90 h 96"/>
                <a:gd name="T24" fmla="*/ 62 w 70"/>
                <a:gd name="T25" fmla="*/ 84 h 96"/>
                <a:gd name="T26" fmla="*/ 62 w 70"/>
                <a:gd name="T27" fmla="*/ 78 h 96"/>
                <a:gd name="T28" fmla="*/ 58 w 70"/>
                <a:gd name="T29" fmla="*/ 72 h 96"/>
                <a:gd name="T30" fmla="*/ 50 w 70"/>
                <a:gd name="T31" fmla="*/ 72 h 96"/>
                <a:gd name="T32" fmla="*/ 46 w 70"/>
                <a:gd name="T33" fmla="*/ 68 h 96"/>
                <a:gd name="T34" fmla="*/ 40 w 70"/>
                <a:gd name="T35" fmla="*/ 70 h 96"/>
                <a:gd name="T36" fmla="*/ 32 w 70"/>
                <a:gd name="T37" fmla="*/ 66 h 96"/>
                <a:gd name="T38" fmla="*/ 28 w 70"/>
                <a:gd name="T39" fmla="*/ 62 h 96"/>
                <a:gd name="T40" fmla="*/ 26 w 70"/>
                <a:gd name="T41" fmla="*/ 54 h 96"/>
                <a:gd name="T42" fmla="*/ 28 w 70"/>
                <a:gd name="T43" fmla="*/ 42 h 96"/>
                <a:gd name="T44" fmla="*/ 34 w 70"/>
                <a:gd name="T45" fmla="*/ 40 h 96"/>
                <a:gd name="T46" fmla="*/ 40 w 70"/>
                <a:gd name="T47" fmla="*/ 26 h 96"/>
                <a:gd name="T48" fmla="*/ 38 w 70"/>
                <a:gd name="T49" fmla="*/ 14 h 96"/>
                <a:gd name="T50" fmla="*/ 38 w 70"/>
                <a:gd name="T51" fmla="*/ 4 h 96"/>
                <a:gd name="T52" fmla="*/ 28 w 70"/>
                <a:gd name="T53" fmla="*/ 2 h 96"/>
                <a:gd name="T54" fmla="*/ 12 w 70"/>
                <a:gd name="T55" fmla="*/ 0 h 96"/>
                <a:gd name="T56" fmla="*/ 10 w 70"/>
                <a:gd name="T57" fmla="*/ 16 h 96"/>
                <a:gd name="T58" fmla="*/ 10 w 70"/>
                <a:gd name="T59" fmla="*/ 28 h 96"/>
                <a:gd name="T60" fmla="*/ 12 w 70"/>
                <a:gd name="T61" fmla="*/ 36 h 96"/>
                <a:gd name="T62" fmla="*/ 0 w 70"/>
                <a:gd name="T63" fmla="*/ 38 h 96"/>
                <a:gd name="T64" fmla="*/ 2 w 70"/>
                <a:gd name="T65" fmla="*/ 44 h 96"/>
                <a:gd name="T66" fmla="*/ 4 w 70"/>
                <a:gd name="T67" fmla="*/ 48 h 96"/>
                <a:gd name="T68" fmla="*/ 4 w 70"/>
                <a:gd name="T69"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 h="96">
                  <a:moveTo>
                    <a:pt x="4" y="58"/>
                  </a:moveTo>
                  <a:lnTo>
                    <a:pt x="14" y="64"/>
                  </a:lnTo>
                  <a:lnTo>
                    <a:pt x="16" y="76"/>
                  </a:lnTo>
                  <a:lnTo>
                    <a:pt x="24" y="78"/>
                  </a:lnTo>
                  <a:lnTo>
                    <a:pt x="30" y="72"/>
                  </a:lnTo>
                  <a:lnTo>
                    <a:pt x="38" y="74"/>
                  </a:lnTo>
                  <a:lnTo>
                    <a:pt x="40" y="82"/>
                  </a:lnTo>
                  <a:lnTo>
                    <a:pt x="48" y="80"/>
                  </a:lnTo>
                  <a:lnTo>
                    <a:pt x="52" y="84"/>
                  </a:lnTo>
                  <a:lnTo>
                    <a:pt x="62" y="90"/>
                  </a:lnTo>
                  <a:lnTo>
                    <a:pt x="66" y="96"/>
                  </a:lnTo>
                  <a:lnTo>
                    <a:pt x="70" y="90"/>
                  </a:lnTo>
                  <a:lnTo>
                    <a:pt x="62" y="84"/>
                  </a:lnTo>
                  <a:lnTo>
                    <a:pt x="62" y="78"/>
                  </a:lnTo>
                  <a:lnTo>
                    <a:pt x="58" y="72"/>
                  </a:lnTo>
                  <a:lnTo>
                    <a:pt x="50" y="72"/>
                  </a:lnTo>
                  <a:lnTo>
                    <a:pt x="46" y="68"/>
                  </a:lnTo>
                  <a:lnTo>
                    <a:pt x="40" y="70"/>
                  </a:lnTo>
                  <a:lnTo>
                    <a:pt x="32" y="66"/>
                  </a:lnTo>
                  <a:lnTo>
                    <a:pt x="28" y="62"/>
                  </a:lnTo>
                  <a:lnTo>
                    <a:pt x="26" y="54"/>
                  </a:lnTo>
                  <a:lnTo>
                    <a:pt x="28" y="42"/>
                  </a:lnTo>
                  <a:lnTo>
                    <a:pt x="34" y="40"/>
                  </a:lnTo>
                  <a:lnTo>
                    <a:pt x="40" y="26"/>
                  </a:lnTo>
                  <a:lnTo>
                    <a:pt x="38" y="14"/>
                  </a:lnTo>
                  <a:lnTo>
                    <a:pt x="38" y="4"/>
                  </a:lnTo>
                  <a:lnTo>
                    <a:pt x="28" y="2"/>
                  </a:lnTo>
                  <a:lnTo>
                    <a:pt x="12" y="0"/>
                  </a:lnTo>
                  <a:lnTo>
                    <a:pt x="10" y="16"/>
                  </a:lnTo>
                  <a:lnTo>
                    <a:pt x="10" y="28"/>
                  </a:lnTo>
                  <a:lnTo>
                    <a:pt x="12" y="36"/>
                  </a:lnTo>
                  <a:lnTo>
                    <a:pt x="0" y="38"/>
                  </a:lnTo>
                  <a:lnTo>
                    <a:pt x="2" y="44"/>
                  </a:lnTo>
                  <a:lnTo>
                    <a:pt x="4" y="48"/>
                  </a:lnTo>
                  <a:lnTo>
                    <a:pt x="4" y="58"/>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77" name="Freeform 261">
              <a:extLst>
                <a:ext uri="{FF2B5EF4-FFF2-40B4-BE49-F238E27FC236}">
                  <a16:creationId xmlns:a16="http://schemas.microsoft.com/office/drawing/2014/main" id="{55026203-3E81-4010-BC8D-0C13A5125FD0}"/>
                </a:ext>
              </a:extLst>
            </p:cNvPr>
            <p:cNvSpPr>
              <a:spLocks/>
            </p:cNvSpPr>
            <p:nvPr/>
          </p:nvSpPr>
          <p:spPr bwMode="gray">
            <a:xfrm>
              <a:off x="7436938" y="4461546"/>
              <a:ext cx="60493" cy="66171"/>
            </a:xfrm>
            <a:custGeom>
              <a:avLst/>
              <a:gdLst>
                <a:gd name="T0" fmla="*/ 0 w 42"/>
                <a:gd name="T1" fmla="*/ 46 h 46"/>
                <a:gd name="T2" fmla="*/ 8 w 42"/>
                <a:gd name="T3" fmla="*/ 34 h 46"/>
                <a:gd name="T4" fmla="*/ 20 w 42"/>
                <a:gd name="T5" fmla="*/ 20 h 46"/>
                <a:gd name="T6" fmla="*/ 32 w 42"/>
                <a:gd name="T7" fmla="*/ 10 h 46"/>
                <a:gd name="T8" fmla="*/ 36 w 42"/>
                <a:gd name="T9" fmla="*/ 0 h 46"/>
                <a:gd name="T10" fmla="*/ 38 w 42"/>
                <a:gd name="T11" fmla="*/ 6 h 46"/>
                <a:gd name="T12" fmla="*/ 42 w 42"/>
                <a:gd name="T13" fmla="*/ 12 h 46"/>
                <a:gd name="T14" fmla="*/ 32 w 42"/>
                <a:gd name="T15" fmla="*/ 16 h 46"/>
                <a:gd name="T16" fmla="*/ 20 w 42"/>
                <a:gd name="T17" fmla="*/ 30 h 46"/>
                <a:gd name="T18" fmla="*/ 14 w 42"/>
                <a:gd name="T19" fmla="*/ 38 h 46"/>
                <a:gd name="T20" fmla="*/ 0 w 42"/>
                <a:gd name="T2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6">
                  <a:moveTo>
                    <a:pt x="0" y="46"/>
                  </a:moveTo>
                  <a:lnTo>
                    <a:pt x="8" y="34"/>
                  </a:lnTo>
                  <a:lnTo>
                    <a:pt x="20" y="20"/>
                  </a:lnTo>
                  <a:lnTo>
                    <a:pt x="32" y="10"/>
                  </a:lnTo>
                  <a:lnTo>
                    <a:pt x="36" y="0"/>
                  </a:lnTo>
                  <a:lnTo>
                    <a:pt x="38" y="6"/>
                  </a:lnTo>
                  <a:lnTo>
                    <a:pt x="42" y="12"/>
                  </a:lnTo>
                  <a:lnTo>
                    <a:pt x="32" y="16"/>
                  </a:lnTo>
                  <a:lnTo>
                    <a:pt x="20" y="30"/>
                  </a:lnTo>
                  <a:lnTo>
                    <a:pt x="14" y="38"/>
                  </a:lnTo>
                  <a:lnTo>
                    <a:pt x="0" y="4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78" name="Freeform 262">
              <a:extLst>
                <a:ext uri="{FF2B5EF4-FFF2-40B4-BE49-F238E27FC236}">
                  <a16:creationId xmlns:a16="http://schemas.microsoft.com/office/drawing/2014/main" id="{807183A5-529F-49B3-87DB-1FF328A175A7}"/>
                </a:ext>
              </a:extLst>
            </p:cNvPr>
            <p:cNvSpPr>
              <a:spLocks/>
            </p:cNvSpPr>
            <p:nvPr/>
          </p:nvSpPr>
          <p:spPr bwMode="gray">
            <a:xfrm>
              <a:off x="7543521" y="4496070"/>
              <a:ext cx="106583" cy="86312"/>
            </a:xfrm>
            <a:custGeom>
              <a:avLst/>
              <a:gdLst>
                <a:gd name="T0" fmla="*/ 58 w 74"/>
                <a:gd name="T1" fmla="*/ 58 h 60"/>
                <a:gd name="T2" fmla="*/ 40 w 74"/>
                <a:gd name="T3" fmla="*/ 60 h 60"/>
                <a:gd name="T4" fmla="*/ 34 w 74"/>
                <a:gd name="T5" fmla="*/ 48 h 60"/>
                <a:gd name="T6" fmla="*/ 34 w 74"/>
                <a:gd name="T7" fmla="*/ 38 h 60"/>
                <a:gd name="T8" fmla="*/ 40 w 74"/>
                <a:gd name="T9" fmla="*/ 36 h 60"/>
                <a:gd name="T10" fmla="*/ 32 w 74"/>
                <a:gd name="T11" fmla="*/ 30 h 60"/>
                <a:gd name="T12" fmla="*/ 24 w 74"/>
                <a:gd name="T13" fmla="*/ 32 h 60"/>
                <a:gd name="T14" fmla="*/ 18 w 74"/>
                <a:gd name="T15" fmla="*/ 34 h 60"/>
                <a:gd name="T16" fmla="*/ 12 w 74"/>
                <a:gd name="T17" fmla="*/ 36 h 60"/>
                <a:gd name="T18" fmla="*/ 8 w 74"/>
                <a:gd name="T19" fmla="*/ 44 h 60"/>
                <a:gd name="T20" fmla="*/ 4 w 74"/>
                <a:gd name="T21" fmla="*/ 50 h 60"/>
                <a:gd name="T22" fmla="*/ 0 w 74"/>
                <a:gd name="T23" fmla="*/ 38 h 60"/>
                <a:gd name="T24" fmla="*/ 4 w 74"/>
                <a:gd name="T25" fmla="*/ 28 h 60"/>
                <a:gd name="T26" fmla="*/ 14 w 74"/>
                <a:gd name="T27" fmla="*/ 24 h 60"/>
                <a:gd name="T28" fmla="*/ 22 w 74"/>
                <a:gd name="T29" fmla="*/ 20 h 60"/>
                <a:gd name="T30" fmla="*/ 26 w 74"/>
                <a:gd name="T31" fmla="*/ 14 h 60"/>
                <a:gd name="T32" fmla="*/ 32 w 74"/>
                <a:gd name="T33" fmla="*/ 22 h 60"/>
                <a:gd name="T34" fmla="*/ 36 w 74"/>
                <a:gd name="T35" fmla="*/ 24 h 60"/>
                <a:gd name="T36" fmla="*/ 42 w 74"/>
                <a:gd name="T37" fmla="*/ 18 h 60"/>
                <a:gd name="T38" fmla="*/ 50 w 74"/>
                <a:gd name="T39" fmla="*/ 8 h 60"/>
                <a:gd name="T40" fmla="*/ 54 w 74"/>
                <a:gd name="T41" fmla="*/ 10 h 60"/>
                <a:gd name="T42" fmla="*/ 58 w 74"/>
                <a:gd name="T43" fmla="*/ 10 h 60"/>
                <a:gd name="T44" fmla="*/ 58 w 74"/>
                <a:gd name="T45" fmla="*/ 4 h 60"/>
                <a:gd name="T46" fmla="*/ 62 w 74"/>
                <a:gd name="T47" fmla="*/ 0 h 60"/>
                <a:gd name="T48" fmla="*/ 68 w 74"/>
                <a:gd name="T49" fmla="*/ 6 h 60"/>
                <a:gd name="T50" fmla="*/ 72 w 74"/>
                <a:gd name="T51" fmla="*/ 14 h 60"/>
                <a:gd name="T52" fmla="*/ 74 w 74"/>
                <a:gd name="T53" fmla="*/ 28 h 60"/>
                <a:gd name="T54" fmla="*/ 74 w 74"/>
                <a:gd name="T55" fmla="*/ 42 h 60"/>
                <a:gd name="T56" fmla="*/ 66 w 74"/>
                <a:gd name="T57" fmla="*/ 44 h 60"/>
                <a:gd name="T58" fmla="*/ 64 w 74"/>
                <a:gd name="T59" fmla="*/ 36 h 60"/>
                <a:gd name="T60" fmla="*/ 58 w 74"/>
                <a:gd name="T61" fmla="*/ 42 h 60"/>
                <a:gd name="T62" fmla="*/ 54 w 74"/>
                <a:gd name="T63" fmla="*/ 46 h 60"/>
                <a:gd name="T64" fmla="*/ 58 w 74"/>
                <a:gd name="T65"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0">
                  <a:moveTo>
                    <a:pt x="58" y="58"/>
                  </a:moveTo>
                  <a:lnTo>
                    <a:pt x="40" y="60"/>
                  </a:lnTo>
                  <a:lnTo>
                    <a:pt x="34" y="48"/>
                  </a:lnTo>
                  <a:lnTo>
                    <a:pt x="34" y="38"/>
                  </a:lnTo>
                  <a:lnTo>
                    <a:pt x="40" y="36"/>
                  </a:lnTo>
                  <a:lnTo>
                    <a:pt x="32" y="30"/>
                  </a:lnTo>
                  <a:lnTo>
                    <a:pt x="24" y="32"/>
                  </a:lnTo>
                  <a:lnTo>
                    <a:pt x="18" y="34"/>
                  </a:lnTo>
                  <a:lnTo>
                    <a:pt x="12" y="36"/>
                  </a:lnTo>
                  <a:lnTo>
                    <a:pt x="8" y="44"/>
                  </a:lnTo>
                  <a:lnTo>
                    <a:pt x="4" y="50"/>
                  </a:lnTo>
                  <a:lnTo>
                    <a:pt x="0" y="38"/>
                  </a:lnTo>
                  <a:lnTo>
                    <a:pt x="4" y="28"/>
                  </a:lnTo>
                  <a:lnTo>
                    <a:pt x="14" y="24"/>
                  </a:lnTo>
                  <a:lnTo>
                    <a:pt x="22" y="20"/>
                  </a:lnTo>
                  <a:lnTo>
                    <a:pt x="26" y="14"/>
                  </a:lnTo>
                  <a:lnTo>
                    <a:pt x="32" y="22"/>
                  </a:lnTo>
                  <a:lnTo>
                    <a:pt x="36" y="24"/>
                  </a:lnTo>
                  <a:lnTo>
                    <a:pt x="42" y="18"/>
                  </a:lnTo>
                  <a:lnTo>
                    <a:pt x="50" y="8"/>
                  </a:lnTo>
                  <a:lnTo>
                    <a:pt x="54" y="10"/>
                  </a:lnTo>
                  <a:lnTo>
                    <a:pt x="58" y="10"/>
                  </a:lnTo>
                  <a:lnTo>
                    <a:pt x="58" y="4"/>
                  </a:lnTo>
                  <a:lnTo>
                    <a:pt x="62" y="0"/>
                  </a:lnTo>
                  <a:lnTo>
                    <a:pt x="68" y="6"/>
                  </a:lnTo>
                  <a:lnTo>
                    <a:pt x="72" y="14"/>
                  </a:lnTo>
                  <a:lnTo>
                    <a:pt x="74" y="28"/>
                  </a:lnTo>
                  <a:lnTo>
                    <a:pt x="74" y="42"/>
                  </a:lnTo>
                  <a:lnTo>
                    <a:pt x="66" y="44"/>
                  </a:lnTo>
                  <a:lnTo>
                    <a:pt x="64" y="36"/>
                  </a:lnTo>
                  <a:lnTo>
                    <a:pt x="58" y="42"/>
                  </a:lnTo>
                  <a:lnTo>
                    <a:pt x="54" y="46"/>
                  </a:lnTo>
                  <a:lnTo>
                    <a:pt x="58" y="58"/>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79" name="Freeform 263">
              <a:extLst>
                <a:ext uri="{FF2B5EF4-FFF2-40B4-BE49-F238E27FC236}">
                  <a16:creationId xmlns:a16="http://schemas.microsoft.com/office/drawing/2014/main" id="{043E87AD-F78E-4A73-9F2F-D8E395996B13}"/>
                </a:ext>
              </a:extLst>
            </p:cNvPr>
            <p:cNvSpPr>
              <a:spLocks/>
            </p:cNvSpPr>
            <p:nvPr/>
          </p:nvSpPr>
          <p:spPr bwMode="gray">
            <a:xfrm>
              <a:off x="7601133" y="4429898"/>
              <a:ext cx="25926" cy="31648"/>
            </a:xfrm>
            <a:custGeom>
              <a:avLst/>
              <a:gdLst>
                <a:gd name="T0" fmla="*/ 0 w 18"/>
                <a:gd name="T1" fmla="*/ 4 h 22"/>
                <a:gd name="T2" fmla="*/ 12 w 18"/>
                <a:gd name="T3" fmla="*/ 0 h 22"/>
                <a:gd name="T4" fmla="*/ 18 w 18"/>
                <a:gd name="T5" fmla="*/ 2 h 22"/>
                <a:gd name="T6" fmla="*/ 18 w 18"/>
                <a:gd name="T7" fmla="*/ 16 h 22"/>
                <a:gd name="T8" fmla="*/ 18 w 18"/>
                <a:gd name="T9" fmla="*/ 22 h 22"/>
                <a:gd name="T10" fmla="*/ 10 w 18"/>
                <a:gd name="T11" fmla="*/ 18 h 22"/>
                <a:gd name="T12" fmla="*/ 4 w 18"/>
                <a:gd name="T13" fmla="*/ 12 h 22"/>
                <a:gd name="T14" fmla="*/ 0 w 18"/>
                <a:gd name="T15" fmla="*/ 4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2">
                  <a:moveTo>
                    <a:pt x="0" y="4"/>
                  </a:moveTo>
                  <a:lnTo>
                    <a:pt x="12" y="0"/>
                  </a:lnTo>
                  <a:lnTo>
                    <a:pt x="18" y="2"/>
                  </a:lnTo>
                  <a:lnTo>
                    <a:pt x="18" y="16"/>
                  </a:lnTo>
                  <a:lnTo>
                    <a:pt x="18" y="22"/>
                  </a:lnTo>
                  <a:lnTo>
                    <a:pt x="10" y="18"/>
                  </a:lnTo>
                  <a:lnTo>
                    <a:pt x="4" y="12"/>
                  </a:lnTo>
                  <a:lnTo>
                    <a:pt x="0" y="4"/>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80" name="Freeform 264">
              <a:extLst>
                <a:ext uri="{FF2B5EF4-FFF2-40B4-BE49-F238E27FC236}">
                  <a16:creationId xmlns:a16="http://schemas.microsoft.com/office/drawing/2014/main" id="{77850300-2E93-4178-B64A-18668B433BAB}"/>
                </a:ext>
              </a:extLst>
            </p:cNvPr>
            <p:cNvSpPr>
              <a:spLocks/>
            </p:cNvSpPr>
            <p:nvPr/>
          </p:nvSpPr>
          <p:spPr bwMode="gray">
            <a:xfrm>
              <a:off x="7508953" y="4406882"/>
              <a:ext cx="28806" cy="34525"/>
            </a:xfrm>
            <a:custGeom>
              <a:avLst/>
              <a:gdLst>
                <a:gd name="T0" fmla="*/ 0 w 20"/>
                <a:gd name="T1" fmla="*/ 0 h 24"/>
                <a:gd name="T2" fmla="*/ 10 w 20"/>
                <a:gd name="T3" fmla="*/ 2 h 24"/>
                <a:gd name="T4" fmla="*/ 20 w 20"/>
                <a:gd name="T5" fmla="*/ 10 h 24"/>
                <a:gd name="T6" fmla="*/ 18 w 20"/>
                <a:gd name="T7" fmla="*/ 22 h 24"/>
                <a:gd name="T8" fmla="*/ 12 w 20"/>
                <a:gd name="T9" fmla="*/ 24 h 24"/>
                <a:gd name="T10" fmla="*/ 6 w 20"/>
                <a:gd name="T11" fmla="*/ 10 h 24"/>
                <a:gd name="T12" fmla="*/ 2 w 20"/>
                <a:gd name="T13" fmla="*/ 6 h 24"/>
                <a:gd name="T14" fmla="*/ 0 w 2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4">
                  <a:moveTo>
                    <a:pt x="0" y="0"/>
                  </a:moveTo>
                  <a:lnTo>
                    <a:pt x="10" y="2"/>
                  </a:lnTo>
                  <a:lnTo>
                    <a:pt x="20" y="10"/>
                  </a:lnTo>
                  <a:lnTo>
                    <a:pt x="18" y="22"/>
                  </a:lnTo>
                  <a:lnTo>
                    <a:pt x="12" y="24"/>
                  </a:lnTo>
                  <a:lnTo>
                    <a:pt x="6" y="10"/>
                  </a:lnTo>
                  <a:lnTo>
                    <a:pt x="2" y="6"/>
                  </a:lnTo>
                  <a:lnTo>
                    <a:pt x="0"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81" name="Freeform 265">
              <a:extLst>
                <a:ext uri="{FF2B5EF4-FFF2-40B4-BE49-F238E27FC236}">
                  <a16:creationId xmlns:a16="http://schemas.microsoft.com/office/drawing/2014/main" id="{B0D93F80-FE7F-43C6-94C9-53454DC2E58E}"/>
                </a:ext>
              </a:extLst>
            </p:cNvPr>
            <p:cNvSpPr>
              <a:spLocks/>
            </p:cNvSpPr>
            <p:nvPr/>
          </p:nvSpPr>
          <p:spPr bwMode="gray">
            <a:xfrm>
              <a:off x="7546401" y="4450038"/>
              <a:ext cx="31686" cy="28771"/>
            </a:xfrm>
            <a:custGeom>
              <a:avLst/>
              <a:gdLst>
                <a:gd name="T0" fmla="*/ 0 w 22"/>
                <a:gd name="T1" fmla="*/ 0 h 20"/>
                <a:gd name="T2" fmla="*/ 0 w 22"/>
                <a:gd name="T3" fmla="*/ 10 h 20"/>
                <a:gd name="T4" fmla="*/ 0 w 22"/>
                <a:gd name="T5" fmla="*/ 20 h 20"/>
                <a:gd name="T6" fmla="*/ 6 w 22"/>
                <a:gd name="T7" fmla="*/ 16 h 20"/>
                <a:gd name="T8" fmla="*/ 18 w 22"/>
                <a:gd name="T9" fmla="*/ 8 h 20"/>
                <a:gd name="T10" fmla="*/ 22 w 22"/>
                <a:gd name="T11" fmla="*/ 2 h 20"/>
                <a:gd name="T12" fmla="*/ 14 w 22"/>
                <a:gd name="T13" fmla="*/ 0 h 20"/>
                <a:gd name="T14" fmla="*/ 8 w 22"/>
                <a:gd name="T15" fmla="*/ 2 h 20"/>
                <a:gd name="T16" fmla="*/ 0 w 22"/>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0">
                  <a:moveTo>
                    <a:pt x="0" y="0"/>
                  </a:moveTo>
                  <a:lnTo>
                    <a:pt x="0" y="10"/>
                  </a:lnTo>
                  <a:lnTo>
                    <a:pt x="0" y="20"/>
                  </a:lnTo>
                  <a:lnTo>
                    <a:pt x="6" y="16"/>
                  </a:lnTo>
                  <a:lnTo>
                    <a:pt x="18" y="8"/>
                  </a:lnTo>
                  <a:lnTo>
                    <a:pt x="22" y="2"/>
                  </a:lnTo>
                  <a:lnTo>
                    <a:pt x="14" y="0"/>
                  </a:lnTo>
                  <a:lnTo>
                    <a:pt x="8" y="2"/>
                  </a:lnTo>
                  <a:lnTo>
                    <a:pt x="0" y="0"/>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82" name="Freeform 266">
              <a:extLst>
                <a:ext uri="{FF2B5EF4-FFF2-40B4-BE49-F238E27FC236}">
                  <a16:creationId xmlns:a16="http://schemas.microsoft.com/office/drawing/2014/main" id="{E6A46311-DBE2-4A59-AE31-018E506C665D}"/>
                </a:ext>
              </a:extLst>
            </p:cNvPr>
            <p:cNvSpPr>
              <a:spLocks/>
            </p:cNvSpPr>
            <p:nvPr/>
          </p:nvSpPr>
          <p:spPr bwMode="gray">
            <a:xfrm>
              <a:off x="7555043" y="4467300"/>
              <a:ext cx="34568" cy="40279"/>
            </a:xfrm>
            <a:custGeom>
              <a:avLst/>
              <a:gdLst>
                <a:gd name="T0" fmla="*/ 0 w 24"/>
                <a:gd name="T1" fmla="*/ 18 h 28"/>
                <a:gd name="T2" fmla="*/ 6 w 24"/>
                <a:gd name="T3" fmla="*/ 26 h 28"/>
                <a:gd name="T4" fmla="*/ 14 w 24"/>
                <a:gd name="T5" fmla="*/ 28 h 28"/>
                <a:gd name="T6" fmla="*/ 14 w 24"/>
                <a:gd name="T7" fmla="*/ 16 h 28"/>
                <a:gd name="T8" fmla="*/ 18 w 24"/>
                <a:gd name="T9" fmla="*/ 12 h 28"/>
                <a:gd name="T10" fmla="*/ 24 w 24"/>
                <a:gd name="T11" fmla="*/ 8 h 28"/>
                <a:gd name="T12" fmla="*/ 22 w 24"/>
                <a:gd name="T13" fmla="*/ 4 h 28"/>
                <a:gd name="T14" fmla="*/ 16 w 24"/>
                <a:gd name="T15" fmla="*/ 0 h 28"/>
                <a:gd name="T16" fmla="*/ 10 w 24"/>
                <a:gd name="T17" fmla="*/ 2 h 28"/>
                <a:gd name="T18" fmla="*/ 8 w 24"/>
                <a:gd name="T19" fmla="*/ 10 h 28"/>
                <a:gd name="T20" fmla="*/ 4 w 24"/>
                <a:gd name="T21" fmla="*/ 16 h 28"/>
                <a:gd name="T22" fmla="*/ 0 w 24"/>
                <a:gd name="T23"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28">
                  <a:moveTo>
                    <a:pt x="0" y="18"/>
                  </a:moveTo>
                  <a:lnTo>
                    <a:pt x="6" y="26"/>
                  </a:lnTo>
                  <a:lnTo>
                    <a:pt x="14" y="28"/>
                  </a:lnTo>
                  <a:lnTo>
                    <a:pt x="14" y="16"/>
                  </a:lnTo>
                  <a:lnTo>
                    <a:pt x="18" y="12"/>
                  </a:lnTo>
                  <a:lnTo>
                    <a:pt x="24" y="8"/>
                  </a:lnTo>
                  <a:lnTo>
                    <a:pt x="22" y="4"/>
                  </a:lnTo>
                  <a:lnTo>
                    <a:pt x="16" y="0"/>
                  </a:lnTo>
                  <a:lnTo>
                    <a:pt x="10" y="2"/>
                  </a:lnTo>
                  <a:lnTo>
                    <a:pt x="8" y="10"/>
                  </a:lnTo>
                  <a:lnTo>
                    <a:pt x="4" y="16"/>
                  </a:lnTo>
                  <a:lnTo>
                    <a:pt x="0" y="18"/>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83" name="Freeform 267">
              <a:extLst>
                <a:ext uri="{FF2B5EF4-FFF2-40B4-BE49-F238E27FC236}">
                  <a16:creationId xmlns:a16="http://schemas.microsoft.com/office/drawing/2014/main" id="{961D3A42-67FE-491C-BE50-15AFE3C85DB5}"/>
                </a:ext>
              </a:extLst>
            </p:cNvPr>
            <p:cNvSpPr>
              <a:spLocks/>
            </p:cNvSpPr>
            <p:nvPr/>
          </p:nvSpPr>
          <p:spPr bwMode="gray">
            <a:xfrm>
              <a:off x="7503192" y="4130685"/>
              <a:ext cx="43209" cy="77680"/>
            </a:xfrm>
            <a:custGeom>
              <a:avLst/>
              <a:gdLst>
                <a:gd name="T0" fmla="*/ 30 w 30"/>
                <a:gd name="T1" fmla="*/ 4 h 54"/>
                <a:gd name="T2" fmla="*/ 26 w 30"/>
                <a:gd name="T3" fmla="*/ 18 h 54"/>
                <a:gd name="T4" fmla="*/ 22 w 30"/>
                <a:gd name="T5" fmla="*/ 28 h 54"/>
                <a:gd name="T6" fmla="*/ 20 w 30"/>
                <a:gd name="T7" fmla="*/ 36 h 54"/>
                <a:gd name="T8" fmla="*/ 16 w 30"/>
                <a:gd name="T9" fmla="*/ 48 h 54"/>
                <a:gd name="T10" fmla="*/ 10 w 30"/>
                <a:gd name="T11" fmla="*/ 54 h 54"/>
                <a:gd name="T12" fmla="*/ 4 w 30"/>
                <a:gd name="T13" fmla="*/ 42 h 54"/>
                <a:gd name="T14" fmla="*/ 0 w 30"/>
                <a:gd name="T15" fmla="*/ 26 h 54"/>
                <a:gd name="T16" fmla="*/ 8 w 30"/>
                <a:gd name="T17" fmla="*/ 12 h 54"/>
                <a:gd name="T18" fmla="*/ 18 w 30"/>
                <a:gd name="T19" fmla="*/ 4 h 54"/>
                <a:gd name="T20" fmla="*/ 22 w 30"/>
                <a:gd name="T21" fmla="*/ 0 h 54"/>
                <a:gd name="T22" fmla="*/ 30 w 30"/>
                <a:gd name="T23"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54">
                  <a:moveTo>
                    <a:pt x="30" y="4"/>
                  </a:moveTo>
                  <a:lnTo>
                    <a:pt x="26" y="18"/>
                  </a:lnTo>
                  <a:lnTo>
                    <a:pt x="22" y="28"/>
                  </a:lnTo>
                  <a:lnTo>
                    <a:pt x="20" y="36"/>
                  </a:lnTo>
                  <a:lnTo>
                    <a:pt x="16" y="48"/>
                  </a:lnTo>
                  <a:lnTo>
                    <a:pt x="10" y="54"/>
                  </a:lnTo>
                  <a:lnTo>
                    <a:pt x="4" y="42"/>
                  </a:lnTo>
                  <a:lnTo>
                    <a:pt x="0" y="26"/>
                  </a:lnTo>
                  <a:lnTo>
                    <a:pt x="8" y="12"/>
                  </a:lnTo>
                  <a:lnTo>
                    <a:pt x="18" y="4"/>
                  </a:lnTo>
                  <a:lnTo>
                    <a:pt x="22" y="0"/>
                  </a:lnTo>
                  <a:lnTo>
                    <a:pt x="30" y="4"/>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84" name="Freeform 268">
              <a:extLst>
                <a:ext uri="{FF2B5EF4-FFF2-40B4-BE49-F238E27FC236}">
                  <a16:creationId xmlns:a16="http://schemas.microsoft.com/office/drawing/2014/main" id="{ED14C703-B8C6-4BD6-ADE8-E087D8F5F62E}"/>
                </a:ext>
              </a:extLst>
            </p:cNvPr>
            <p:cNvSpPr>
              <a:spLocks/>
            </p:cNvSpPr>
            <p:nvPr/>
          </p:nvSpPr>
          <p:spPr bwMode="gray">
            <a:xfrm>
              <a:off x="7241056" y="4254398"/>
              <a:ext cx="54732" cy="43156"/>
            </a:xfrm>
            <a:custGeom>
              <a:avLst/>
              <a:gdLst>
                <a:gd name="T0" fmla="*/ 10 w 38"/>
                <a:gd name="T1" fmla="*/ 6 h 30"/>
                <a:gd name="T2" fmla="*/ 20 w 38"/>
                <a:gd name="T3" fmla="*/ 0 h 30"/>
                <a:gd name="T4" fmla="*/ 30 w 38"/>
                <a:gd name="T5" fmla="*/ 0 h 30"/>
                <a:gd name="T6" fmla="*/ 38 w 38"/>
                <a:gd name="T7" fmla="*/ 2 h 30"/>
                <a:gd name="T8" fmla="*/ 34 w 38"/>
                <a:gd name="T9" fmla="*/ 8 h 30"/>
                <a:gd name="T10" fmla="*/ 30 w 38"/>
                <a:gd name="T11" fmla="*/ 14 h 30"/>
                <a:gd name="T12" fmla="*/ 30 w 38"/>
                <a:gd name="T13" fmla="*/ 24 h 30"/>
                <a:gd name="T14" fmla="*/ 22 w 38"/>
                <a:gd name="T15" fmla="*/ 26 h 30"/>
                <a:gd name="T16" fmla="*/ 16 w 38"/>
                <a:gd name="T17" fmla="*/ 30 h 30"/>
                <a:gd name="T18" fmla="*/ 6 w 38"/>
                <a:gd name="T19" fmla="*/ 28 h 30"/>
                <a:gd name="T20" fmla="*/ 0 w 38"/>
                <a:gd name="T21" fmla="*/ 20 h 30"/>
                <a:gd name="T22" fmla="*/ 0 w 38"/>
                <a:gd name="T23" fmla="*/ 10 h 30"/>
                <a:gd name="T24" fmla="*/ 10 w 38"/>
                <a:gd name="T25"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0">
                  <a:moveTo>
                    <a:pt x="10" y="6"/>
                  </a:moveTo>
                  <a:lnTo>
                    <a:pt x="20" y="0"/>
                  </a:lnTo>
                  <a:lnTo>
                    <a:pt x="30" y="0"/>
                  </a:lnTo>
                  <a:lnTo>
                    <a:pt x="38" y="2"/>
                  </a:lnTo>
                  <a:lnTo>
                    <a:pt x="34" y="8"/>
                  </a:lnTo>
                  <a:lnTo>
                    <a:pt x="30" y="14"/>
                  </a:lnTo>
                  <a:lnTo>
                    <a:pt x="30" y="24"/>
                  </a:lnTo>
                  <a:lnTo>
                    <a:pt x="22" y="26"/>
                  </a:lnTo>
                  <a:lnTo>
                    <a:pt x="16" y="30"/>
                  </a:lnTo>
                  <a:lnTo>
                    <a:pt x="6" y="28"/>
                  </a:lnTo>
                  <a:lnTo>
                    <a:pt x="0" y="20"/>
                  </a:lnTo>
                  <a:lnTo>
                    <a:pt x="0" y="10"/>
                  </a:lnTo>
                  <a:lnTo>
                    <a:pt x="10" y="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85" name="Freeform 270">
              <a:extLst>
                <a:ext uri="{FF2B5EF4-FFF2-40B4-BE49-F238E27FC236}">
                  <a16:creationId xmlns:a16="http://schemas.microsoft.com/office/drawing/2014/main" id="{1F61649A-A4C0-427E-BDC8-28BEA55EAEB7}"/>
                </a:ext>
              </a:extLst>
            </p:cNvPr>
            <p:cNvSpPr>
              <a:spLocks/>
            </p:cNvSpPr>
            <p:nvPr/>
          </p:nvSpPr>
          <p:spPr bwMode="gray">
            <a:xfrm>
              <a:off x="7779731" y="3903396"/>
              <a:ext cx="57613" cy="37402"/>
            </a:xfrm>
            <a:custGeom>
              <a:avLst/>
              <a:gdLst>
                <a:gd name="T0" fmla="*/ 30 w 40"/>
                <a:gd name="T1" fmla="*/ 16 h 26"/>
                <a:gd name="T2" fmla="*/ 24 w 40"/>
                <a:gd name="T3" fmla="*/ 14 h 26"/>
                <a:gd name="T4" fmla="*/ 18 w 40"/>
                <a:gd name="T5" fmla="*/ 18 h 26"/>
                <a:gd name="T6" fmla="*/ 14 w 40"/>
                <a:gd name="T7" fmla="*/ 26 h 26"/>
                <a:gd name="T8" fmla="*/ 6 w 40"/>
                <a:gd name="T9" fmla="*/ 24 h 26"/>
                <a:gd name="T10" fmla="*/ 6 w 40"/>
                <a:gd name="T11" fmla="*/ 18 h 26"/>
                <a:gd name="T12" fmla="*/ 0 w 40"/>
                <a:gd name="T13" fmla="*/ 14 h 26"/>
                <a:gd name="T14" fmla="*/ 8 w 40"/>
                <a:gd name="T15" fmla="*/ 8 h 26"/>
                <a:gd name="T16" fmla="*/ 16 w 40"/>
                <a:gd name="T17" fmla="*/ 8 h 26"/>
                <a:gd name="T18" fmla="*/ 24 w 40"/>
                <a:gd name="T19" fmla="*/ 6 h 26"/>
                <a:gd name="T20" fmla="*/ 28 w 40"/>
                <a:gd name="T21" fmla="*/ 0 h 26"/>
                <a:gd name="T22" fmla="*/ 36 w 40"/>
                <a:gd name="T23" fmla="*/ 0 h 26"/>
                <a:gd name="T24" fmla="*/ 40 w 40"/>
                <a:gd name="T25" fmla="*/ 6 h 26"/>
                <a:gd name="T26" fmla="*/ 38 w 40"/>
                <a:gd name="T27" fmla="*/ 8 h 26"/>
                <a:gd name="T28" fmla="*/ 34 w 40"/>
                <a:gd name="T29" fmla="*/ 14 h 26"/>
                <a:gd name="T30" fmla="*/ 30 w 40"/>
                <a:gd name="T3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26">
                  <a:moveTo>
                    <a:pt x="30" y="16"/>
                  </a:moveTo>
                  <a:lnTo>
                    <a:pt x="24" y="14"/>
                  </a:lnTo>
                  <a:lnTo>
                    <a:pt x="18" y="18"/>
                  </a:lnTo>
                  <a:lnTo>
                    <a:pt x="14" y="26"/>
                  </a:lnTo>
                  <a:lnTo>
                    <a:pt x="6" y="24"/>
                  </a:lnTo>
                  <a:lnTo>
                    <a:pt x="6" y="18"/>
                  </a:lnTo>
                  <a:lnTo>
                    <a:pt x="0" y="14"/>
                  </a:lnTo>
                  <a:lnTo>
                    <a:pt x="8" y="8"/>
                  </a:lnTo>
                  <a:lnTo>
                    <a:pt x="16" y="8"/>
                  </a:lnTo>
                  <a:lnTo>
                    <a:pt x="24" y="6"/>
                  </a:lnTo>
                  <a:lnTo>
                    <a:pt x="28" y="0"/>
                  </a:lnTo>
                  <a:lnTo>
                    <a:pt x="36" y="0"/>
                  </a:lnTo>
                  <a:lnTo>
                    <a:pt x="40" y="6"/>
                  </a:lnTo>
                  <a:lnTo>
                    <a:pt x="38" y="8"/>
                  </a:lnTo>
                  <a:lnTo>
                    <a:pt x="34" y="14"/>
                  </a:lnTo>
                  <a:lnTo>
                    <a:pt x="30" y="16"/>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86" name="Freeform 273">
              <a:extLst>
                <a:ext uri="{FF2B5EF4-FFF2-40B4-BE49-F238E27FC236}">
                  <a16:creationId xmlns:a16="http://schemas.microsoft.com/office/drawing/2014/main" id="{3840C3E5-77CB-4193-9475-9E851A4C9623}"/>
                </a:ext>
              </a:extLst>
            </p:cNvPr>
            <p:cNvSpPr>
              <a:spLocks/>
            </p:cNvSpPr>
            <p:nvPr/>
          </p:nvSpPr>
          <p:spPr bwMode="gray">
            <a:xfrm>
              <a:off x="7647223" y="3794068"/>
              <a:ext cx="72015" cy="103573"/>
            </a:xfrm>
            <a:custGeom>
              <a:avLst/>
              <a:gdLst>
                <a:gd name="T0" fmla="*/ 2 w 50"/>
                <a:gd name="T1" fmla="*/ 32 h 72"/>
                <a:gd name="T2" fmla="*/ 2 w 50"/>
                <a:gd name="T3" fmla="*/ 28 h 72"/>
                <a:gd name="T4" fmla="*/ 8 w 50"/>
                <a:gd name="T5" fmla="*/ 30 h 72"/>
                <a:gd name="T6" fmla="*/ 12 w 50"/>
                <a:gd name="T7" fmla="*/ 28 h 72"/>
                <a:gd name="T8" fmla="*/ 10 w 50"/>
                <a:gd name="T9" fmla="*/ 22 h 72"/>
                <a:gd name="T10" fmla="*/ 6 w 50"/>
                <a:gd name="T11" fmla="*/ 20 h 72"/>
                <a:gd name="T12" fmla="*/ 10 w 50"/>
                <a:gd name="T13" fmla="*/ 6 h 72"/>
                <a:gd name="T14" fmla="*/ 20 w 50"/>
                <a:gd name="T15" fmla="*/ 2 h 72"/>
                <a:gd name="T16" fmla="*/ 30 w 50"/>
                <a:gd name="T17" fmla="*/ 0 h 72"/>
                <a:gd name="T18" fmla="*/ 38 w 50"/>
                <a:gd name="T19" fmla="*/ 8 h 72"/>
                <a:gd name="T20" fmla="*/ 44 w 50"/>
                <a:gd name="T21" fmla="*/ 18 h 72"/>
                <a:gd name="T22" fmla="*/ 48 w 50"/>
                <a:gd name="T23" fmla="*/ 30 h 72"/>
                <a:gd name="T24" fmla="*/ 50 w 50"/>
                <a:gd name="T25" fmla="*/ 40 h 72"/>
                <a:gd name="T26" fmla="*/ 48 w 50"/>
                <a:gd name="T27" fmla="*/ 54 h 72"/>
                <a:gd name="T28" fmla="*/ 50 w 50"/>
                <a:gd name="T29" fmla="*/ 54 h 72"/>
                <a:gd name="T30" fmla="*/ 50 w 50"/>
                <a:gd name="T31" fmla="*/ 56 h 72"/>
                <a:gd name="T32" fmla="*/ 46 w 50"/>
                <a:gd name="T33" fmla="*/ 58 h 72"/>
                <a:gd name="T34" fmla="*/ 38 w 50"/>
                <a:gd name="T35" fmla="*/ 62 h 72"/>
                <a:gd name="T36" fmla="*/ 34 w 50"/>
                <a:gd name="T37" fmla="*/ 64 h 72"/>
                <a:gd name="T38" fmla="*/ 28 w 50"/>
                <a:gd name="T39" fmla="*/ 60 h 72"/>
                <a:gd name="T40" fmla="*/ 24 w 50"/>
                <a:gd name="T41" fmla="*/ 64 h 72"/>
                <a:gd name="T42" fmla="*/ 16 w 50"/>
                <a:gd name="T43" fmla="*/ 70 h 72"/>
                <a:gd name="T44" fmla="*/ 12 w 50"/>
                <a:gd name="T45" fmla="*/ 68 h 72"/>
                <a:gd name="T46" fmla="*/ 2 w 50"/>
                <a:gd name="T47" fmla="*/ 72 h 72"/>
                <a:gd name="T48" fmla="*/ 0 w 50"/>
                <a:gd name="T49" fmla="*/ 66 h 72"/>
                <a:gd name="T50" fmla="*/ 2 w 50"/>
                <a:gd name="T51" fmla="*/ 58 h 72"/>
                <a:gd name="T52" fmla="*/ 2 w 50"/>
                <a:gd name="T53" fmla="*/ 48 h 72"/>
                <a:gd name="T54" fmla="*/ 6 w 50"/>
                <a:gd name="T55" fmla="*/ 46 h 72"/>
                <a:gd name="T56" fmla="*/ 6 w 50"/>
                <a:gd name="T57" fmla="*/ 38 h 72"/>
                <a:gd name="T58" fmla="*/ 2 w 50"/>
                <a:gd name="T59"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72">
                  <a:moveTo>
                    <a:pt x="2" y="32"/>
                  </a:moveTo>
                  <a:lnTo>
                    <a:pt x="2" y="28"/>
                  </a:lnTo>
                  <a:lnTo>
                    <a:pt x="8" y="30"/>
                  </a:lnTo>
                  <a:lnTo>
                    <a:pt x="12" y="28"/>
                  </a:lnTo>
                  <a:lnTo>
                    <a:pt x="10" y="22"/>
                  </a:lnTo>
                  <a:lnTo>
                    <a:pt x="6" y="20"/>
                  </a:lnTo>
                  <a:lnTo>
                    <a:pt x="10" y="6"/>
                  </a:lnTo>
                  <a:lnTo>
                    <a:pt x="20" y="2"/>
                  </a:lnTo>
                  <a:lnTo>
                    <a:pt x="30" y="0"/>
                  </a:lnTo>
                  <a:lnTo>
                    <a:pt x="38" y="8"/>
                  </a:lnTo>
                  <a:lnTo>
                    <a:pt x="44" y="18"/>
                  </a:lnTo>
                  <a:lnTo>
                    <a:pt x="48" y="30"/>
                  </a:lnTo>
                  <a:lnTo>
                    <a:pt x="50" y="40"/>
                  </a:lnTo>
                  <a:lnTo>
                    <a:pt x="48" y="54"/>
                  </a:lnTo>
                  <a:lnTo>
                    <a:pt x="50" y="54"/>
                  </a:lnTo>
                  <a:lnTo>
                    <a:pt x="50" y="56"/>
                  </a:lnTo>
                  <a:lnTo>
                    <a:pt x="46" y="58"/>
                  </a:lnTo>
                  <a:lnTo>
                    <a:pt x="38" y="62"/>
                  </a:lnTo>
                  <a:lnTo>
                    <a:pt x="34" y="64"/>
                  </a:lnTo>
                  <a:lnTo>
                    <a:pt x="28" y="60"/>
                  </a:lnTo>
                  <a:lnTo>
                    <a:pt x="24" y="64"/>
                  </a:lnTo>
                  <a:lnTo>
                    <a:pt x="16" y="70"/>
                  </a:lnTo>
                  <a:lnTo>
                    <a:pt x="12" y="68"/>
                  </a:lnTo>
                  <a:lnTo>
                    <a:pt x="2" y="72"/>
                  </a:lnTo>
                  <a:lnTo>
                    <a:pt x="0" y="66"/>
                  </a:lnTo>
                  <a:lnTo>
                    <a:pt x="2" y="58"/>
                  </a:lnTo>
                  <a:lnTo>
                    <a:pt x="2" y="48"/>
                  </a:lnTo>
                  <a:lnTo>
                    <a:pt x="6" y="46"/>
                  </a:lnTo>
                  <a:lnTo>
                    <a:pt x="6" y="38"/>
                  </a:lnTo>
                  <a:lnTo>
                    <a:pt x="2" y="32"/>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87" name="Freeform 274">
              <a:extLst>
                <a:ext uri="{FF2B5EF4-FFF2-40B4-BE49-F238E27FC236}">
                  <a16:creationId xmlns:a16="http://schemas.microsoft.com/office/drawing/2014/main" id="{F3903EBC-D6D5-429A-B88A-EFE203D50537}"/>
                </a:ext>
              </a:extLst>
            </p:cNvPr>
            <p:cNvSpPr>
              <a:spLocks/>
            </p:cNvSpPr>
            <p:nvPr/>
          </p:nvSpPr>
          <p:spPr bwMode="gray">
            <a:xfrm>
              <a:off x="7604014" y="3673231"/>
              <a:ext cx="141149" cy="138098"/>
            </a:xfrm>
            <a:custGeom>
              <a:avLst/>
              <a:gdLst>
                <a:gd name="T0" fmla="*/ 24 w 98"/>
                <a:gd name="T1" fmla="*/ 92 h 96"/>
                <a:gd name="T2" fmla="*/ 12 w 98"/>
                <a:gd name="T3" fmla="*/ 94 h 96"/>
                <a:gd name="T4" fmla="*/ 8 w 98"/>
                <a:gd name="T5" fmla="*/ 88 h 96"/>
                <a:gd name="T6" fmla="*/ 12 w 98"/>
                <a:gd name="T7" fmla="*/ 80 h 96"/>
                <a:gd name="T8" fmla="*/ 12 w 98"/>
                <a:gd name="T9" fmla="*/ 70 h 96"/>
                <a:gd name="T10" fmla="*/ 16 w 98"/>
                <a:gd name="T11" fmla="*/ 60 h 96"/>
                <a:gd name="T12" fmla="*/ 6 w 98"/>
                <a:gd name="T13" fmla="*/ 60 h 96"/>
                <a:gd name="T14" fmla="*/ 0 w 98"/>
                <a:gd name="T15" fmla="*/ 56 h 96"/>
                <a:gd name="T16" fmla="*/ 6 w 98"/>
                <a:gd name="T17" fmla="*/ 48 h 96"/>
                <a:gd name="T18" fmla="*/ 22 w 98"/>
                <a:gd name="T19" fmla="*/ 38 h 96"/>
                <a:gd name="T20" fmla="*/ 28 w 98"/>
                <a:gd name="T21" fmla="*/ 32 h 96"/>
                <a:gd name="T22" fmla="*/ 36 w 98"/>
                <a:gd name="T23" fmla="*/ 24 h 96"/>
                <a:gd name="T24" fmla="*/ 40 w 98"/>
                <a:gd name="T25" fmla="*/ 22 h 96"/>
                <a:gd name="T26" fmla="*/ 50 w 98"/>
                <a:gd name="T27" fmla="*/ 26 h 96"/>
                <a:gd name="T28" fmla="*/ 60 w 98"/>
                <a:gd name="T29" fmla="*/ 24 h 96"/>
                <a:gd name="T30" fmla="*/ 62 w 98"/>
                <a:gd name="T31" fmla="*/ 16 h 96"/>
                <a:gd name="T32" fmla="*/ 72 w 98"/>
                <a:gd name="T33" fmla="*/ 16 h 96"/>
                <a:gd name="T34" fmla="*/ 80 w 98"/>
                <a:gd name="T35" fmla="*/ 10 h 96"/>
                <a:gd name="T36" fmla="*/ 82 w 98"/>
                <a:gd name="T37" fmla="*/ 4 h 96"/>
                <a:gd name="T38" fmla="*/ 88 w 98"/>
                <a:gd name="T39" fmla="*/ 0 h 96"/>
                <a:gd name="T40" fmla="*/ 98 w 98"/>
                <a:gd name="T41" fmla="*/ 8 h 96"/>
                <a:gd name="T42" fmla="*/ 92 w 98"/>
                <a:gd name="T43" fmla="*/ 12 h 96"/>
                <a:gd name="T44" fmla="*/ 84 w 98"/>
                <a:gd name="T45" fmla="*/ 18 h 96"/>
                <a:gd name="T46" fmla="*/ 80 w 98"/>
                <a:gd name="T47" fmla="*/ 28 h 96"/>
                <a:gd name="T48" fmla="*/ 78 w 98"/>
                <a:gd name="T49" fmla="*/ 38 h 96"/>
                <a:gd name="T50" fmla="*/ 76 w 98"/>
                <a:gd name="T51" fmla="*/ 42 h 96"/>
                <a:gd name="T52" fmla="*/ 68 w 98"/>
                <a:gd name="T53" fmla="*/ 46 h 96"/>
                <a:gd name="T54" fmla="*/ 52 w 98"/>
                <a:gd name="T55" fmla="*/ 52 h 96"/>
                <a:gd name="T56" fmla="*/ 48 w 98"/>
                <a:gd name="T57" fmla="*/ 58 h 96"/>
                <a:gd name="T58" fmla="*/ 48 w 98"/>
                <a:gd name="T59" fmla="*/ 66 h 96"/>
                <a:gd name="T60" fmla="*/ 52 w 98"/>
                <a:gd name="T61" fmla="*/ 76 h 96"/>
                <a:gd name="T62" fmla="*/ 56 w 98"/>
                <a:gd name="T63" fmla="*/ 80 h 96"/>
                <a:gd name="T64" fmla="*/ 60 w 98"/>
                <a:gd name="T65" fmla="*/ 84 h 96"/>
                <a:gd name="T66" fmla="*/ 50 w 98"/>
                <a:gd name="T67" fmla="*/ 86 h 96"/>
                <a:gd name="T68" fmla="*/ 40 w 98"/>
                <a:gd name="T69" fmla="*/ 90 h 96"/>
                <a:gd name="T70" fmla="*/ 36 w 98"/>
                <a:gd name="T71" fmla="*/ 96 h 96"/>
                <a:gd name="T72" fmla="*/ 24 w 98"/>
                <a:gd name="T73"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 h="96">
                  <a:moveTo>
                    <a:pt x="24" y="92"/>
                  </a:moveTo>
                  <a:lnTo>
                    <a:pt x="12" y="94"/>
                  </a:lnTo>
                  <a:lnTo>
                    <a:pt x="8" y="88"/>
                  </a:lnTo>
                  <a:lnTo>
                    <a:pt x="12" y="80"/>
                  </a:lnTo>
                  <a:lnTo>
                    <a:pt x="12" y="70"/>
                  </a:lnTo>
                  <a:lnTo>
                    <a:pt x="16" y="60"/>
                  </a:lnTo>
                  <a:lnTo>
                    <a:pt x="6" y="60"/>
                  </a:lnTo>
                  <a:lnTo>
                    <a:pt x="0" y="56"/>
                  </a:lnTo>
                  <a:lnTo>
                    <a:pt x="6" y="48"/>
                  </a:lnTo>
                  <a:lnTo>
                    <a:pt x="22" y="38"/>
                  </a:lnTo>
                  <a:lnTo>
                    <a:pt x="28" y="32"/>
                  </a:lnTo>
                  <a:lnTo>
                    <a:pt x="36" y="24"/>
                  </a:lnTo>
                  <a:lnTo>
                    <a:pt x="40" y="22"/>
                  </a:lnTo>
                  <a:lnTo>
                    <a:pt x="50" y="26"/>
                  </a:lnTo>
                  <a:lnTo>
                    <a:pt x="60" y="24"/>
                  </a:lnTo>
                  <a:lnTo>
                    <a:pt x="62" y="16"/>
                  </a:lnTo>
                  <a:lnTo>
                    <a:pt x="72" y="16"/>
                  </a:lnTo>
                  <a:lnTo>
                    <a:pt x="80" y="10"/>
                  </a:lnTo>
                  <a:lnTo>
                    <a:pt x="82" y="4"/>
                  </a:lnTo>
                  <a:lnTo>
                    <a:pt x="88" y="0"/>
                  </a:lnTo>
                  <a:lnTo>
                    <a:pt x="98" y="8"/>
                  </a:lnTo>
                  <a:lnTo>
                    <a:pt x="92" y="12"/>
                  </a:lnTo>
                  <a:lnTo>
                    <a:pt x="84" y="18"/>
                  </a:lnTo>
                  <a:lnTo>
                    <a:pt x="80" y="28"/>
                  </a:lnTo>
                  <a:lnTo>
                    <a:pt x="78" y="38"/>
                  </a:lnTo>
                  <a:lnTo>
                    <a:pt x="76" y="42"/>
                  </a:lnTo>
                  <a:lnTo>
                    <a:pt x="68" y="46"/>
                  </a:lnTo>
                  <a:lnTo>
                    <a:pt x="52" y="52"/>
                  </a:lnTo>
                  <a:lnTo>
                    <a:pt x="48" y="58"/>
                  </a:lnTo>
                  <a:lnTo>
                    <a:pt x="48" y="66"/>
                  </a:lnTo>
                  <a:lnTo>
                    <a:pt x="52" y="76"/>
                  </a:lnTo>
                  <a:lnTo>
                    <a:pt x="56" y="80"/>
                  </a:lnTo>
                  <a:lnTo>
                    <a:pt x="60" y="84"/>
                  </a:lnTo>
                  <a:lnTo>
                    <a:pt x="50" y="86"/>
                  </a:lnTo>
                  <a:lnTo>
                    <a:pt x="40" y="90"/>
                  </a:lnTo>
                  <a:lnTo>
                    <a:pt x="36" y="96"/>
                  </a:lnTo>
                  <a:lnTo>
                    <a:pt x="24" y="92"/>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88" name="Freeform 275">
              <a:extLst>
                <a:ext uri="{FF2B5EF4-FFF2-40B4-BE49-F238E27FC236}">
                  <a16:creationId xmlns:a16="http://schemas.microsoft.com/office/drawing/2014/main" id="{7B180F20-4EED-4E98-A65A-0D6937DA1C2E}"/>
                </a:ext>
              </a:extLst>
            </p:cNvPr>
            <p:cNvSpPr>
              <a:spLocks/>
            </p:cNvSpPr>
            <p:nvPr/>
          </p:nvSpPr>
          <p:spPr bwMode="gray">
            <a:xfrm>
              <a:off x="6440245" y="3362509"/>
              <a:ext cx="1399979" cy="880380"/>
            </a:xfrm>
            <a:custGeom>
              <a:avLst/>
              <a:gdLst>
                <a:gd name="T0" fmla="*/ 108 w 972"/>
                <a:gd name="T1" fmla="*/ 176 h 612"/>
                <a:gd name="T2" fmla="*/ 170 w 972"/>
                <a:gd name="T3" fmla="*/ 134 h 612"/>
                <a:gd name="T4" fmla="*/ 210 w 972"/>
                <a:gd name="T5" fmla="*/ 104 h 612"/>
                <a:gd name="T6" fmla="*/ 258 w 972"/>
                <a:gd name="T7" fmla="*/ 116 h 612"/>
                <a:gd name="T8" fmla="*/ 278 w 972"/>
                <a:gd name="T9" fmla="*/ 170 h 612"/>
                <a:gd name="T10" fmla="*/ 358 w 972"/>
                <a:gd name="T11" fmla="*/ 212 h 612"/>
                <a:gd name="T12" fmla="*/ 506 w 972"/>
                <a:gd name="T13" fmla="*/ 240 h 612"/>
                <a:gd name="T14" fmla="*/ 608 w 972"/>
                <a:gd name="T15" fmla="*/ 200 h 612"/>
                <a:gd name="T16" fmla="*/ 654 w 972"/>
                <a:gd name="T17" fmla="*/ 164 h 612"/>
                <a:gd name="T18" fmla="*/ 736 w 972"/>
                <a:gd name="T19" fmla="*/ 144 h 612"/>
                <a:gd name="T20" fmla="*/ 668 w 972"/>
                <a:gd name="T21" fmla="*/ 116 h 612"/>
                <a:gd name="T22" fmla="*/ 714 w 972"/>
                <a:gd name="T23" fmla="*/ 76 h 612"/>
                <a:gd name="T24" fmla="*/ 750 w 972"/>
                <a:gd name="T25" fmla="*/ 20 h 612"/>
                <a:gd name="T26" fmla="*/ 798 w 972"/>
                <a:gd name="T27" fmla="*/ 0 h 612"/>
                <a:gd name="T28" fmla="*/ 856 w 972"/>
                <a:gd name="T29" fmla="*/ 68 h 612"/>
                <a:gd name="T30" fmla="*/ 908 w 972"/>
                <a:gd name="T31" fmla="*/ 100 h 612"/>
                <a:gd name="T32" fmla="*/ 970 w 972"/>
                <a:gd name="T33" fmla="*/ 110 h 612"/>
                <a:gd name="T34" fmla="*/ 934 w 972"/>
                <a:gd name="T35" fmla="*/ 174 h 612"/>
                <a:gd name="T36" fmla="*/ 896 w 972"/>
                <a:gd name="T37" fmla="*/ 216 h 612"/>
                <a:gd name="T38" fmla="*/ 848 w 972"/>
                <a:gd name="T39" fmla="*/ 238 h 612"/>
                <a:gd name="T40" fmla="*/ 798 w 972"/>
                <a:gd name="T41" fmla="*/ 274 h 612"/>
                <a:gd name="T42" fmla="*/ 772 w 972"/>
                <a:gd name="T43" fmla="*/ 266 h 612"/>
                <a:gd name="T44" fmla="*/ 724 w 972"/>
                <a:gd name="T45" fmla="*/ 286 h 612"/>
                <a:gd name="T46" fmla="*/ 720 w 972"/>
                <a:gd name="T47" fmla="*/ 316 h 612"/>
                <a:gd name="T48" fmla="*/ 758 w 972"/>
                <a:gd name="T49" fmla="*/ 316 h 612"/>
                <a:gd name="T50" fmla="*/ 752 w 972"/>
                <a:gd name="T51" fmla="*/ 334 h 612"/>
                <a:gd name="T52" fmla="*/ 736 w 972"/>
                <a:gd name="T53" fmla="*/ 372 h 612"/>
                <a:gd name="T54" fmla="*/ 766 w 972"/>
                <a:gd name="T55" fmla="*/ 422 h 612"/>
                <a:gd name="T56" fmla="*/ 760 w 972"/>
                <a:gd name="T57" fmla="*/ 438 h 612"/>
                <a:gd name="T58" fmla="*/ 766 w 972"/>
                <a:gd name="T59" fmla="*/ 450 h 612"/>
                <a:gd name="T60" fmla="*/ 714 w 972"/>
                <a:gd name="T61" fmla="*/ 542 h 612"/>
                <a:gd name="T62" fmla="*/ 638 w 972"/>
                <a:gd name="T63" fmla="*/ 568 h 612"/>
                <a:gd name="T64" fmla="*/ 586 w 972"/>
                <a:gd name="T65" fmla="*/ 596 h 612"/>
                <a:gd name="T66" fmla="*/ 576 w 972"/>
                <a:gd name="T67" fmla="*/ 594 h 612"/>
                <a:gd name="T68" fmla="*/ 528 w 972"/>
                <a:gd name="T69" fmla="*/ 590 h 612"/>
                <a:gd name="T70" fmla="*/ 492 w 972"/>
                <a:gd name="T71" fmla="*/ 576 h 612"/>
                <a:gd name="T72" fmla="*/ 450 w 972"/>
                <a:gd name="T73" fmla="*/ 590 h 612"/>
                <a:gd name="T74" fmla="*/ 420 w 972"/>
                <a:gd name="T75" fmla="*/ 594 h 612"/>
                <a:gd name="T76" fmla="*/ 402 w 972"/>
                <a:gd name="T77" fmla="*/ 552 h 612"/>
                <a:gd name="T78" fmla="*/ 392 w 972"/>
                <a:gd name="T79" fmla="*/ 490 h 612"/>
                <a:gd name="T80" fmla="*/ 352 w 972"/>
                <a:gd name="T81" fmla="*/ 464 h 612"/>
                <a:gd name="T82" fmla="*/ 292 w 972"/>
                <a:gd name="T83" fmla="*/ 488 h 612"/>
                <a:gd name="T84" fmla="*/ 230 w 972"/>
                <a:gd name="T85" fmla="*/ 488 h 612"/>
                <a:gd name="T86" fmla="*/ 146 w 972"/>
                <a:gd name="T87" fmla="*/ 456 h 612"/>
                <a:gd name="T88" fmla="*/ 80 w 972"/>
                <a:gd name="T89" fmla="*/ 418 h 612"/>
                <a:gd name="T90" fmla="*/ 84 w 972"/>
                <a:gd name="T91" fmla="*/ 380 h 612"/>
                <a:gd name="T92" fmla="*/ 70 w 972"/>
                <a:gd name="T93" fmla="*/ 352 h 612"/>
                <a:gd name="T94" fmla="*/ 20 w 972"/>
                <a:gd name="T95" fmla="*/ 318 h 612"/>
                <a:gd name="T96" fmla="*/ 2 w 972"/>
                <a:gd name="T97" fmla="*/ 284 h 612"/>
                <a:gd name="T98" fmla="*/ 32 w 972"/>
                <a:gd name="T99" fmla="*/ 266 h 612"/>
                <a:gd name="T100" fmla="*/ 102 w 972"/>
                <a:gd name="T101" fmla="*/ 23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2" h="612">
                  <a:moveTo>
                    <a:pt x="108" y="228"/>
                  </a:moveTo>
                  <a:lnTo>
                    <a:pt x="108" y="218"/>
                  </a:lnTo>
                  <a:lnTo>
                    <a:pt x="116" y="210"/>
                  </a:lnTo>
                  <a:lnTo>
                    <a:pt x="110" y="194"/>
                  </a:lnTo>
                  <a:lnTo>
                    <a:pt x="108" y="176"/>
                  </a:lnTo>
                  <a:lnTo>
                    <a:pt x="120" y="170"/>
                  </a:lnTo>
                  <a:lnTo>
                    <a:pt x="138" y="170"/>
                  </a:lnTo>
                  <a:lnTo>
                    <a:pt x="142" y="156"/>
                  </a:lnTo>
                  <a:lnTo>
                    <a:pt x="152" y="132"/>
                  </a:lnTo>
                  <a:lnTo>
                    <a:pt x="170" y="134"/>
                  </a:lnTo>
                  <a:lnTo>
                    <a:pt x="184" y="134"/>
                  </a:lnTo>
                  <a:lnTo>
                    <a:pt x="194" y="132"/>
                  </a:lnTo>
                  <a:lnTo>
                    <a:pt x="194" y="118"/>
                  </a:lnTo>
                  <a:lnTo>
                    <a:pt x="198" y="104"/>
                  </a:lnTo>
                  <a:lnTo>
                    <a:pt x="210" y="104"/>
                  </a:lnTo>
                  <a:lnTo>
                    <a:pt x="212" y="94"/>
                  </a:lnTo>
                  <a:lnTo>
                    <a:pt x="228" y="94"/>
                  </a:lnTo>
                  <a:lnTo>
                    <a:pt x="232" y="104"/>
                  </a:lnTo>
                  <a:lnTo>
                    <a:pt x="242" y="114"/>
                  </a:lnTo>
                  <a:lnTo>
                    <a:pt x="258" y="116"/>
                  </a:lnTo>
                  <a:lnTo>
                    <a:pt x="272" y="130"/>
                  </a:lnTo>
                  <a:lnTo>
                    <a:pt x="280" y="142"/>
                  </a:lnTo>
                  <a:lnTo>
                    <a:pt x="280" y="150"/>
                  </a:lnTo>
                  <a:lnTo>
                    <a:pt x="274" y="158"/>
                  </a:lnTo>
                  <a:lnTo>
                    <a:pt x="278" y="170"/>
                  </a:lnTo>
                  <a:lnTo>
                    <a:pt x="286" y="174"/>
                  </a:lnTo>
                  <a:lnTo>
                    <a:pt x="320" y="176"/>
                  </a:lnTo>
                  <a:lnTo>
                    <a:pt x="330" y="186"/>
                  </a:lnTo>
                  <a:lnTo>
                    <a:pt x="352" y="198"/>
                  </a:lnTo>
                  <a:lnTo>
                    <a:pt x="358" y="212"/>
                  </a:lnTo>
                  <a:lnTo>
                    <a:pt x="364" y="220"/>
                  </a:lnTo>
                  <a:lnTo>
                    <a:pt x="418" y="222"/>
                  </a:lnTo>
                  <a:lnTo>
                    <a:pt x="446" y="224"/>
                  </a:lnTo>
                  <a:lnTo>
                    <a:pt x="470" y="236"/>
                  </a:lnTo>
                  <a:lnTo>
                    <a:pt x="506" y="240"/>
                  </a:lnTo>
                  <a:lnTo>
                    <a:pt x="528" y="226"/>
                  </a:lnTo>
                  <a:lnTo>
                    <a:pt x="572" y="226"/>
                  </a:lnTo>
                  <a:lnTo>
                    <a:pt x="590" y="216"/>
                  </a:lnTo>
                  <a:lnTo>
                    <a:pt x="590" y="210"/>
                  </a:lnTo>
                  <a:lnTo>
                    <a:pt x="608" y="200"/>
                  </a:lnTo>
                  <a:lnTo>
                    <a:pt x="602" y="188"/>
                  </a:lnTo>
                  <a:lnTo>
                    <a:pt x="608" y="176"/>
                  </a:lnTo>
                  <a:lnTo>
                    <a:pt x="622" y="176"/>
                  </a:lnTo>
                  <a:lnTo>
                    <a:pt x="640" y="178"/>
                  </a:lnTo>
                  <a:lnTo>
                    <a:pt x="654" y="164"/>
                  </a:lnTo>
                  <a:lnTo>
                    <a:pt x="670" y="164"/>
                  </a:lnTo>
                  <a:lnTo>
                    <a:pt x="688" y="150"/>
                  </a:lnTo>
                  <a:lnTo>
                    <a:pt x="708" y="142"/>
                  </a:lnTo>
                  <a:lnTo>
                    <a:pt x="720" y="142"/>
                  </a:lnTo>
                  <a:lnTo>
                    <a:pt x="736" y="144"/>
                  </a:lnTo>
                  <a:lnTo>
                    <a:pt x="734" y="134"/>
                  </a:lnTo>
                  <a:lnTo>
                    <a:pt x="714" y="114"/>
                  </a:lnTo>
                  <a:lnTo>
                    <a:pt x="704" y="112"/>
                  </a:lnTo>
                  <a:lnTo>
                    <a:pt x="696" y="118"/>
                  </a:lnTo>
                  <a:lnTo>
                    <a:pt x="668" y="116"/>
                  </a:lnTo>
                  <a:lnTo>
                    <a:pt x="672" y="102"/>
                  </a:lnTo>
                  <a:lnTo>
                    <a:pt x="680" y="84"/>
                  </a:lnTo>
                  <a:lnTo>
                    <a:pt x="686" y="76"/>
                  </a:lnTo>
                  <a:lnTo>
                    <a:pt x="704" y="86"/>
                  </a:lnTo>
                  <a:lnTo>
                    <a:pt x="714" y="76"/>
                  </a:lnTo>
                  <a:lnTo>
                    <a:pt x="726" y="74"/>
                  </a:lnTo>
                  <a:lnTo>
                    <a:pt x="730" y="58"/>
                  </a:lnTo>
                  <a:lnTo>
                    <a:pt x="740" y="40"/>
                  </a:lnTo>
                  <a:lnTo>
                    <a:pt x="750" y="34"/>
                  </a:lnTo>
                  <a:lnTo>
                    <a:pt x="750" y="20"/>
                  </a:lnTo>
                  <a:lnTo>
                    <a:pt x="738" y="18"/>
                  </a:lnTo>
                  <a:lnTo>
                    <a:pt x="740" y="10"/>
                  </a:lnTo>
                  <a:lnTo>
                    <a:pt x="754" y="4"/>
                  </a:lnTo>
                  <a:lnTo>
                    <a:pt x="780" y="2"/>
                  </a:lnTo>
                  <a:lnTo>
                    <a:pt x="798" y="0"/>
                  </a:lnTo>
                  <a:lnTo>
                    <a:pt x="814" y="6"/>
                  </a:lnTo>
                  <a:lnTo>
                    <a:pt x="828" y="12"/>
                  </a:lnTo>
                  <a:lnTo>
                    <a:pt x="840" y="32"/>
                  </a:lnTo>
                  <a:lnTo>
                    <a:pt x="848" y="52"/>
                  </a:lnTo>
                  <a:lnTo>
                    <a:pt x="856" y="68"/>
                  </a:lnTo>
                  <a:lnTo>
                    <a:pt x="862" y="84"/>
                  </a:lnTo>
                  <a:lnTo>
                    <a:pt x="878" y="84"/>
                  </a:lnTo>
                  <a:lnTo>
                    <a:pt x="888" y="90"/>
                  </a:lnTo>
                  <a:lnTo>
                    <a:pt x="902" y="98"/>
                  </a:lnTo>
                  <a:lnTo>
                    <a:pt x="908" y="100"/>
                  </a:lnTo>
                  <a:lnTo>
                    <a:pt x="912" y="120"/>
                  </a:lnTo>
                  <a:lnTo>
                    <a:pt x="934" y="122"/>
                  </a:lnTo>
                  <a:lnTo>
                    <a:pt x="940" y="114"/>
                  </a:lnTo>
                  <a:lnTo>
                    <a:pt x="954" y="112"/>
                  </a:lnTo>
                  <a:lnTo>
                    <a:pt x="970" y="110"/>
                  </a:lnTo>
                  <a:lnTo>
                    <a:pt x="972" y="124"/>
                  </a:lnTo>
                  <a:lnTo>
                    <a:pt x="964" y="128"/>
                  </a:lnTo>
                  <a:lnTo>
                    <a:pt x="958" y="150"/>
                  </a:lnTo>
                  <a:lnTo>
                    <a:pt x="946" y="172"/>
                  </a:lnTo>
                  <a:lnTo>
                    <a:pt x="934" y="174"/>
                  </a:lnTo>
                  <a:lnTo>
                    <a:pt x="928" y="168"/>
                  </a:lnTo>
                  <a:lnTo>
                    <a:pt x="914" y="178"/>
                  </a:lnTo>
                  <a:lnTo>
                    <a:pt x="914" y="214"/>
                  </a:lnTo>
                  <a:lnTo>
                    <a:pt x="906" y="224"/>
                  </a:lnTo>
                  <a:lnTo>
                    <a:pt x="896" y="216"/>
                  </a:lnTo>
                  <a:lnTo>
                    <a:pt x="880" y="232"/>
                  </a:lnTo>
                  <a:lnTo>
                    <a:pt x="870" y="232"/>
                  </a:lnTo>
                  <a:lnTo>
                    <a:pt x="868" y="240"/>
                  </a:lnTo>
                  <a:lnTo>
                    <a:pt x="858" y="242"/>
                  </a:lnTo>
                  <a:lnTo>
                    <a:pt x="848" y="238"/>
                  </a:lnTo>
                  <a:lnTo>
                    <a:pt x="844" y="240"/>
                  </a:lnTo>
                  <a:lnTo>
                    <a:pt x="830" y="254"/>
                  </a:lnTo>
                  <a:lnTo>
                    <a:pt x="818" y="262"/>
                  </a:lnTo>
                  <a:lnTo>
                    <a:pt x="808" y="272"/>
                  </a:lnTo>
                  <a:lnTo>
                    <a:pt x="798" y="274"/>
                  </a:lnTo>
                  <a:lnTo>
                    <a:pt x="788" y="276"/>
                  </a:lnTo>
                  <a:lnTo>
                    <a:pt x="760" y="294"/>
                  </a:lnTo>
                  <a:lnTo>
                    <a:pt x="758" y="282"/>
                  </a:lnTo>
                  <a:lnTo>
                    <a:pt x="762" y="272"/>
                  </a:lnTo>
                  <a:lnTo>
                    <a:pt x="772" y="266"/>
                  </a:lnTo>
                  <a:lnTo>
                    <a:pt x="770" y="256"/>
                  </a:lnTo>
                  <a:lnTo>
                    <a:pt x="762" y="256"/>
                  </a:lnTo>
                  <a:lnTo>
                    <a:pt x="750" y="258"/>
                  </a:lnTo>
                  <a:lnTo>
                    <a:pt x="728" y="276"/>
                  </a:lnTo>
                  <a:lnTo>
                    <a:pt x="724" y="286"/>
                  </a:lnTo>
                  <a:lnTo>
                    <a:pt x="704" y="286"/>
                  </a:lnTo>
                  <a:lnTo>
                    <a:pt x="700" y="294"/>
                  </a:lnTo>
                  <a:lnTo>
                    <a:pt x="706" y="308"/>
                  </a:lnTo>
                  <a:lnTo>
                    <a:pt x="720" y="310"/>
                  </a:lnTo>
                  <a:lnTo>
                    <a:pt x="720" y="316"/>
                  </a:lnTo>
                  <a:lnTo>
                    <a:pt x="722" y="324"/>
                  </a:lnTo>
                  <a:lnTo>
                    <a:pt x="734" y="322"/>
                  </a:lnTo>
                  <a:lnTo>
                    <a:pt x="742" y="314"/>
                  </a:lnTo>
                  <a:lnTo>
                    <a:pt x="750" y="312"/>
                  </a:lnTo>
                  <a:lnTo>
                    <a:pt x="758" y="316"/>
                  </a:lnTo>
                  <a:lnTo>
                    <a:pt x="774" y="320"/>
                  </a:lnTo>
                  <a:lnTo>
                    <a:pt x="778" y="328"/>
                  </a:lnTo>
                  <a:lnTo>
                    <a:pt x="772" y="330"/>
                  </a:lnTo>
                  <a:lnTo>
                    <a:pt x="760" y="330"/>
                  </a:lnTo>
                  <a:lnTo>
                    <a:pt x="752" y="334"/>
                  </a:lnTo>
                  <a:lnTo>
                    <a:pt x="750" y="340"/>
                  </a:lnTo>
                  <a:lnTo>
                    <a:pt x="740" y="344"/>
                  </a:lnTo>
                  <a:lnTo>
                    <a:pt x="730" y="358"/>
                  </a:lnTo>
                  <a:lnTo>
                    <a:pt x="726" y="368"/>
                  </a:lnTo>
                  <a:lnTo>
                    <a:pt x="736" y="372"/>
                  </a:lnTo>
                  <a:lnTo>
                    <a:pt x="742" y="378"/>
                  </a:lnTo>
                  <a:lnTo>
                    <a:pt x="750" y="398"/>
                  </a:lnTo>
                  <a:lnTo>
                    <a:pt x="752" y="406"/>
                  </a:lnTo>
                  <a:lnTo>
                    <a:pt x="768" y="418"/>
                  </a:lnTo>
                  <a:lnTo>
                    <a:pt x="766" y="422"/>
                  </a:lnTo>
                  <a:lnTo>
                    <a:pt x="756" y="418"/>
                  </a:lnTo>
                  <a:lnTo>
                    <a:pt x="752" y="426"/>
                  </a:lnTo>
                  <a:lnTo>
                    <a:pt x="764" y="430"/>
                  </a:lnTo>
                  <a:lnTo>
                    <a:pt x="768" y="436"/>
                  </a:lnTo>
                  <a:lnTo>
                    <a:pt x="760" y="438"/>
                  </a:lnTo>
                  <a:lnTo>
                    <a:pt x="750" y="440"/>
                  </a:lnTo>
                  <a:lnTo>
                    <a:pt x="744" y="444"/>
                  </a:lnTo>
                  <a:lnTo>
                    <a:pt x="742" y="446"/>
                  </a:lnTo>
                  <a:lnTo>
                    <a:pt x="756" y="448"/>
                  </a:lnTo>
                  <a:lnTo>
                    <a:pt x="766" y="450"/>
                  </a:lnTo>
                  <a:lnTo>
                    <a:pt x="766" y="462"/>
                  </a:lnTo>
                  <a:lnTo>
                    <a:pt x="758" y="480"/>
                  </a:lnTo>
                  <a:lnTo>
                    <a:pt x="738" y="504"/>
                  </a:lnTo>
                  <a:lnTo>
                    <a:pt x="724" y="524"/>
                  </a:lnTo>
                  <a:lnTo>
                    <a:pt x="714" y="542"/>
                  </a:lnTo>
                  <a:lnTo>
                    <a:pt x="692" y="560"/>
                  </a:lnTo>
                  <a:lnTo>
                    <a:pt x="678" y="572"/>
                  </a:lnTo>
                  <a:lnTo>
                    <a:pt x="656" y="576"/>
                  </a:lnTo>
                  <a:lnTo>
                    <a:pt x="644" y="576"/>
                  </a:lnTo>
                  <a:lnTo>
                    <a:pt x="638" y="568"/>
                  </a:lnTo>
                  <a:lnTo>
                    <a:pt x="632" y="570"/>
                  </a:lnTo>
                  <a:lnTo>
                    <a:pt x="632" y="584"/>
                  </a:lnTo>
                  <a:lnTo>
                    <a:pt x="618" y="588"/>
                  </a:lnTo>
                  <a:lnTo>
                    <a:pt x="598" y="594"/>
                  </a:lnTo>
                  <a:lnTo>
                    <a:pt x="586" y="596"/>
                  </a:lnTo>
                  <a:lnTo>
                    <a:pt x="582" y="604"/>
                  </a:lnTo>
                  <a:lnTo>
                    <a:pt x="584" y="612"/>
                  </a:lnTo>
                  <a:lnTo>
                    <a:pt x="576" y="608"/>
                  </a:lnTo>
                  <a:lnTo>
                    <a:pt x="576" y="600"/>
                  </a:lnTo>
                  <a:lnTo>
                    <a:pt x="576" y="594"/>
                  </a:lnTo>
                  <a:lnTo>
                    <a:pt x="566" y="594"/>
                  </a:lnTo>
                  <a:lnTo>
                    <a:pt x="556" y="590"/>
                  </a:lnTo>
                  <a:lnTo>
                    <a:pt x="546" y="594"/>
                  </a:lnTo>
                  <a:lnTo>
                    <a:pt x="536" y="594"/>
                  </a:lnTo>
                  <a:lnTo>
                    <a:pt x="528" y="590"/>
                  </a:lnTo>
                  <a:lnTo>
                    <a:pt x="526" y="574"/>
                  </a:lnTo>
                  <a:lnTo>
                    <a:pt x="514" y="572"/>
                  </a:lnTo>
                  <a:lnTo>
                    <a:pt x="508" y="568"/>
                  </a:lnTo>
                  <a:lnTo>
                    <a:pt x="500" y="568"/>
                  </a:lnTo>
                  <a:lnTo>
                    <a:pt x="492" y="576"/>
                  </a:lnTo>
                  <a:lnTo>
                    <a:pt x="458" y="576"/>
                  </a:lnTo>
                  <a:lnTo>
                    <a:pt x="456" y="580"/>
                  </a:lnTo>
                  <a:lnTo>
                    <a:pt x="444" y="580"/>
                  </a:lnTo>
                  <a:lnTo>
                    <a:pt x="444" y="588"/>
                  </a:lnTo>
                  <a:lnTo>
                    <a:pt x="450" y="590"/>
                  </a:lnTo>
                  <a:lnTo>
                    <a:pt x="448" y="598"/>
                  </a:lnTo>
                  <a:lnTo>
                    <a:pt x="440" y="598"/>
                  </a:lnTo>
                  <a:lnTo>
                    <a:pt x="436" y="594"/>
                  </a:lnTo>
                  <a:lnTo>
                    <a:pt x="428" y="594"/>
                  </a:lnTo>
                  <a:lnTo>
                    <a:pt x="420" y="594"/>
                  </a:lnTo>
                  <a:lnTo>
                    <a:pt x="420" y="588"/>
                  </a:lnTo>
                  <a:lnTo>
                    <a:pt x="412" y="586"/>
                  </a:lnTo>
                  <a:lnTo>
                    <a:pt x="412" y="570"/>
                  </a:lnTo>
                  <a:lnTo>
                    <a:pt x="402" y="566"/>
                  </a:lnTo>
                  <a:lnTo>
                    <a:pt x="402" y="552"/>
                  </a:lnTo>
                  <a:lnTo>
                    <a:pt x="382" y="546"/>
                  </a:lnTo>
                  <a:lnTo>
                    <a:pt x="382" y="542"/>
                  </a:lnTo>
                  <a:lnTo>
                    <a:pt x="398" y="520"/>
                  </a:lnTo>
                  <a:lnTo>
                    <a:pt x="400" y="496"/>
                  </a:lnTo>
                  <a:lnTo>
                    <a:pt x="392" y="490"/>
                  </a:lnTo>
                  <a:lnTo>
                    <a:pt x="386" y="480"/>
                  </a:lnTo>
                  <a:lnTo>
                    <a:pt x="378" y="478"/>
                  </a:lnTo>
                  <a:lnTo>
                    <a:pt x="362" y="476"/>
                  </a:lnTo>
                  <a:lnTo>
                    <a:pt x="362" y="462"/>
                  </a:lnTo>
                  <a:lnTo>
                    <a:pt x="352" y="464"/>
                  </a:lnTo>
                  <a:lnTo>
                    <a:pt x="330" y="464"/>
                  </a:lnTo>
                  <a:lnTo>
                    <a:pt x="324" y="472"/>
                  </a:lnTo>
                  <a:lnTo>
                    <a:pt x="312" y="472"/>
                  </a:lnTo>
                  <a:lnTo>
                    <a:pt x="302" y="486"/>
                  </a:lnTo>
                  <a:lnTo>
                    <a:pt x="292" y="488"/>
                  </a:lnTo>
                  <a:lnTo>
                    <a:pt x="278" y="486"/>
                  </a:lnTo>
                  <a:lnTo>
                    <a:pt x="266" y="482"/>
                  </a:lnTo>
                  <a:lnTo>
                    <a:pt x="256" y="482"/>
                  </a:lnTo>
                  <a:lnTo>
                    <a:pt x="250" y="488"/>
                  </a:lnTo>
                  <a:lnTo>
                    <a:pt x="230" y="488"/>
                  </a:lnTo>
                  <a:lnTo>
                    <a:pt x="208" y="486"/>
                  </a:lnTo>
                  <a:lnTo>
                    <a:pt x="192" y="484"/>
                  </a:lnTo>
                  <a:lnTo>
                    <a:pt x="174" y="472"/>
                  </a:lnTo>
                  <a:lnTo>
                    <a:pt x="162" y="464"/>
                  </a:lnTo>
                  <a:lnTo>
                    <a:pt x="146" y="456"/>
                  </a:lnTo>
                  <a:lnTo>
                    <a:pt x="132" y="442"/>
                  </a:lnTo>
                  <a:lnTo>
                    <a:pt x="118" y="448"/>
                  </a:lnTo>
                  <a:lnTo>
                    <a:pt x="106" y="438"/>
                  </a:lnTo>
                  <a:lnTo>
                    <a:pt x="80" y="426"/>
                  </a:lnTo>
                  <a:lnTo>
                    <a:pt x="80" y="418"/>
                  </a:lnTo>
                  <a:lnTo>
                    <a:pt x="84" y="408"/>
                  </a:lnTo>
                  <a:lnTo>
                    <a:pt x="94" y="406"/>
                  </a:lnTo>
                  <a:lnTo>
                    <a:pt x="96" y="398"/>
                  </a:lnTo>
                  <a:lnTo>
                    <a:pt x="84" y="390"/>
                  </a:lnTo>
                  <a:lnTo>
                    <a:pt x="84" y="380"/>
                  </a:lnTo>
                  <a:lnTo>
                    <a:pt x="100" y="372"/>
                  </a:lnTo>
                  <a:lnTo>
                    <a:pt x="108" y="364"/>
                  </a:lnTo>
                  <a:lnTo>
                    <a:pt x="108" y="356"/>
                  </a:lnTo>
                  <a:lnTo>
                    <a:pt x="90" y="344"/>
                  </a:lnTo>
                  <a:lnTo>
                    <a:pt x="70" y="352"/>
                  </a:lnTo>
                  <a:lnTo>
                    <a:pt x="58" y="350"/>
                  </a:lnTo>
                  <a:lnTo>
                    <a:pt x="38" y="342"/>
                  </a:lnTo>
                  <a:lnTo>
                    <a:pt x="38" y="332"/>
                  </a:lnTo>
                  <a:lnTo>
                    <a:pt x="20" y="326"/>
                  </a:lnTo>
                  <a:lnTo>
                    <a:pt x="20" y="318"/>
                  </a:lnTo>
                  <a:lnTo>
                    <a:pt x="20" y="298"/>
                  </a:lnTo>
                  <a:lnTo>
                    <a:pt x="8" y="300"/>
                  </a:lnTo>
                  <a:lnTo>
                    <a:pt x="2" y="298"/>
                  </a:lnTo>
                  <a:lnTo>
                    <a:pt x="0" y="290"/>
                  </a:lnTo>
                  <a:lnTo>
                    <a:pt x="2" y="284"/>
                  </a:lnTo>
                  <a:lnTo>
                    <a:pt x="4" y="274"/>
                  </a:lnTo>
                  <a:lnTo>
                    <a:pt x="16" y="266"/>
                  </a:lnTo>
                  <a:lnTo>
                    <a:pt x="18" y="260"/>
                  </a:lnTo>
                  <a:lnTo>
                    <a:pt x="32" y="260"/>
                  </a:lnTo>
                  <a:lnTo>
                    <a:pt x="32" y="266"/>
                  </a:lnTo>
                  <a:lnTo>
                    <a:pt x="48" y="262"/>
                  </a:lnTo>
                  <a:lnTo>
                    <a:pt x="52" y="252"/>
                  </a:lnTo>
                  <a:lnTo>
                    <a:pt x="72" y="252"/>
                  </a:lnTo>
                  <a:lnTo>
                    <a:pt x="76" y="244"/>
                  </a:lnTo>
                  <a:lnTo>
                    <a:pt x="102" y="232"/>
                  </a:lnTo>
                  <a:lnTo>
                    <a:pt x="108" y="228"/>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89" name="Freeform 276">
              <a:extLst>
                <a:ext uri="{FF2B5EF4-FFF2-40B4-BE49-F238E27FC236}">
                  <a16:creationId xmlns:a16="http://schemas.microsoft.com/office/drawing/2014/main" id="{4F1A93DF-EF81-46B2-B3E1-D3B83F284732}"/>
                </a:ext>
              </a:extLst>
            </p:cNvPr>
            <p:cNvSpPr>
              <a:spLocks/>
            </p:cNvSpPr>
            <p:nvPr/>
          </p:nvSpPr>
          <p:spPr bwMode="gray">
            <a:xfrm>
              <a:off x="7039413" y="4196856"/>
              <a:ext cx="178598" cy="195640"/>
            </a:xfrm>
            <a:custGeom>
              <a:avLst/>
              <a:gdLst>
                <a:gd name="T0" fmla="*/ 12 w 124"/>
                <a:gd name="T1" fmla="*/ 14 h 136"/>
                <a:gd name="T2" fmla="*/ 20 w 124"/>
                <a:gd name="T3" fmla="*/ 14 h 136"/>
                <a:gd name="T4" fmla="*/ 24 w 124"/>
                <a:gd name="T5" fmla="*/ 18 h 136"/>
                <a:gd name="T6" fmla="*/ 32 w 124"/>
                <a:gd name="T7" fmla="*/ 18 h 136"/>
                <a:gd name="T8" fmla="*/ 34 w 124"/>
                <a:gd name="T9" fmla="*/ 10 h 136"/>
                <a:gd name="T10" fmla="*/ 28 w 124"/>
                <a:gd name="T11" fmla="*/ 8 h 136"/>
                <a:gd name="T12" fmla="*/ 28 w 124"/>
                <a:gd name="T13" fmla="*/ 0 h 136"/>
                <a:gd name="T14" fmla="*/ 40 w 124"/>
                <a:gd name="T15" fmla="*/ 0 h 136"/>
                <a:gd name="T16" fmla="*/ 40 w 124"/>
                <a:gd name="T17" fmla="*/ 4 h 136"/>
                <a:gd name="T18" fmla="*/ 50 w 124"/>
                <a:gd name="T19" fmla="*/ 14 h 136"/>
                <a:gd name="T20" fmla="*/ 52 w 124"/>
                <a:gd name="T21" fmla="*/ 24 h 136"/>
                <a:gd name="T22" fmla="*/ 52 w 124"/>
                <a:gd name="T23" fmla="*/ 28 h 136"/>
                <a:gd name="T24" fmla="*/ 74 w 124"/>
                <a:gd name="T25" fmla="*/ 26 h 136"/>
                <a:gd name="T26" fmla="*/ 80 w 124"/>
                <a:gd name="T27" fmla="*/ 36 h 136"/>
                <a:gd name="T28" fmla="*/ 82 w 124"/>
                <a:gd name="T29" fmla="*/ 46 h 136"/>
                <a:gd name="T30" fmla="*/ 68 w 124"/>
                <a:gd name="T31" fmla="*/ 46 h 136"/>
                <a:gd name="T32" fmla="*/ 68 w 124"/>
                <a:gd name="T33" fmla="*/ 56 h 136"/>
                <a:gd name="T34" fmla="*/ 76 w 124"/>
                <a:gd name="T35" fmla="*/ 60 h 136"/>
                <a:gd name="T36" fmla="*/ 100 w 124"/>
                <a:gd name="T37" fmla="*/ 84 h 136"/>
                <a:gd name="T38" fmla="*/ 120 w 124"/>
                <a:gd name="T39" fmla="*/ 106 h 136"/>
                <a:gd name="T40" fmla="*/ 124 w 124"/>
                <a:gd name="T41" fmla="*/ 120 h 136"/>
                <a:gd name="T42" fmla="*/ 122 w 124"/>
                <a:gd name="T43" fmla="*/ 134 h 136"/>
                <a:gd name="T44" fmla="*/ 112 w 124"/>
                <a:gd name="T45" fmla="*/ 134 h 136"/>
                <a:gd name="T46" fmla="*/ 110 w 124"/>
                <a:gd name="T47" fmla="*/ 128 h 136"/>
                <a:gd name="T48" fmla="*/ 104 w 124"/>
                <a:gd name="T49" fmla="*/ 128 h 136"/>
                <a:gd name="T50" fmla="*/ 102 w 124"/>
                <a:gd name="T51" fmla="*/ 136 h 136"/>
                <a:gd name="T52" fmla="*/ 90 w 124"/>
                <a:gd name="T53" fmla="*/ 136 h 136"/>
                <a:gd name="T54" fmla="*/ 90 w 124"/>
                <a:gd name="T55" fmla="*/ 130 h 136"/>
                <a:gd name="T56" fmla="*/ 94 w 124"/>
                <a:gd name="T57" fmla="*/ 118 h 136"/>
                <a:gd name="T58" fmla="*/ 94 w 124"/>
                <a:gd name="T59" fmla="*/ 108 h 136"/>
                <a:gd name="T60" fmla="*/ 84 w 124"/>
                <a:gd name="T61" fmla="*/ 98 h 136"/>
                <a:gd name="T62" fmla="*/ 80 w 124"/>
                <a:gd name="T63" fmla="*/ 82 h 136"/>
                <a:gd name="T64" fmla="*/ 64 w 124"/>
                <a:gd name="T65" fmla="*/ 64 h 136"/>
                <a:gd name="T66" fmla="*/ 52 w 124"/>
                <a:gd name="T67" fmla="*/ 72 h 136"/>
                <a:gd name="T68" fmla="*/ 40 w 124"/>
                <a:gd name="T69" fmla="*/ 68 h 136"/>
                <a:gd name="T70" fmla="*/ 20 w 124"/>
                <a:gd name="T71" fmla="*/ 80 h 136"/>
                <a:gd name="T72" fmla="*/ 20 w 124"/>
                <a:gd name="T73" fmla="*/ 66 h 136"/>
                <a:gd name="T74" fmla="*/ 24 w 124"/>
                <a:gd name="T75" fmla="*/ 62 h 136"/>
                <a:gd name="T76" fmla="*/ 20 w 124"/>
                <a:gd name="T77" fmla="*/ 48 h 136"/>
                <a:gd name="T78" fmla="*/ 12 w 124"/>
                <a:gd name="T79" fmla="*/ 46 h 136"/>
                <a:gd name="T80" fmla="*/ 12 w 124"/>
                <a:gd name="T81" fmla="*/ 38 h 136"/>
                <a:gd name="T82" fmla="*/ 0 w 124"/>
                <a:gd name="T83" fmla="*/ 32 h 136"/>
                <a:gd name="T84" fmla="*/ 14 w 124"/>
                <a:gd name="T85" fmla="*/ 24 h 136"/>
                <a:gd name="T86" fmla="*/ 12 w 124"/>
                <a:gd name="T87"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 h="136">
                  <a:moveTo>
                    <a:pt x="12" y="14"/>
                  </a:moveTo>
                  <a:lnTo>
                    <a:pt x="20" y="14"/>
                  </a:lnTo>
                  <a:lnTo>
                    <a:pt x="24" y="18"/>
                  </a:lnTo>
                  <a:lnTo>
                    <a:pt x="32" y="18"/>
                  </a:lnTo>
                  <a:lnTo>
                    <a:pt x="34" y="10"/>
                  </a:lnTo>
                  <a:lnTo>
                    <a:pt x="28" y="8"/>
                  </a:lnTo>
                  <a:lnTo>
                    <a:pt x="28" y="0"/>
                  </a:lnTo>
                  <a:lnTo>
                    <a:pt x="40" y="0"/>
                  </a:lnTo>
                  <a:lnTo>
                    <a:pt x="40" y="4"/>
                  </a:lnTo>
                  <a:lnTo>
                    <a:pt x="50" y="14"/>
                  </a:lnTo>
                  <a:lnTo>
                    <a:pt x="52" y="24"/>
                  </a:lnTo>
                  <a:lnTo>
                    <a:pt x="52" y="28"/>
                  </a:lnTo>
                  <a:lnTo>
                    <a:pt x="74" y="26"/>
                  </a:lnTo>
                  <a:lnTo>
                    <a:pt x="80" y="36"/>
                  </a:lnTo>
                  <a:lnTo>
                    <a:pt x="82" y="46"/>
                  </a:lnTo>
                  <a:lnTo>
                    <a:pt x="68" y="46"/>
                  </a:lnTo>
                  <a:lnTo>
                    <a:pt x="68" y="56"/>
                  </a:lnTo>
                  <a:lnTo>
                    <a:pt x="76" y="60"/>
                  </a:lnTo>
                  <a:lnTo>
                    <a:pt x="100" y="84"/>
                  </a:lnTo>
                  <a:lnTo>
                    <a:pt x="120" y="106"/>
                  </a:lnTo>
                  <a:lnTo>
                    <a:pt x="124" y="120"/>
                  </a:lnTo>
                  <a:lnTo>
                    <a:pt x="122" y="134"/>
                  </a:lnTo>
                  <a:lnTo>
                    <a:pt x="112" y="134"/>
                  </a:lnTo>
                  <a:lnTo>
                    <a:pt x="110" y="128"/>
                  </a:lnTo>
                  <a:lnTo>
                    <a:pt x="104" y="128"/>
                  </a:lnTo>
                  <a:lnTo>
                    <a:pt x="102" y="136"/>
                  </a:lnTo>
                  <a:lnTo>
                    <a:pt x="90" y="136"/>
                  </a:lnTo>
                  <a:lnTo>
                    <a:pt x="90" y="130"/>
                  </a:lnTo>
                  <a:lnTo>
                    <a:pt x="94" y="118"/>
                  </a:lnTo>
                  <a:lnTo>
                    <a:pt x="94" y="108"/>
                  </a:lnTo>
                  <a:lnTo>
                    <a:pt x="84" y="98"/>
                  </a:lnTo>
                  <a:lnTo>
                    <a:pt x="80" y="82"/>
                  </a:lnTo>
                  <a:lnTo>
                    <a:pt x="64" y="64"/>
                  </a:lnTo>
                  <a:lnTo>
                    <a:pt x="52" y="72"/>
                  </a:lnTo>
                  <a:lnTo>
                    <a:pt x="40" y="68"/>
                  </a:lnTo>
                  <a:lnTo>
                    <a:pt x="20" y="80"/>
                  </a:lnTo>
                  <a:lnTo>
                    <a:pt x="20" y="66"/>
                  </a:lnTo>
                  <a:lnTo>
                    <a:pt x="24" y="62"/>
                  </a:lnTo>
                  <a:lnTo>
                    <a:pt x="20" y="48"/>
                  </a:lnTo>
                  <a:lnTo>
                    <a:pt x="12" y="46"/>
                  </a:lnTo>
                  <a:lnTo>
                    <a:pt x="12" y="38"/>
                  </a:lnTo>
                  <a:lnTo>
                    <a:pt x="0" y="32"/>
                  </a:lnTo>
                  <a:lnTo>
                    <a:pt x="14" y="24"/>
                  </a:lnTo>
                  <a:lnTo>
                    <a:pt x="12" y="14"/>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90" name="Freeform 277">
              <a:extLst>
                <a:ext uri="{FF2B5EF4-FFF2-40B4-BE49-F238E27FC236}">
                  <a16:creationId xmlns:a16="http://schemas.microsoft.com/office/drawing/2014/main" id="{712ECCAB-C2FF-4AF5-989E-263EAA4813F0}"/>
                </a:ext>
              </a:extLst>
            </p:cNvPr>
            <p:cNvSpPr>
              <a:spLocks/>
            </p:cNvSpPr>
            <p:nvPr/>
          </p:nvSpPr>
          <p:spPr bwMode="gray">
            <a:xfrm>
              <a:off x="6768635" y="3408543"/>
              <a:ext cx="731677" cy="299214"/>
            </a:xfrm>
            <a:custGeom>
              <a:avLst/>
              <a:gdLst>
                <a:gd name="T0" fmla="*/ 8 w 508"/>
                <a:gd name="T1" fmla="*/ 54 h 208"/>
                <a:gd name="T2" fmla="*/ 30 w 508"/>
                <a:gd name="T3" fmla="*/ 44 h 208"/>
                <a:gd name="T4" fmla="*/ 80 w 508"/>
                <a:gd name="T5" fmla="*/ 28 h 208"/>
                <a:gd name="T6" fmla="*/ 112 w 508"/>
                <a:gd name="T7" fmla="*/ 44 h 208"/>
                <a:gd name="T8" fmla="*/ 152 w 508"/>
                <a:gd name="T9" fmla="*/ 50 h 208"/>
                <a:gd name="T10" fmla="*/ 166 w 508"/>
                <a:gd name="T11" fmla="*/ 32 h 208"/>
                <a:gd name="T12" fmla="*/ 168 w 508"/>
                <a:gd name="T13" fmla="*/ 4 h 208"/>
                <a:gd name="T14" fmla="*/ 186 w 508"/>
                <a:gd name="T15" fmla="*/ 2 h 208"/>
                <a:gd name="T16" fmla="*/ 224 w 508"/>
                <a:gd name="T17" fmla="*/ 14 h 208"/>
                <a:gd name="T18" fmla="*/ 236 w 508"/>
                <a:gd name="T19" fmla="*/ 36 h 208"/>
                <a:gd name="T20" fmla="*/ 276 w 508"/>
                <a:gd name="T21" fmla="*/ 32 h 208"/>
                <a:gd name="T22" fmla="*/ 306 w 508"/>
                <a:gd name="T23" fmla="*/ 42 h 208"/>
                <a:gd name="T24" fmla="*/ 322 w 508"/>
                <a:gd name="T25" fmla="*/ 52 h 208"/>
                <a:gd name="T26" fmla="*/ 350 w 508"/>
                <a:gd name="T27" fmla="*/ 60 h 208"/>
                <a:gd name="T28" fmla="*/ 398 w 508"/>
                <a:gd name="T29" fmla="*/ 52 h 208"/>
                <a:gd name="T30" fmla="*/ 416 w 508"/>
                <a:gd name="T31" fmla="*/ 38 h 208"/>
                <a:gd name="T32" fmla="*/ 434 w 508"/>
                <a:gd name="T33" fmla="*/ 42 h 208"/>
                <a:gd name="T34" fmla="*/ 458 w 508"/>
                <a:gd name="T35" fmla="*/ 44 h 208"/>
                <a:gd name="T36" fmla="*/ 448 w 508"/>
                <a:gd name="T37" fmla="*/ 60 h 208"/>
                <a:gd name="T38" fmla="*/ 468 w 508"/>
                <a:gd name="T39" fmla="*/ 86 h 208"/>
                <a:gd name="T40" fmla="*/ 486 w 508"/>
                <a:gd name="T41" fmla="*/ 82 h 208"/>
                <a:gd name="T42" fmla="*/ 508 w 508"/>
                <a:gd name="T43" fmla="*/ 112 h 208"/>
                <a:gd name="T44" fmla="*/ 480 w 508"/>
                <a:gd name="T45" fmla="*/ 110 h 208"/>
                <a:gd name="T46" fmla="*/ 442 w 508"/>
                <a:gd name="T47" fmla="*/ 132 h 208"/>
                <a:gd name="T48" fmla="*/ 412 w 508"/>
                <a:gd name="T49" fmla="*/ 146 h 208"/>
                <a:gd name="T50" fmla="*/ 380 w 508"/>
                <a:gd name="T51" fmla="*/ 144 h 208"/>
                <a:gd name="T52" fmla="*/ 380 w 508"/>
                <a:gd name="T53" fmla="*/ 168 h 208"/>
                <a:gd name="T54" fmla="*/ 362 w 508"/>
                <a:gd name="T55" fmla="*/ 184 h 208"/>
                <a:gd name="T56" fmla="*/ 300 w 508"/>
                <a:gd name="T57" fmla="*/ 194 h 208"/>
                <a:gd name="T58" fmla="*/ 242 w 508"/>
                <a:gd name="T59" fmla="*/ 204 h 208"/>
                <a:gd name="T60" fmla="*/ 190 w 508"/>
                <a:gd name="T61" fmla="*/ 190 h 208"/>
                <a:gd name="T62" fmla="*/ 130 w 508"/>
                <a:gd name="T63" fmla="*/ 178 h 208"/>
                <a:gd name="T64" fmla="*/ 102 w 508"/>
                <a:gd name="T65" fmla="*/ 154 h 208"/>
                <a:gd name="T66" fmla="*/ 58 w 508"/>
                <a:gd name="T67" fmla="*/ 142 h 208"/>
                <a:gd name="T68" fmla="*/ 46 w 508"/>
                <a:gd name="T69" fmla="*/ 126 h 208"/>
                <a:gd name="T70" fmla="*/ 52 w 508"/>
                <a:gd name="T71" fmla="*/ 110 h 208"/>
                <a:gd name="T72" fmla="*/ 30 w 508"/>
                <a:gd name="T73" fmla="*/ 84 h 208"/>
                <a:gd name="T74" fmla="*/ 4 w 508"/>
                <a:gd name="T75" fmla="*/ 7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8" h="208">
                  <a:moveTo>
                    <a:pt x="0" y="62"/>
                  </a:moveTo>
                  <a:lnTo>
                    <a:pt x="8" y="54"/>
                  </a:lnTo>
                  <a:lnTo>
                    <a:pt x="22" y="52"/>
                  </a:lnTo>
                  <a:lnTo>
                    <a:pt x="30" y="44"/>
                  </a:lnTo>
                  <a:lnTo>
                    <a:pt x="64" y="26"/>
                  </a:lnTo>
                  <a:lnTo>
                    <a:pt x="80" y="28"/>
                  </a:lnTo>
                  <a:lnTo>
                    <a:pt x="102" y="32"/>
                  </a:lnTo>
                  <a:lnTo>
                    <a:pt x="112" y="44"/>
                  </a:lnTo>
                  <a:lnTo>
                    <a:pt x="144" y="44"/>
                  </a:lnTo>
                  <a:lnTo>
                    <a:pt x="152" y="50"/>
                  </a:lnTo>
                  <a:lnTo>
                    <a:pt x="164" y="40"/>
                  </a:lnTo>
                  <a:lnTo>
                    <a:pt x="166" y="32"/>
                  </a:lnTo>
                  <a:lnTo>
                    <a:pt x="154" y="18"/>
                  </a:lnTo>
                  <a:lnTo>
                    <a:pt x="168" y="4"/>
                  </a:lnTo>
                  <a:lnTo>
                    <a:pt x="172" y="0"/>
                  </a:lnTo>
                  <a:lnTo>
                    <a:pt x="186" y="2"/>
                  </a:lnTo>
                  <a:lnTo>
                    <a:pt x="200" y="6"/>
                  </a:lnTo>
                  <a:lnTo>
                    <a:pt x="224" y="14"/>
                  </a:lnTo>
                  <a:lnTo>
                    <a:pt x="226" y="24"/>
                  </a:lnTo>
                  <a:lnTo>
                    <a:pt x="236" y="36"/>
                  </a:lnTo>
                  <a:lnTo>
                    <a:pt x="262" y="40"/>
                  </a:lnTo>
                  <a:lnTo>
                    <a:pt x="276" y="32"/>
                  </a:lnTo>
                  <a:lnTo>
                    <a:pt x="300" y="36"/>
                  </a:lnTo>
                  <a:lnTo>
                    <a:pt x="306" y="42"/>
                  </a:lnTo>
                  <a:lnTo>
                    <a:pt x="316" y="44"/>
                  </a:lnTo>
                  <a:lnTo>
                    <a:pt x="322" y="52"/>
                  </a:lnTo>
                  <a:lnTo>
                    <a:pt x="328" y="58"/>
                  </a:lnTo>
                  <a:lnTo>
                    <a:pt x="350" y="60"/>
                  </a:lnTo>
                  <a:lnTo>
                    <a:pt x="368" y="58"/>
                  </a:lnTo>
                  <a:lnTo>
                    <a:pt x="398" y="52"/>
                  </a:lnTo>
                  <a:lnTo>
                    <a:pt x="408" y="44"/>
                  </a:lnTo>
                  <a:lnTo>
                    <a:pt x="416" y="38"/>
                  </a:lnTo>
                  <a:lnTo>
                    <a:pt x="426" y="36"/>
                  </a:lnTo>
                  <a:lnTo>
                    <a:pt x="434" y="42"/>
                  </a:lnTo>
                  <a:lnTo>
                    <a:pt x="442" y="42"/>
                  </a:lnTo>
                  <a:lnTo>
                    <a:pt x="458" y="44"/>
                  </a:lnTo>
                  <a:lnTo>
                    <a:pt x="452" y="52"/>
                  </a:lnTo>
                  <a:lnTo>
                    <a:pt x="448" y="60"/>
                  </a:lnTo>
                  <a:lnTo>
                    <a:pt x="440" y="84"/>
                  </a:lnTo>
                  <a:lnTo>
                    <a:pt x="468" y="86"/>
                  </a:lnTo>
                  <a:lnTo>
                    <a:pt x="476" y="80"/>
                  </a:lnTo>
                  <a:lnTo>
                    <a:pt x="486" y="82"/>
                  </a:lnTo>
                  <a:lnTo>
                    <a:pt x="506" y="102"/>
                  </a:lnTo>
                  <a:lnTo>
                    <a:pt x="508" y="112"/>
                  </a:lnTo>
                  <a:lnTo>
                    <a:pt x="494" y="110"/>
                  </a:lnTo>
                  <a:lnTo>
                    <a:pt x="480" y="110"/>
                  </a:lnTo>
                  <a:lnTo>
                    <a:pt x="460" y="118"/>
                  </a:lnTo>
                  <a:lnTo>
                    <a:pt x="442" y="132"/>
                  </a:lnTo>
                  <a:lnTo>
                    <a:pt x="426" y="132"/>
                  </a:lnTo>
                  <a:lnTo>
                    <a:pt x="412" y="146"/>
                  </a:lnTo>
                  <a:lnTo>
                    <a:pt x="394" y="144"/>
                  </a:lnTo>
                  <a:lnTo>
                    <a:pt x="380" y="144"/>
                  </a:lnTo>
                  <a:lnTo>
                    <a:pt x="374" y="156"/>
                  </a:lnTo>
                  <a:lnTo>
                    <a:pt x="380" y="168"/>
                  </a:lnTo>
                  <a:lnTo>
                    <a:pt x="362" y="178"/>
                  </a:lnTo>
                  <a:lnTo>
                    <a:pt x="362" y="184"/>
                  </a:lnTo>
                  <a:lnTo>
                    <a:pt x="344" y="194"/>
                  </a:lnTo>
                  <a:lnTo>
                    <a:pt x="300" y="194"/>
                  </a:lnTo>
                  <a:lnTo>
                    <a:pt x="278" y="208"/>
                  </a:lnTo>
                  <a:lnTo>
                    <a:pt x="242" y="204"/>
                  </a:lnTo>
                  <a:lnTo>
                    <a:pt x="218" y="192"/>
                  </a:lnTo>
                  <a:lnTo>
                    <a:pt x="190" y="190"/>
                  </a:lnTo>
                  <a:lnTo>
                    <a:pt x="136" y="188"/>
                  </a:lnTo>
                  <a:lnTo>
                    <a:pt x="130" y="178"/>
                  </a:lnTo>
                  <a:lnTo>
                    <a:pt x="124" y="166"/>
                  </a:lnTo>
                  <a:lnTo>
                    <a:pt x="102" y="154"/>
                  </a:lnTo>
                  <a:lnTo>
                    <a:pt x="92" y="144"/>
                  </a:lnTo>
                  <a:lnTo>
                    <a:pt x="58" y="142"/>
                  </a:lnTo>
                  <a:lnTo>
                    <a:pt x="50" y="138"/>
                  </a:lnTo>
                  <a:lnTo>
                    <a:pt x="46" y="126"/>
                  </a:lnTo>
                  <a:lnTo>
                    <a:pt x="52" y="118"/>
                  </a:lnTo>
                  <a:lnTo>
                    <a:pt x="52" y="110"/>
                  </a:lnTo>
                  <a:lnTo>
                    <a:pt x="44" y="98"/>
                  </a:lnTo>
                  <a:lnTo>
                    <a:pt x="30" y="84"/>
                  </a:lnTo>
                  <a:lnTo>
                    <a:pt x="14" y="82"/>
                  </a:lnTo>
                  <a:lnTo>
                    <a:pt x="4" y="72"/>
                  </a:lnTo>
                  <a:lnTo>
                    <a:pt x="0" y="62"/>
                  </a:lnTo>
                  <a:close/>
                </a:path>
              </a:pathLst>
            </a:custGeom>
            <a:solidFill>
              <a:schemeClr val="tx2">
                <a:lumMod val="60000"/>
                <a:lumOff val="40000"/>
              </a:schemeClr>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91" name="Freeform 5">
              <a:extLst>
                <a:ext uri="{FF2B5EF4-FFF2-40B4-BE49-F238E27FC236}">
                  <a16:creationId xmlns:a16="http://schemas.microsoft.com/office/drawing/2014/main" id="{B47C62F4-EF28-4F15-8B24-6C9DF60AE93C}"/>
                </a:ext>
              </a:extLst>
            </p:cNvPr>
            <p:cNvSpPr>
              <a:spLocks/>
            </p:cNvSpPr>
            <p:nvPr/>
          </p:nvSpPr>
          <p:spPr bwMode="gray">
            <a:xfrm>
              <a:off x="2077551" y="3943674"/>
              <a:ext cx="694229" cy="440190"/>
            </a:xfrm>
            <a:custGeom>
              <a:avLst/>
              <a:gdLst>
                <a:gd name="T0" fmla="*/ 76 w 482"/>
                <a:gd name="T1" fmla="*/ 18 h 306"/>
                <a:gd name="T2" fmla="*/ 146 w 482"/>
                <a:gd name="T3" fmla="*/ 18 h 306"/>
                <a:gd name="T4" fmla="*/ 196 w 482"/>
                <a:gd name="T5" fmla="*/ 38 h 306"/>
                <a:gd name="T6" fmla="*/ 226 w 482"/>
                <a:gd name="T7" fmla="*/ 62 h 306"/>
                <a:gd name="T8" fmla="*/ 258 w 482"/>
                <a:gd name="T9" fmla="*/ 58 h 306"/>
                <a:gd name="T10" fmla="*/ 282 w 482"/>
                <a:gd name="T11" fmla="*/ 96 h 306"/>
                <a:gd name="T12" fmla="*/ 318 w 482"/>
                <a:gd name="T13" fmla="*/ 116 h 306"/>
                <a:gd name="T14" fmla="*/ 308 w 482"/>
                <a:gd name="T15" fmla="*/ 152 h 306"/>
                <a:gd name="T16" fmla="*/ 312 w 482"/>
                <a:gd name="T17" fmla="*/ 192 h 306"/>
                <a:gd name="T18" fmla="*/ 338 w 482"/>
                <a:gd name="T19" fmla="*/ 234 h 306"/>
                <a:gd name="T20" fmla="*/ 376 w 482"/>
                <a:gd name="T21" fmla="*/ 244 h 306"/>
                <a:gd name="T22" fmla="*/ 424 w 482"/>
                <a:gd name="T23" fmla="*/ 220 h 306"/>
                <a:gd name="T24" fmla="*/ 442 w 482"/>
                <a:gd name="T25" fmla="*/ 192 h 306"/>
                <a:gd name="T26" fmla="*/ 482 w 482"/>
                <a:gd name="T27" fmla="*/ 194 h 306"/>
                <a:gd name="T28" fmla="*/ 470 w 482"/>
                <a:gd name="T29" fmla="*/ 220 h 306"/>
                <a:gd name="T30" fmla="*/ 464 w 482"/>
                <a:gd name="T31" fmla="*/ 246 h 306"/>
                <a:gd name="T32" fmla="*/ 452 w 482"/>
                <a:gd name="T33" fmla="*/ 246 h 306"/>
                <a:gd name="T34" fmla="*/ 416 w 482"/>
                <a:gd name="T35" fmla="*/ 254 h 306"/>
                <a:gd name="T36" fmla="*/ 424 w 482"/>
                <a:gd name="T37" fmla="*/ 272 h 306"/>
                <a:gd name="T38" fmla="*/ 412 w 482"/>
                <a:gd name="T39" fmla="*/ 282 h 306"/>
                <a:gd name="T40" fmla="*/ 402 w 482"/>
                <a:gd name="T41" fmla="*/ 288 h 306"/>
                <a:gd name="T42" fmla="*/ 392 w 482"/>
                <a:gd name="T43" fmla="*/ 300 h 306"/>
                <a:gd name="T44" fmla="*/ 364 w 482"/>
                <a:gd name="T45" fmla="*/ 280 h 306"/>
                <a:gd name="T46" fmla="*/ 338 w 482"/>
                <a:gd name="T47" fmla="*/ 284 h 306"/>
                <a:gd name="T48" fmla="*/ 298 w 482"/>
                <a:gd name="T49" fmla="*/ 276 h 306"/>
                <a:gd name="T50" fmla="*/ 254 w 482"/>
                <a:gd name="T51" fmla="*/ 260 h 306"/>
                <a:gd name="T52" fmla="*/ 218 w 482"/>
                <a:gd name="T53" fmla="*/ 240 h 306"/>
                <a:gd name="T54" fmla="*/ 186 w 482"/>
                <a:gd name="T55" fmla="*/ 212 h 306"/>
                <a:gd name="T56" fmla="*/ 192 w 482"/>
                <a:gd name="T57" fmla="*/ 186 h 306"/>
                <a:gd name="T58" fmla="*/ 156 w 482"/>
                <a:gd name="T59" fmla="*/ 146 h 306"/>
                <a:gd name="T60" fmla="*/ 126 w 482"/>
                <a:gd name="T61" fmla="*/ 120 h 306"/>
                <a:gd name="T62" fmla="*/ 100 w 482"/>
                <a:gd name="T63" fmla="*/ 86 h 306"/>
                <a:gd name="T64" fmla="*/ 72 w 482"/>
                <a:gd name="T65" fmla="*/ 48 h 306"/>
                <a:gd name="T66" fmla="*/ 50 w 482"/>
                <a:gd name="T67" fmla="*/ 20 h 306"/>
                <a:gd name="T68" fmla="*/ 40 w 482"/>
                <a:gd name="T69" fmla="*/ 38 h 306"/>
                <a:gd name="T70" fmla="*/ 64 w 482"/>
                <a:gd name="T71" fmla="*/ 76 h 306"/>
                <a:gd name="T72" fmla="*/ 90 w 482"/>
                <a:gd name="T73" fmla="*/ 108 h 306"/>
                <a:gd name="T74" fmla="*/ 106 w 482"/>
                <a:gd name="T75" fmla="*/ 146 h 306"/>
                <a:gd name="T76" fmla="*/ 120 w 482"/>
                <a:gd name="T77" fmla="*/ 156 h 306"/>
                <a:gd name="T78" fmla="*/ 108 w 482"/>
                <a:gd name="T79" fmla="*/ 158 h 306"/>
                <a:gd name="T80" fmla="*/ 84 w 482"/>
                <a:gd name="T81" fmla="*/ 134 h 306"/>
                <a:gd name="T82" fmla="*/ 72 w 482"/>
                <a:gd name="T83" fmla="*/ 108 h 306"/>
                <a:gd name="T84" fmla="*/ 48 w 482"/>
                <a:gd name="T85" fmla="*/ 98 h 306"/>
                <a:gd name="T86" fmla="*/ 42 w 482"/>
                <a:gd name="T87" fmla="*/ 84 h 306"/>
                <a:gd name="T88" fmla="*/ 46 w 482"/>
                <a:gd name="T89" fmla="*/ 74 h 306"/>
                <a:gd name="T90" fmla="*/ 30 w 482"/>
                <a:gd name="T91" fmla="*/ 56 h 306"/>
                <a:gd name="T92" fmla="*/ 12 w 482"/>
                <a:gd name="T93" fmla="*/ 2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2" h="306">
                  <a:moveTo>
                    <a:pt x="0" y="2"/>
                  </a:moveTo>
                  <a:lnTo>
                    <a:pt x="32" y="0"/>
                  </a:lnTo>
                  <a:lnTo>
                    <a:pt x="76" y="18"/>
                  </a:lnTo>
                  <a:lnTo>
                    <a:pt x="92" y="24"/>
                  </a:lnTo>
                  <a:lnTo>
                    <a:pt x="138" y="24"/>
                  </a:lnTo>
                  <a:lnTo>
                    <a:pt x="146" y="18"/>
                  </a:lnTo>
                  <a:lnTo>
                    <a:pt x="166" y="14"/>
                  </a:lnTo>
                  <a:lnTo>
                    <a:pt x="186" y="30"/>
                  </a:lnTo>
                  <a:lnTo>
                    <a:pt x="196" y="38"/>
                  </a:lnTo>
                  <a:lnTo>
                    <a:pt x="198" y="54"/>
                  </a:lnTo>
                  <a:lnTo>
                    <a:pt x="214" y="64"/>
                  </a:lnTo>
                  <a:lnTo>
                    <a:pt x="226" y="62"/>
                  </a:lnTo>
                  <a:lnTo>
                    <a:pt x="228" y="52"/>
                  </a:lnTo>
                  <a:lnTo>
                    <a:pt x="236" y="48"/>
                  </a:lnTo>
                  <a:lnTo>
                    <a:pt x="258" y="58"/>
                  </a:lnTo>
                  <a:lnTo>
                    <a:pt x="264" y="72"/>
                  </a:lnTo>
                  <a:lnTo>
                    <a:pt x="274" y="84"/>
                  </a:lnTo>
                  <a:lnTo>
                    <a:pt x="282" y="96"/>
                  </a:lnTo>
                  <a:lnTo>
                    <a:pt x="290" y="108"/>
                  </a:lnTo>
                  <a:lnTo>
                    <a:pt x="306" y="114"/>
                  </a:lnTo>
                  <a:lnTo>
                    <a:pt x="318" y="116"/>
                  </a:lnTo>
                  <a:lnTo>
                    <a:pt x="314" y="124"/>
                  </a:lnTo>
                  <a:lnTo>
                    <a:pt x="310" y="136"/>
                  </a:lnTo>
                  <a:lnTo>
                    <a:pt x="308" y="152"/>
                  </a:lnTo>
                  <a:lnTo>
                    <a:pt x="308" y="162"/>
                  </a:lnTo>
                  <a:lnTo>
                    <a:pt x="308" y="174"/>
                  </a:lnTo>
                  <a:lnTo>
                    <a:pt x="312" y="192"/>
                  </a:lnTo>
                  <a:lnTo>
                    <a:pt x="322" y="210"/>
                  </a:lnTo>
                  <a:lnTo>
                    <a:pt x="330" y="222"/>
                  </a:lnTo>
                  <a:lnTo>
                    <a:pt x="338" y="234"/>
                  </a:lnTo>
                  <a:lnTo>
                    <a:pt x="348" y="240"/>
                  </a:lnTo>
                  <a:lnTo>
                    <a:pt x="360" y="244"/>
                  </a:lnTo>
                  <a:lnTo>
                    <a:pt x="376" y="244"/>
                  </a:lnTo>
                  <a:lnTo>
                    <a:pt x="396" y="240"/>
                  </a:lnTo>
                  <a:lnTo>
                    <a:pt x="416" y="236"/>
                  </a:lnTo>
                  <a:lnTo>
                    <a:pt x="424" y="220"/>
                  </a:lnTo>
                  <a:lnTo>
                    <a:pt x="424" y="210"/>
                  </a:lnTo>
                  <a:lnTo>
                    <a:pt x="428" y="200"/>
                  </a:lnTo>
                  <a:lnTo>
                    <a:pt x="442" y="192"/>
                  </a:lnTo>
                  <a:lnTo>
                    <a:pt x="452" y="192"/>
                  </a:lnTo>
                  <a:lnTo>
                    <a:pt x="470" y="192"/>
                  </a:lnTo>
                  <a:lnTo>
                    <a:pt x="482" y="194"/>
                  </a:lnTo>
                  <a:lnTo>
                    <a:pt x="478" y="206"/>
                  </a:lnTo>
                  <a:lnTo>
                    <a:pt x="472" y="214"/>
                  </a:lnTo>
                  <a:lnTo>
                    <a:pt x="470" y="220"/>
                  </a:lnTo>
                  <a:lnTo>
                    <a:pt x="468" y="232"/>
                  </a:lnTo>
                  <a:lnTo>
                    <a:pt x="468" y="244"/>
                  </a:lnTo>
                  <a:lnTo>
                    <a:pt x="464" y="246"/>
                  </a:lnTo>
                  <a:lnTo>
                    <a:pt x="460" y="240"/>
                  </a:lnTo>
                  <a:lnTo>
                    <a:pt x="456" y="242"/>
                  </a:lnTo>
                  <a:lnTo>
                    <a:pt x="452" y="246"/>
                  </a:lnTo>
                  <a:lnTo>
                    <a:pt x="446" y="252"/>
                  </a:lnTo>
                  <a:lnTo>
                    <a:pt x="434" y="252"/>
                  </a:lnTo>
                  <a:lnTo>
                    <a:pt x="416" y="254"/>
                  </a:lnTo>
                  <a:lnTo>
                    <a:pt x="414" y="258"/>
                  </a:lnTo>
                  <a:lnTo>
                    <a:pt x="416" y="266"/>
                  </a:lnTo>
                  <a:lnTo>
                    <a:pt x="424" y="272"/>
                  </a:lnTo>
                  <a:lnTo>
                    <a:pt x="428" y="278"/>
                  </a:lnTo>
                  <a:lnTo>
                    <a:pt x="424" y="280"/>
                  </a:lnTo>
                  <a:lnTo>
                    <a:pt x="412" y="282"/>
                  </a:lnTo>
                  <a:lnTo>
                    <a:pt x="408" y="280"/>
                  </a:lnTo>
                  <a:lnTo>
                    <a:pt x="406" y="284"/>
                  </a:lnTo>
                  <a:lnTo>
                    <a:pt x="402" y="288"/>
                  </a:lnTo>
                  <a:lnTo>
                    <a:pt x="400" y="294"/>
                  </a:lnTo>
                  <a:lnTo>
                    <a:pt x="398" y="306"/>
                  </a:lnTo>
                  <a:lnTo>
                    <a:pt x="392" y="300"/>
                  </a:lnTo>
                  <a:lnTo>
                    <a:pt x="382" y="290"/>
                  </a:lnTo>
                  <a:lnTo>
                    <a:pt x="372" y="284"/>
                  </a:lnTo>
                  <a:lnTo>
                    <a:pt x="364" y="280"/>
                  </a:lnTo>
                  <a:lnTo>
                    <a:pt x="356" y="278"/>
                  </a:lnTo>
                  <a:lnTo>
                    <a:pt x="346" y="280"/>
                  </a:lnTo>
                  <a:lnTo>
                    <a:pt x="338" y="284"/>
                  </a:lnTo>
                  <a:lnTo>
                    <a:pt x="328" y="286"/>
                  </a:lnTo>
                  <a:lnTo>
                    <a:pt x="312" y="282"/>
                  </a:lnTo>
                  <a:lnTo>
                    <a:pt x="298" y="276"/>
                  </a:lnTo>
                  <a:lnTo>
                    <a:pt x="282" y="270"/>
                  </a:lnTo>
                  <a:lnTo>
                    <a:pt x="264" y="264"/>
                  </a:lnTo>
                  <a:lnTo>
                    <a:pt x="254" y="260"/>
                  </a:lnTo>
                  <a:lnTo>
                    <a:pt x="246" y="248"/>
                  </a:lnTo>
                  <a:lnTo>
                    <a:pt x="232" y="248"/>
                  </a:lnTo>
                  <a:lnTo>
                    <a:pt x="218" y="240"/>
                  </a:lnTo>
                  <a:lnTo>
                    <a:pt x="204" y="232"/>
                  </a:lnTo>
                  <a:lnTo>
                    <a:pt x="192" y="222"/>
                  </a:lnTo>
                  <a:lnTo>
                    <a:pt x="186" y="212"/>
                  </a:lnTo>
                  <a:lnTo>
                    <a:pt x="186" y="202"/>
                  </a:lnTo>
                  <a:lnTo>
                    <a:pt x="192" y="196"/>
                  </a:lnTo>
                  <a:lnTo>
                    <a:pt x="192" y="186"/>
                  </a:lnTo>
                  <a:lnTo>
                    <a:pt x="178" y="168"/>
                  </a:lnTo>
                  <a:lnTo>
                    <a:pt x="168" y="156"/>
                  </a:lnTo>
                  <a:lnTo>
                    <a:pt x="156" y="146"/>
                  </a:lnTo>
                  <a:lnTo>
                    <a:pt x="146" y="134"/>
                  </a:lnTo>
                  <a:lnTo>
                    <a:pt x="134" y="126"/>
                  </a:lnTo>
                  <a:lnTo>
                    <a:pt x="126" y="120"/>
                  </a:lnTo>
                  <a:lnTo>
                    <a:pt x="126" y="106"/>
                  </a:lnTo>
                  <a:lnTo>
                    <a:pt x="110" y="96"/>
                  </a:lnTo>
                  <a:lnTo>
                    <a:pt x="100" y="86"/>
                  </a:lnTo>
                  <a:lnTo>
                    <a:pt x="88" y="70"/>
                  </a:lnTo>
                  <a:lnTo>
                    <a:pt x="78" y="60"/>
                  </a:lnTo>
                  <a:lnTo>
                    <a:pt x="72" y="48"/>
                  </a:lnTo>
                  <a:lnTo>
                    <a:pt x="66" y="34"/>
                  </a:lnTo>
                  <a:lnTo>
                    <a:pt x="64" y="28"/>
                  </a:lnTo>
                  <a:lnTo>
                    <a:pt x="50" y="20"/>
                  </a:lnTo>
                  <a:lnTo>
                    <a:pt x="38" y="20"/>
                  </a:lnTo>
                  <a:lnTo>
                    <a:pt x="36" y="26"/>
                  </a:lnTo>
                  <a:lnTo>
                    <a:pt x="40" y="38"/>
                  </a:lnTo>
                  <a:lnTo>
                    <a:pt x="46" y="52"/>
                  </a:lnTo>
                  <a:lnTo>
                    <a:pt x="56" y="62"/>
                  </a:lnTo>
                  <a:lnTo>
                    <a:pt x="64" y="76"/>
                  </a:lnTo>
                  <a:lnTo>
                    <a:pt x="72" y="86"/>
                  </a:lnTo>
                  <a:lnTo>
                    <a:pt x="80" y="96"/>
                  </a:lnTo>
                  <a:lnTo>
                    <a:pt x="90" y="108"/>
                  </a:lnTo>
                  <a:lnTo>
                    <a:pt x="98" y="124"/>
                  </a:lnTo>
                  <a:lnTo>
                    <a:pt x="104" y="136"/>
                  </a:lnTo>
                  <a:lnTo>
                    <a:pt x="106" y="146"/>
                  </a:lnTo>
                  <a:lnTo>
                    <a:pt x="114" y="146"/>
                  </a:lnTo>
                  <a:lnTo>
                    <a:pt x="118" y="152"/>
                  </a:lnTo>
                  <a:lnTo>
                    <a:pt x="120" y="156"/>
                  </a:lnTo>
                  <a:lnTo>
                    <a:pt x="122" y="166"/>
                  </a:lnTo>
                  <a:lnTo>
                    <a:pt x="114" y="170"/>
                  </a:lnTo>
                  <a:lnTo>
                    <a:pt x="108" y="158"/>
                  </a:lnTo>
                  <a:lnTo>
                    <a:pt x="100" y="152"/>
                  </a:lnTo>
                  <a:lnTo>
                    <a:pt x="92" y="144"/>
                  </a:lnTo>
                  <a:lnTo>
                    <a:pt x="84" y="134"/>
                  </a:lnTo>
                  <a:lnTo>
                    <a:pt x="82" y="126"/>
                  </a:lnTo>
                  <a:lnTo>
                    <a:pt x="80" y="116"/>
                  </a:lnTo>
                  <a:lnTo>
                    <a:pt x="72" y="108"/>
                  </a:lnTo>
                  <a:lnTo>
                    <a:pt x="66" y="104"/>
                  </a:lnTo>
                  <a:lnTo>
                    <a:pt x="56" y="102"/>
                  </a:lnTo>
                  <a:lnTo>
                    <a:pt x="48" y="98"/>
                  </a:lnTo>
                  <a:lnTo>
                    <a:pt x="40" y="90"/>
                  </a:lnTo>
                  <a:lnTo>
                    <a:pt x="38" y="86"/>
                  </a:lnTo>
                  <a:lnTo>
                    <a:pt x="42" y="84"/>
                  </a:lnTo>
                  <a:lnTo>
                    <a:pt x="46" y="84"/>
                  </a:lnTo>
                  <a:lnTo>
                    <a:pt x="48" y="80"/>
                  </a:lnTo>
                  <a:lnTo>
                    <a:pt x="46" y="74"/>
                  </a:lnTo>
                  <a:lnTo>
                    <a:pt x="42" y="64"/>
                  </a:lnTo>
                  <a:lnTo>
                    <a:pt x="38" y="60"/>
                  </a:lnTo>
                  <a:lnTo>
                    <a:pt x="30" y="56"/>
                  </a:lnTo>
                  <a:lnTo>
                    <a:pt x="22" y="46"/>
                  </a:lnTo>
                  <a:lnTo>
                    <a:pt x="16" y="32"/>
                  </a:lnTo>
                  <a:lnTo>
                    <a:pt x="12" y="24"/>
                  </a:lnTo>
                  <a:lnTo>
                    <a:pt x="8" y="14"/>
                  </a:lnTo>
                  <a:lnTo>
                    <a:pt x="0" y="2"/>
                  </a:lnTo>
                  <a:close/>
                </a:path>
              </a:pathLst>
            </a:custGeom>
            <a:solidFill>
              <a:schemeClr val="accent1"/>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92" name="Freeform 84">
              <a:extLst>
                <a:ext uri="{FF2B5EF4-FFF2-40B4-BE49-F238E27FC236}">
                  <a16:creationId xmlns:a16="http://schemas.microsoft.com/office/drawing/2014/main" id="{A6753BAE-2214-4887-837A-DD085DE09A3A}"/>
                </a:ext>
              </a:extLst>
            </p:cNvPr>
            <p:cNvSpPr>
              <a:spLocks/>
            </p:cNvSpPr>
            <p:nvPr/>
          </p:nvSpPr>
          <p:spPr bwMode="gray">
            <a:xfrm>
              <a:off x="3077125" y="5223966"/>
              <a:ext cx="455137" cy="808453"/>
            </a:xfrm>
            <a:custGeom>
              <a:avLst/>
              <a:gdLst>
                <a:gd name="T0" fmla="*/ 108 w 316"/>
                <a:gd name="T1" fmla="*/ 6 h 562"/>
                <a:gd name="T2" fmla="*/ 138 w 316"/>
                <a:gd name="T3" fmla="*/ 4 h 562"/>
                <a:gd name="T4" fmla="*/ 172 w 316"/>
                <a:gd name="T5" fmla="*/ 2 h 562"/>
                <a:gd name="T6" fmla="*/ 190 w 316"/>
                <a:gd name="T7" fmla="*/ 26 h 562"/>
                <a:gd name="T8" fmla="*/ 210 w 316"/>
                <a:gd name="T9" fmla="*/ 34 h 562"/>
                <a:gd name="T10" fmla="*/ 236 w 316"/>
                <a:gd name="T11" fmla="*/ 50 h 562"/>
                <a:gd name="T12" fmla="*/ 246 w 316"/>
                <a:gd name="T13" fmla="*/ 72 h 562"/>
                <a:gd name="T14" fmla="*/ 266 w 316"/>
                <a:gd name="T15" fmla="*/ 96 h 562"/>
                <a:gd name="T16" fmla="*/ 294 w 316"/>
                <a:gd name="T17" fmla="*/ 84 h 562"/>
                <a:gd name="T18" fmla="*/ 310 w 316"/>
                <a:gd name="T19" fmla="*/ 62 h 562"/>
                <a:gd name="T20" fmla="*/ 312 w 316"/>
                <a:gd name="T21" fmla="*/ 88 h 562"/>
                <a:gd name="T22" fmla="*/ 292 w 316"/>
                <a:gd name="T23" fmla="*/ 104 h 562"/>
                <a:gd name="T24" fmla="*/ 268 w 316"/>
                <a:gd name="T25" fmla="*/ 128 h 562"/>
                <a:gd name="T26" fmla="*/ 252 w 316"/>
                <a:gd name="T27" fmla="*/ 138 h 562"/>
                <a:gd name="T28" fmla="*/ 240 w 316"/>
                <a:gd name="T29" fmla="*/ 192 h 562"/>
                <a:gd name="T30" fmla="*/ 234 w 316"/>
                <a:gd name="T31" fmla="*/ 222 h 562"/>
                <a:gd name="T32" fmla="*/ 258 w 316"/>
                <a:gd name="T33" fmla="*/ 236 h 562"/>
                <a:gd name="T34" fmla="*/ 266 w 316"/>
                <a:gd name="T35" fmla="*/ 254 h 562"/>
                <a:gd name="T36" fmla="*/ 240 w 316"/>
                <a:gd name="T37" fmla="*/ 294 h 562"/>
                <a:gd name="T38" fmla="*/ 190 w 316"/>
                <a:gd name="T39" fmla="*/ 300 h 562"/>
                <a:gd name="T40" fmla="*/ 180 w 316"/>
                <a:gd name="T41" fmla="*/ 314 h 562"/>
                <a:gd name="T42" fmla="*/ 162 w 316"/>
                <a:gd name="T43" fmla="*/ 342 h 562"/>
                <a:gd name="T44" fmla="*/ 136 w 316"/>
                <a:gd name="T45" fmla="*/ 332 h 562"/>
                <a:gd name="T46" fmla="*/ 136 w 316"/>
                <a:gd name="T47" fmla="*/ 362 h 562"/>
                <a:gd name="T48" fmla="*/ 150 w 316"/>
                <a:gd name="T49" fmla="*/ 362 h 562"/>
                <a:gd name="T50" fmla="*/ 158 w 316"/>
                <a:gd name="T51" fmla="*/ 370 h 562"/>
                <a:gd name="T52" fmla="*/ 146 w 316"/>
                <a:gd name="T53" fmla="*/ 368 h 562"/>
                <a:gd name="T54" fmla="*/ 140 w 316"/>
                <a:gd name="T55" fmla="*/ 376 h 562"/>
                <a:gd name="T56" fmla="*/ 132 w 316"/>
                <a:gd name="T57" fmla="*/ 396 h 562"/>
                <a:gd name="T58" fmla="*/ 118 w 316"/>
                <a:gd name="T59" fmla="*/ 414 h 562"/>
                <a:gd name="T60" fmla="*/ 96 w 316"/>
                <a:gd name="T61" fmla="*/ 444 h 562"/>
                <a:gd name="T62" fmla="*/ 112 w 316"/>
                <a:gd name="T63" fmla="*/ 456 h 562"/>
                <a:gd name="T64" fmla="*/ 118 w 316"/>
                <a:gd name="T65" fmla="*/ 474 h 562"/>
                <a:gd name="T66" fmla="*/ 90 w 316"/>
                <a:gd name="T67" fmla="*/ 510 h 562"/>
                <a:gd name="T68" fmla="*/ 70 w 316"/>
                <a:gd name="T69" fmla="*/ 524 h 562"/>
                <a:gd name="T70" fmla="*/ 72 w 316"/>
                <a:gd name="T71" fmla="*/ 552 h 562"/>
                <a:gd name="T72" fmla="*/ 60 w 316"/>
                <a:gd name="T73" fmla="*/ 558 h 562"/>
                <a:gd name="T74" fmla="*/ 18 w 316"/>
                <a:gd name="T75" fmla="*/ 544 h 562"/>
                <a:gd name="T76" fmla="*/ 2 w 316"/>
                <a:gd name="T77" fmla="*/ 520 h 562"/>
                <a:gd name="T78" fmla="*/ 10 w 316"/>
                <a:gd name="T79" fmla="*/ 492 h 562"/>
                <a:gd name="T80" fmla="*/ 28 w 316"/>
                <a:gd name="T81" fmla="*/ 450 h 562"/>
                <a:gd name="T82" fmla="*/ 26 w 316"/>
                <a:gd name="T83" fmla="*/ 400 h 562"/>
                <a:gd name="T84" fmla="*/ 24 w 316"/>
                <a:gd name="T85" fmla="*/ 360 h 562"/>
                <a:gd name="T86" fmla="*/ 36 w 316"/>
                <a:gd name="T87" fmla="*/ 302 h 562"/>
                <a:gd name="T88" fmla="*/ 40 w 316"/>
                <a:gd name="T89" fmla="*/ 278 h 562"/>
                <a:gd name="T90" fmla="*/ 48 w 316"/>
                <a:gd name="T91" fmla="*/ 244 h 562"/>
                <a:gd name="T92" fmla="*/ 56 w 316"/>
                <a:gd name="T93" fmla="*/ 196 h 562"/>
                <a:gd name="T94" fmla="*/ 48 w 316"/>
                <a:gd name="T95" fmla="*/ 156 h 562"/>
                <a:gd name="T96" fmla="*/ 64 w 316"/>
                <a:gd name="T97" fmla="*/ 106 h 562"/>
                <a:gd name="T98" fmla="*/ 76 w 316"/>
                <a:gd name="T99" fmla="*/ 52 h 562"/>
                <a:gd name="T100" fmla="*/ 100 w 316"/>
                <a:gd name="T101" fmla="*/ 3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6" h="562">
                  <a:moveTo>
                    <a:pt x="102" y="18"/>
                  </a:moveTo>
                  <a:lnTo>
                    <a:pt x="104" y="10"/>
                  </a:lnTo>
                  <a:lnTo>
                    <a:pt x="108" y="6"/>
                  </a:lnTo>
                  <a:lnTo>
                    <a:pt x="116" y="0"/>
                  </a:lnTo>
                  <a:lnTo>
                    <a:pt x="124" y="6"/>
                  </a:lnTo>
                  <a:lnTo>
                    <a:pt x="138" y="4"/>
                  </a:lnTo>
                  <a:lnTo>
                    <a:pt x="148" y="16"/>
                  </a:lnTo>
                  <a:lnTo>
                    <a:pt x="154" y="2"/>
                  </a:lnTo>
                  <a:lnTo>
                    <a:pt x="172" y="2"/>
                  </a:lnTo>
                  <a:lnTo>
                    <a:pt x="174" y="8"/>
                  </a:lnTo>
                  <a:lnTo>
                    <a:pt x="180" y="16"/>
                  </a:lnTo>
                  <a:lnTo>
                    <a:pt x="190" y="26"/>
                  </a:lnTo>
                  <a:lnTo>
                    <a:pt x="192" y="28"/>
                  </a:lnTo>
                  <a:lnTo>
                    <a:pt x="202" y="34"/>
                  </a:lnTo>
                  <a:lnTo>
                    <a:pt x="210" y="34"/>
                  </a:lnTo>
                  <a:lnTo>
                    <a:pt x="220" y="40"/>
                  </a:lnTo>
                  <a:lnTo>
                    <a:pt x="226" y="46"/>
                  </a:lnTo>
                  <a:lnTo>
                    <a:pt x="236" y="50"/>
                  </a:lnTo>
                  <a:lnTo>
                    <a:pt x="246" y="54"/>
                  </a:lnTo>
                  <a:lnTo>
                    <a:pt x="252" y="62"/>
                  </a:lnTo>
                  <a:lnTo>
                    <a:pt x="246" y="72"/>
                  </a:lnTo>
                  <a:lnTo>
                    <a:pt x="238" y="88"/>
                  </a:lnTo>
                  <a:lnTo>
                    <a:pt x="244" y="96"/>
                  </a:lnTo>
                  <a:lnTo>
                    <a:pt x="266" y="96"/>
                  </a:lnTo>
                  <a:lnTo>
                    <a:pt x="280" y="92"/>
                  </a:lnTo>
                  <a:lnTo>
                    <a:pt x="288" y="86"/>
                  </a:lnTo>
                  <a:lnTo>
                    <a:pt x="294" y="84"/>
                  </a:lnTo>
                  <a:lnTo>
                    <a:pt x="300" y="70"/>
                  </a:lnTo>
                  <a:lnTo>
                    <a:pt x="300" y="60"/>
                  </a:lnTo>
                  <a:lnTo>
                    <a:pt x="310" y="62"/>
                  </a:lnTo>
                  <a:lnTo>
                    <a:pt x="314" y="66"/>
                  </a:lnTo>
                  <a:lnTo>
                    <a:pt x="316" y="76"/>
                  </a:lnTo>
                  <a:lnTo>
                    <a:pt x="312" y="88"/>
                  </a:lnTo>
                  <a:lnTo>
                    <a:pt x="308" y="94"/>
                  </a:lnTo>
                  <a:lnTo>
                    <a:pt x="300" y="98"/>
                  </a:lnTo>
                  <a:lnTo>
                    <a:pt x="292" y="104"/>
                  </a:lnTo>
                  <a:lnTo>
                    <a:pt x="282" y="112"/>
                  </a:lnTo>
                  <a:lnTo>
                    <a:pt x="274" y="118"/>
                  </a:lnTo>
                  <a:lnTo>
                    <a:pt x="268" y="128"/>
                  </a:lnTo>
                  <a:lnTo>
                    <a:pt x="262" y="132"/>
                  </a:lnTo>
                  <a:lnTo>
                    <a:pt x="260" y="136"/>
                  </a:lnTo>
                  <a:lnTo>
                    <a:pt x="252" y="138"/>
                  </a:lnTo>
                  <a:lnTo>
                    <a:pt x="246" y="160"/>
                  </a:lnTo>
                  <a:lnTo>
                    <a:pt x="244" y="174"/>
                  </a:lnTo>
                  <a:lnTo>
                    <a:pt x="240" y="192"/>
                  </a:lnTo>
                  <a:lnTo>
                    <a:pt x="240" y="212"/>
                  </a:lnTo>
                  <a:lnTo>
                    <a:pt x="236" y="216"/>
                  </a:lnTo>
                  <a:lnTo>
                    <a:pt x="234" y="222"/>
                  </a:lnTo>
                  <a:lnTo>
                    <a:pt x="244" y="224"/>
                  </a:lnTo>
                  <a:lnTo>
                    <a:pt x="254" y="228"/>
                  </a:lnTo>
                  <a:lnTo>
                    <a:pt x="258" y="236"/>
                  </a:lnTo>
                  <a:lnTo>
                    <a:pt x="256" y="244"/>
                  </a:lnTo>
                  <a:lnTo>
                    <a:pt x="258" y="248"/>
                  </a:lnTo>
                  <a:lnTo>
                    <a:pt x="266" y="254"/>
                  </a:lnTo>
                  <a:lnTo>
                    <a:pt x="266" y="268"/>
                  </a:lnTo>
                  <a:lnTo>
                    <a:pt x="254" y="284"/>
                  </a:lnTo>
                  <a:lnTo>
                    <a:pt x="240" y="294"/>
                  </a:lnTo>
                  <a:lnTo>
                    <a:pt x="220" y="296"/>
                  </a:lnTo>
                  <a:lnTo>
                    <a:pt x="206" y="298"/>
                  </a:lnTo>
                  <a:lnTo>
                    <a:pt x="190" y="300"/>
                  </a:lnTo>
                  <a:lnTo>
                    <a:pt x="180" y="298"/>
                  </a:lnTo>
                  <a:lnTo>
                    <a:pt x="178" y="304"/>
                  </a:lnTo>
                  <a:lnTo>
                    <a:pt x="180" y="314"/>
                  </a:lnTo>
                  <a:lnTo>
                    <a:pt x="178" y="330"/>
                  </a:lnTo>
                  <a:lnTo>
                    <a:pt x="170" y="338"/>
                  </a:lnTo>
                  <a:lnTo>
                    <a:pt x="162" y="342"/>
                  </a:lnTo>
                  <a:lnTo>
                    <a:pt x="148" y="336"/>
                  </a:lnTo>
                  <a:lnTo>
                    <a:pt x="142" y="334"/>
                  </a:lnTo>
                  <a:lnTo>
                    <a:pt x="136" y="332"/>
                  </a:lnTo>
                  <a:lnTo>
                    <a:pt x="134" y="338"/>
                  </a:lnTo>
                  <a:lnTo>
                    <a:pt x="136" y="354"/>
                  </a:lnTo>
                  <a:lnTo>
                    <a:pt x="136" y="362"/>
                  </a:lnTo>
                  <a:lnTo>
                    <a:pt x="142" y="364"/>
                  </a:lnTo>
                  <a:lnTo>
                    <a:pt x="150" y="364"/>
                  </a:lnTo>
                  <a:lnTo>
                    <a:pt x="150" y="362"/>
                  </a:lnTo>
                  <a:lnTo>
                    <a:pt x="154" y="360"/>
                  </a:lnTo>
                  <a:lnTo>
                    <a:pt x="158" y="364"/>
                  </a:lnTo>
                  <a:lnTo>
                    <a:pt x="158" y="370"/>
                  </a:lnTo>
                  <a:lnTo>
                    <a:pt x="152" y="374"/>
                  </a:lnTo>
                  <a:lnTo>
                    <a:pt x="148" y="372"/>
                  </a:lnTo>
                  <a:lnTo>
                    <a:pt x="146" y="368"/>
                  </a:lnTo>
                  <a:lnTo>
                    <a:pt x="142" y="368"/>
                  </a:lnTo>
                  <a:lnTo>
                    <a:pt x="138" y="370"/>
                  </a:lnTo>
                  <a:lnTo>
                    <a:pt x="140" y="376"/>
                  </a:lnTo>
                  <a:lnTo>
                    <a:pt x="136" y="382"/>
                  </a:lnTo>
                  <a:lnTo>
                    <a:pt x="130" y="384"/>
                  </a:lnTo>
                  <a:lnTo>
                    <a:pt x="132" y="396"/>
                  </a:lnTo>
                  <a:lnTo>
                    <a:pt x="126" y="408"/>
                  </a:lnTo>
                  <a:lnTo>
                    <a:pt x="124" y="410"/>
                  </a:lnTo>
                  <a:lnTo>
                    <a:pt x="118" y="414"/>
                  </a:lnTo>
                  <a:lnTo>
                    <a:pt x="106" y="420"/>
                  </a:lnTo>
                  <a:lnTo>
                    <a:pt x="94" y="432"/>
                  </a:lnTo>
                  <a:lnTo>
                    <a:pt x="96" y="444"/>
                  </a:lnTo>
                  <a:lnTo>
                    <a:pt x="106" y="454"/>
                  </a:lnTo>
                  <a:lnTo>
                    <a:pt x="106" y="456"/>
                  </a:lnTo>
                  <a:lnTo>
                    <a:pt x="112" y="456"/>
                  </a:lnTo>
                  <a:lnTo>
                    <a:pt x="122" y="458"/>
                  </a:lnTo>
                  <a:lnTo>
                    <a:pt x="122" y="466"/>
                  </a:lnTo>
                  <a:lnTo>
                    <a:pt x="118" y="474"/>
                  </a:lnTo>
                  <a:lnTo>
                    <a:pt x="104" y="486"/>
                  </a:lnTo>
                  <a:lnTo>
                    <a:pt x="94" y="496"/>
                  </a:lnTo>
                  <a:lnTo>
                    <a:pt x="90" y="510"/>
                  </a:lnTo>
                  <a:lnTo>
                    <a:pt x="88" y="516"/>
                  </a:lnTo>
                  <a:lnTo>
                    <a:pt x="76" y="518"/>
                  </a:lnTo>
                  <a:lnTo>
                    <a:pt x="70" y="524"/>
                  </a:lnTo>
                  <a:lnTo>
                    <a:pt x="66" y="538"/>
                  </a:lnTo>
                  <a:lnTo>
                    <a:pt x="68" y="546"/>
                  </a:lnTo>
                  <a:lnTo>
                    <a:pt x="72" y="552"/>
                  </a:lnTo>
                  <a:lnTo>
                    <a:pt x="78" y="560"/>
                  </a:lnTo>
                  <a:lnTo>
                    <a:pt x="76" y="562"/>
                  </a:lnTo>
                  <a:lnTo>
                    <a:pt x="60" y="558"/>
                  </a:lnTo>
                  <a:lnTo>
                    <a:pt x="34" y="558"/>
                  </a:lnTo>
                  <a:lnTo>
                    <a:pt x="24" y="556"/>
                  </a:lnTo>
                  <a:lnTo>
                    <a:pt x="18" y="544"/>
                  </a:lnTo>
                  <a:lnTo>
                    <a:pt x="18" y="528"/>
                  </a:lnTo>
                  <a:lnTo>
                    <a:pt x="6" y="526"/>
                  </a:lnTo>
                  <a:lnTo>
                    <a:pt x="2" y="520"/>
                  </a:lnTo>
                  <a:lnTo>
                    <a:pt x="0" y="510"/>
                  </a:lnTo>
                  <a:lnTo>
                    <a:pt x="2" y="500"/>
                  </a:lnTo>
                  <a:lnTo>
                    <a:pt x="10" y="492"/>
                  </a:lnTo>
                  <a:lnTo>
                    <a:pt x="18" y="480"/>
                  </a:lnTo>
                  <a:lnTo>
                    <a:pt x="20" y="462"/>
                  </a:lnTo>
                  <a:lnTo>
                    <a:pt x="28" y="450"/>
                  </a:lnTo>
                  <a:lnTo>
                    <a:pt x="28" y="424"/>
                  </a:lnTo>
                  <a:lnTo>
                    <a:pt x="30" y="412"/>
                  </a:lnTo>
                  <a:lnTo>
                    <a:pt x="26" y="400"/>
                  </a:lnTo>
                  <a:lnTo>
                    <a:pt x="26" y="380"/>
                  </a:lnTo>
                  <a:lnTo>
                    <a:pt x="22" y="376"/>
                  </a:lnTo>
                  <a:lnTo>
                    <a:pt x="24" y="360"/>
                  </a:lnTo>
                  <a:lnTo>
                    <a:pt x="26" y="348"/>
                  </a:lnTo>
                  <a:lnTo>
                    <a:pt x="28" y="318"/>
                  </a:lnTo>
                  <a:lnTo>
                    <a:pt x="36" y="302"/>
                  </a:lnTo>
                  <a:lnTo>
                    <a:pt x="38" y="296"/>
                  </a:lnTo>
                  <a:lnTo>
                    <a:pt x="40" y="292"/>
                  </a:lnTo>
                  <a:lnTo>
                    <a:pt x="40" y="278"/>
                  </a:lnTo>
                  <a:lnTo>
                    <a:pt x="38" y="254"/>
                  </a:lnTo>
                  <a:lnTo>
                    <a:pt x="44" y="248"/>
                  </a:lnTo>
                  <a:lnTo>
                    <a:pt x="48" y="244"/>
                  </a:lnTo>
                  <a:lnTo>
                    <a:pt x="50" y="224"/>
                  </a:lnTo>
                  <a:lnTo>
                    <a:pt x="54" y="216"/>
                  </a:lnTo>
                  <a:lnTo>
                    <a:pt x="56" y="196"/>
                  </a:lnTo>
                  <a:lnTo>
                    <a:pt x="52" y="180"/>
                  </a:lnTo>
                  <a:lnTo>
                    <a:pt x="48" y="172"/>
                  </a:lnTo>
                  <a:lnTo>
                    <a:pt x="48" y="156"/>
                  </a:lnTo>
                  <a:lnTo>
                    <a:pt x="52" y="148"/>
                  </a:lnTo>
                  <a:lnTo>
                    <a:pt x="56" y="120"/>
                  </a:lnTo>
                  <a:lnTo>
                    <a:pt x="64" y="106"/>
                  </a:lnTo>
                  <a:lnTo>
                    <a:pt x="74" y="92"/>
                  </a:lnTo>
                  <a:lnTo>
                    <a:pt x="80" y="82"/>
                  </a:lnTo>
                  <a:lnTo>
                    <a:pt x="76" y="52"/>
                  </a:lnTo>
                  <a:lnTo>
                    <a:pt x="82" y="46"/>
                  </a:lnTo>
                  <a:lnTo>
                    <a:pt x="90" y="42"/>
                  </a:lnTo>
                  <a:lnTo>
                    <a:pt x="100" y="30"/>
                  </a:lnTo>
                  <a:lnTo>
                    <a:pt x="102" y="18"/>
                  </a:lnTo>
                  <a:close/>
                </a:path>
              </a:pathLst>
            </a:custGeom>
            <a:solidFill>
              <a:schemeClr val="accent1"/>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93" name="Freeform 85">
              <a:extLst>
                <a:ext uri="{FF2B5EF4-FFF2-40B4-BE49-F238E27FC236}">
                  <a16:creationId xmlns:a16="http://schemas.microsoft.com/office/drawing/2014/main" id="{07514E51-A6A8-4DD4-A273-60020087DAA5}"/>
                </a:ext>
              </a:extLst>
            </p:cNvPr>
            <p:cNvSpPr>
              <a:spLocks/>
            </p:cNvSpPr>
            <p:nvPr/>
          </p:nvSpPr>
          <p:spPr bwMode="gray">
            <a:xfrm>
              <a:off x="3028154" y="5111760"/>
              <a:ext cx="195882" cy="966691"/>
            </a:xfrm>
            <a:custGeom>
              <a:avLst/>
              <a:gdLst>
                <a:gd name="T0" fmla="*/ 96 w 136"/>
                <a:gd name="T1" fmla="*/ 2 h 672"/>
                <a:gd name="T2" fmla="*/ 112 w 136"/>
                <a:gd name="T3" fmla="*/ 38 h 672"/>
                <a:gd name="T4" fmla="*/ 124 w 136"/>
                <a:gd name="T5" fmla="*/ 82 h 672"/>
                <a:gd name="T6" fmla="*/ 134 w 136"/>
                <a:gd name="T7" fmla="*/ 108 h 672"/>
                <a:gd name="T8" fmla="*/ 110 w 136"/>
                <a:gd name="T9" fmla="*/ 130 h 672"/>
                <a:gd name="T10" fmla="*/ 90 w 136"/>
                <a:gd name="T11" fmla="*/ 198 h 672"/>
                <a:gd name="T12" fmla="*/ 82 w 136"/>
                <a:gd name="T13" fmla="*/ 250 h 672"/>
                <a:gd name="T14" fmla="*/ 84 w 136"/>
                <a:gd name="T15" fmla="*/ 302 h 672"/>
                <a:gd name="T16" fmla="*/ 74 w 136"/>
                <a:gd name="T17" fmla="*/ 354 h 672"/>
                <a:gd name="T18" fmla="*/ 60 w 136"/>
                <a:gd name="T19" fmla="*/ 426 h 672"/>
                <a:gd name="T20" fmla="*/ 60 w 136"/>
                <a:gd name="T21" fmla="*/ 458 h 672"/>
                <a:gd name="T22" fmla="*/ 62 w 136"/>
                <a:gd name="T23" fmla="*/ 502 h 672"/>
                <a:gd name="T24" fmla="*/ 52 w 136"/>
                <a:gd name="T25" fmla="*/ 558 h 672"/>
                <a:gd name="T26" fmla="*/ 34 w 136"/>
                <a:gd name="T27" fmla="*/ 588 h 672"/>
                <a:gd name="T28" fmla="*/ 52 w 136"/>
                <a:gd name="T29" fmla="*/ 606 h 672"/>
                <a:gd name="T30" fmla="*/ 68 w 136"/>
                <a:gd name="T31" fmla="*/ 636 h 672"/>
                <a:gd name="T32" fmla="*/ 88 w 136"/>
                <a:gd name="T33" fmla="*/ 648 h 672"/>
                <a:gd name="T34" fmla="*/ 74 w 136"/>
                <a:gd name="T35" fmla="*/ 666 h 672"/>
                <a:gd name="T36" fmla="*/ 58 w 136"/>
                <a:gd name="T37" fmla="*/ 668 h 672"/>
                <a:gd name="T38" fmla="*/ 70 w 136"/>
                <a:gd name="T39" fmla="*/ 652 h 672"/>
                <a:gd name="T40" fmla="*/ 52 w 136"/>
                <a:gd name="T41" fmla="*/ 662 h 672"/>
                <a:gd name="T42" fmla="*/ 46 w 136"/>
                <a:gd name="T43" fmla="*/ 648 h 672"/>
                <a:gd name="T44" fmla="*/ 38 w 136"/>
                <a:gd name="T45" fmla="*/ 646 h 672"/>
                <a:gd name="T46" fmla="*/ 42 w 136"/>
                <a:gd name="T47" fmla="*/ 632 h 672"/>
                <a:gd name="T48" fmla="*/ 26 w 136"/>
                <a:gd name="T49" fmla="*/ 630 h 672"/>
                <a:gd name="T50" fmla="*/ 20 w 136"/>
                <a:gd name="T51" fmla="*/ 606 h 672"/>
                <a:gd name="T52" fmla="*/ 16 w 136"/>
                <a:gd name="T53" fmla="*/ 590 h 672"/>
                <a:gd name="T54" fmla="*/ 8 w 136"/>
                <a:gd name="T55" fmla="*/ 558 h 672"/>
                <a:gd name="T56" fmla="*/ 18 w 136"/>
                <a:gd name="T57" fmla="*/ 568 h 672"/>
                <a:gd name="T58" fmla="*/ 28 w 136"/>
                <a:gd name="T59" fmla="*/ 556 h 672"/>
                <a:gd name="T60" fmla="*/ 28 w 136"/>
                <a:gd name="T61" fmla="*/ 548 h 672"/>
                <a:gd name="T62" fmla="*/ 18 w 136"/>
                <a:gd name="T63" fmla="*/ 536 h 672"/>
                <a:gd name="T64" fmla="*/ 16 w 136"/>
                <a:gd name="T65" fmla="*/ 530 h 672"/>
                <a:gd name="T66" fmla="*/ 10 w 136"/>
                <a:gd name="T67" fmla="*/ 514 h 672"/>
                <a:gd name="T68" fmla="*/ 24 w 136"/>
                <a:gd name="T69" fmla="*/ 506 h 672"/>
                <a:gd name="T70" fmla="*/ 42 w 136"/>
                <a:gd name="T71" fmla="*/ 494 h 672"/>
                <a:gd name="T72" fmla="*/ 44 w 136"/>
                <a:gd name="T73" fmla="*/ 462 h 672"/>
                <a:gd name="T74" fmla="*/ 46 w 136"/>
                <a:gd name="T75" fmla="*/ 440 h 672"/>
                <a:gd name="T76" fmla="*/ 36 w 136"/>
                <a:gd name="T77" fmla="*/ 428 h 672"/>
                <a:gd name="T78" fmla="*/ 32 w 136"/>
                <a:gd name="T79" fmla="*/ 456 h 672"/>
                <a:gd name="T80" fmla="*/ 22 w 136"/>
                <a:gd name="T81" fmla="*/ 450 h 672"/>
                <a:gd name="T82" fmla="*/ 28 w 136"/>
                <a:gd name="T83" fmla="*/ 426 h 672"/>
                <a:gd name="T84" fmla="*/ 32 w 136"/>
                <a:gd name="T85" fmla="*/ 394 h 672"/>
                <a:gd name="T86" fmla="*/ 34 w 136"/>
                <a:gd name="T87" fmla="*/ 366 h 672"/>
                <a:gd name="T88" fmla="*/ 38 w 136"/>
                <a:gd name="T89" fmla="*/ 346 h 672"/>
                <a:gd name="T90" fmla="*/ 52 w 136"/>
                <a:gd name="T91" fmla="*/ 308 h 672"/>
                <a:gd name="T92" fmla="*/ 64 w 136"/>
                <a:gd name="T93" fmla="*/ 270 h 672"/>
                <a:gd name="T94" fmla="*/ 70 w 136"/>
                <a:gd name="T95" fmla="*/ 214 h 672"/>
                <a:gd name="T96" fmla="*/ 70 w 136"/>
                <a:gd name="T97" fmla="*/ 194 h 672"/>
                <a:gd name="T98" fmla="*/ 82 w 136"/>
                <a:gd name="T99" fmla="*/ 98 h 672"/>
                <a:gd name="T100" fmla="*/ 84 w 136"/>
                <a:gd name="T101" fmla="*/ 18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 h="672">
                  <a:moveTo>
                    <a:pt x="84" y="18"/>
                  </a:moveTo>
                  <a:lnTo>
                    <a:pt x="90" y="16"/>
                  </a:lnTo>
                  <a:lnTo>
                    <a:pt x="96" y="2"/>
                  </a:lnTo>
                  <a:lnTo>
                    <a:pt x="98" y="0"/>
                  </a:lnTo>
                  <a:lnTo>
                    <a:pt x="102" y="12"/>
                  </a:lnTo>
                  <a:lnTo>
                    <a:pt x="112" y="38"/>
                  </a:lnTo>
                  <a:lnTo>
                    <a:pt x="112" y="56"/>
                  </a:lnTo>
                  <a:lnTo>
                    <a:pt x="120" y="68"/>
                  </a:lnTo>
                  <a:lnTo>
                    <a:pt x="124" y="82"/>
                  </a:lnTo>
                  <a:lnTo>
                    <a:pt x="126" y="96"/>
                  </a:lnTo>
                  <a:lnTo>
                    <a:pt x="136" y="96"/>
                  </a:lnTo>
                  <a:lnTo>
                    <a:pt x="134" y="108"/>
                  </a:lnTo>
                  <a:lnTo>
                    <a:pt x="124" y="120"/>
                  </a:lnTo>
                  <a:lnTo>
                    <a:pt x="116" y="124"/>
                  </a:lnTo>
                  <a:lnTo>
                    <a:pt x="110" y="130"/>
                  </a:lnTo>
                  <a:lnTo>
                    <a:pt x="114" y="160"/>
                  </a:lnTo>
                  <a:lnTo>
                    <a:pt x="96" y="186"/>
                  </a:lnTo>
                  <a:lnTo>
                    <a:pt x="90" y="198"/>
                  </a:lnTo>
                  <a:lnTo>
                    <a:pt x="86" y="222"/>
                  </a:lnTo>
                  <a:lnTo>
                    <a:pt x="82" y="234"/>
                  </a:lnTo>
                  <a:lnTo>
                    <a:pt x="82" y="250"/>
                  </a:lnTo>
                  <a:lnTo>
                    <a:pt x="90" y="274"/>
                  </a:lnTo>
                  <a:lnTo>
                    <a:pt x="88" y="292"/>
                  </a:lnTo>
                  <a:lnTo>
                    <a:pt x="84" y="302"/>
                  </a:lnTo>
                  <a:lnTo>
                    <a:pt x="82" y="322"/>
                  </a:lnTo>
                  <a:lnTo>
                    <a:pt x="72" y="332"/>
                  </a:lnTo>
                  <a:lnTo>
                    <a:pt x="74" y="354"/>
                  </a:lnTo>
                  <a:lnTo>
                    <a:pt x="74" y="370"/>
                  </a:lnTo>
                  <a:lnTo>
                    <a:pt x="62" y="396"/>
                  </a:lnTo>
                  <a:lnTo>
                    <a:pt x="60" y="426"/>
                  </a:lnTo>
                  <a:lnTo>
                    <a:pt x="58" y="438"/>
                  </a:lnTo>
                  <a:lnTo>
                    <a:pt x="56" y="454"/>
                  </a:lnTo>
                  <a:lnTo>
                    <a:pt x="60" y="458"/>
                  </a:lnTo>
                  <a:lnTo>
                    <a:pt x="60" y="478"/>
                  </a:lnTo>
                  <a:lnTo>
                    <a:pt x="64" y="490"/>
                  </a:lnTo>
                  <a:lnTo>
                    <a:pt x="62" y="502"/>
                  </a:lnTo>
                  <a:lnTo>
                    <a:pt x="62" y="528"/>
                  </a:lnTo>
                  <a:lnTo>
                    <a:pt x="54" y="540"/>
                  </a:lnTo>
                  <a:lnTo>
                    <a:pt x="52" y="558"/>
                  </a:lnTo>
                  <a:lnTo>
                    <a:pt x="44" y="570"/>
                  </a:lnTo>
                  <a:lnTo>
                    <a:pt x="36" y="578"/>
                  </a:lnTo>
                  <a:lnTo>
                    <a:pt x="34" y="588"/>
                  </a:lnTo>
                  <a:lnTo>
                    <a:pt x="36" y="596"/>
                  </a:lnTo>
                  <a:lnTo>
                    <a:pt x="40" y="604"/>
                  </a:lnTo>
                  <a:lnTo>
                    <a:pt x="52" y="606"/>
                  </a:lnTo>
                  <a:lnTo>
                    <a:pt x="52" y="622"/>
                  </a:lnTo>
                  <a:lnTo>
                    <a:pt x="58" y="634"/>
                  </a:lnTo>
                  <a:lnTo>
                    <a:pt x="68" y="636"/>
                  </a:lnTo>
                  <a:lnTo>
                    <a:pt x="94" y="636"/>
                  </a:lnTo>
                  <a:lnTo>
                    <a:pt x="96" y="644"/>
                  </a:lnTo>
                  <a:lnTo>
                    <a:pt x="88" y="648"/>
                  </a:lnTo>
                  <a:lnTo>
                    <a:pt x="80" y="650"/>
                  </a:lnTo>
                  <a:lnTo>
                    <a:pt x="74" y="656"/>
                  </a:lnTo>
                  <a:lnTo>
                    <a:pt x="74" y="666"/>
                  </a:lnTo>
                  <a:lnTo>
                    <a:pt x="72" y="672"/>
                  </a:lnTo>
                  <a:lnTo>
                    <a:pt x="64" y="672"/>
                  </a:lnTo>
                  <a:lnTo>
                    <a:pt x="58" y="668"/>
                  </a:lnTo>
                  <a:lnTo>
                    <a:pt x="60" y="664"/>
                  </a:lnTo>
                  <a:lnTo>
                    <a:pt x="66" y="660"/>
                  </a:lnTo>
                  <a:lnTo>
                    <a:pt x="70" y="652"/>
                  </a:lnTo>
                  <a:lnTo>
                    <a:pt x="64" y="648"/>
                  </a:lnTo>
                  <a:lnTo>
                    <a:pt x="56" y="654"/>
                  </a:lnTo>
                  <a:lnTo>
                    <a:pt x="52" y="662"/>
                  </a:lnTo>
                  <a:lnTo>
                    <a:pt x="44" y="660"/>
                  </a:lnTo>
                  <a:lnTo>
                    <a:pt x="38" y="654"/>
                  </a:lnTo>
                  <a:lnTo>
                    <a:pt x="46" y="648"/>
                  </a:lnTo>
                  <a:lnTo>
                    <a:pt x="48" y="644"/>
                  </a:lnTo>
                  <a:lnTo>
                    <a:pt x="46" y="640"/>
                  </a:lnTo>
                  <a:lnTo>
                    <a:pt x="38" y="646"/>
                  </a:lnTo>
                  <a:lnTo>
                    <a:pt x="28" y="646"/>
                  </a:lnTo>
                  <a:lnTo>
                    <a:pt x="30" y="638"/>
                  </a:lnTo>
                  <a:lnTo>
                    <a:pt x="42" y="632"/>
                  </a:lnTo>
                  <a:lnTo>
                    <a:pt x="42" y="628"/>
                  </a:lnTo>
                  <a:lnTo>
                    <a:pt x="34" y="630"/>
                  </a:lnTo>
                  <a:lnTo>
                    <a:pt x="26" y="630"/>
                  </a:lnTo>
                  <a:lnTo>
                    <a:pt x="28" y="622"/>
                  </a:lnTo>
                  <a:lnTo>
                    <a:pt x="22" y="618"/>
                  </a:lnTo>
                  <a:lnTo>
                    <a:pt x="20" y="606"/>
                  </a:lnTo>
                  <a:lnTo>
                    <a:pt x="20" y="602"/>
                  </a:lnTo>
                  <a:lnTo>
                    <a:pt x="20" y="594"/>
                  </a:lnTo>
                  <a:lnTo>
                    <a:pt x="16" y="590"/>
                  </a:lnTo>
                  <a:lnTo>
                    <a:pt x="10" y="582"/>
                  </a:lnTo>
                  <a:lnTo>
                    <a:pt x="6" y="574"/>
                  </a:lnTo>
                  <a:lnTo>
                    <a:pt x="8" y="558"/>
                  </a:lnTo>
                  <a:lnTo>
                    <a:pt x="14" y="558"/>
                  </a:lnTo>
                  <a:lnTo>
                    <a:pt x="16" y="560"/>
                  </a:lnTo>
                  <a:lnTo>
                    <a:pt x="18" y="568"/>
                  </a:lnTo>
                  <a:lnTo>
                    <a:pt x="24" y="566"/>
                  </a:lnTo>
                  <a:lnTo>
                    <a:pt x="24" y="556"/>
                  </a:lnTo>
                  <a:lnTo>
                    <a:pt x="28" y="556"/>
                  </a:lnTo>
                  <a:lnTo>
                    <a:pt x="32" y="554"/>
                  </a:lnTo>
                  <a:lnTo>
                    <a:pt x="32" y="546"/>
                  </a:lnTo>
                  <a:lnTo>
                    <a:pt x="28" y="548"/>
                  </a:lnTo>
                  <a:lnTo>
                    <a:pt x="20" y="550"/>
                  </a:lnTo>
                  <a:lnTo>
                    <a:pt x="18" y="544"/>
                  </a:lnTo>
                  <a:lnTo>
                    <a:pt x="18" y="536"/>
                  </a:lnTo>
                  <a:lnTo>
                    <a:pt x="24" y="534"/>
                  </a:lnTo>
                  <a:lnTo>
                    <a:pt x="24" y="530"/>
                  </a:lnTo>
                  <a:lnTo>
                    <a:pt x="16" y="530"/>
                  </a:lnTo>
                  <a:lnTo>
                    <a:pt x="0" y="530"/>
                  </a:lnTo>
                  <a:lnTo>
                    <a:pt x="6" y="522"/>
                  </a:lnTo>
                  <a:lnTo>
                    <a:pt x="10" y="514"/>
                  </a:lnTo>
                  <a:lnTo>
                    <a:pt x="16" y="506"/>
                  </a:lnTo>
                  <a:lnTo>
                    <a:pt x="22" y="502"/>
                  </a:lnTo>
                  <a:lnTo>
                    <a:pt x="24" y="506"/>
                  </a:lnTo>
                  <a:lnTo>
                    <a:pt x="28" y="518"/>
                  </a:lnTo>
                  <a:lnTo>
                    <a:pt x="36" y="508"/>
                  </a:lnTo>
                  <a:lnTo>
                    <a:pt x="42" y="494"/>
                  </a:lnTo>
                  <a:lnTo>
                    <a:pt x="40" y="484"/>
                  </a:lnTo>
                  <a:lnTo>
                    <a:pt x="38" y="472"/>
                  </a:lnTo>
                  <a:lnTo>
                    <a:pt x="44" y="462"/>
                  </a:lnTo>
                  <a:lnTo>
                    <a:pt x="42" y="452"/>
                  </a:lnTo>
                  <a:lnTo>
                    <a:pt x="44" y="446"/>
                  </a:lnTo>
                  <a:lnTo>
                    <a:pt x="46" y="440"/>
                  </a:lnTo>
                  <a:lnTo>
                    <a:pt x="46" y="428"/>
                  </a:lnTo>
                  <a:lnTo>
                    <a:pt x="40" y="426"/>
                  </a:lnTo>
                  <a:lnTo>
                    <a:pt x="36" y="428"/>
                  </a:lnTo>
                  <a:lnTo>
                    <a:pt x="34" y="438"/>
                  </a:lnTo>
                  <a:lnTo>
                    <a:pt x="32" y="444"/>
                  </a:lnTo>
                  <a:lnTo>
                    <a:pt x="32" y="456"/>
                  </a:lnTo>
                  <a:lnTo>
                    <a:pt x="28" y="462"/>
                  </a:lnTo>
                  <a:lnTo>
                    <a:pt x="22" y="458"/>
                  </a:lnTo>
                  <a:lnTo>
                    <a:pt x="22" y="450"/>
                  </a:lnTo>
                  <a:lnTo>
                    <a:pt x="22" y="438"/>
                  </a:lnTo>
                  <a:lnTo>
                    <a:pt x="26" y="430"/>
                  </a:lnTo>
                  <a:lnTo>
                    <a:pt x="28" y="426"/>
                  </a:lnTo>
                  <a:lnTo>
                    <a:pt x="28" y="416"/>
                  </a:lnTo>
                  <a:lnTo>
                    <a:pt x="30" y="402"/>
                  </a:lnTo>
                  <a:lnTo>
                    <a:pt x="32" y="394"/>
                  </a:lnTo>
                  <a:lnTo>
                    <a:pt x="40" y="386"/>
                  </a:lnTo>
                  <a:lnTo>
                    <a:pt x="36" y="376"/>
                  </a:lnTo>
                  <a:lnTo>
                    <a:pt x="34" y="366"/>
                  </a:lnTo>
                  <a:lnTo>
                    <a:pt x="34" y="358"/>
                  </a:lnTo>
                  <a:lnTo>
                    <a:pt x="32" y="346"/>
                  </a:lnTo>
                  <a:lnTo>
                    <a:pt x="38" y="346"/>
                  </a:lnTo>
                  <a:lnTo>
                    <a:pt x="42" y="332"/>
                  </a:lnTo>
                  <a:lnTo>
                    <a:pt x="48" y="320"/>
                  </a:lnTo>
                  <a:lnTo>
                    <a:pt x="52" y="308"/>
                  </a:lnTo>
                  <a:lnTo>
                    <a:pt x="58" y="292"/>
                  </a:lnTo>
                  <a:lnTo>
                    <a:pt x="60" y="278"/>
                  </a:lnTo>
                  <a:lnTo>
                    <a:pt x="64" y="270"/>
                  </a:lnTo>
                  <a:lnTo>
                    <a:pt x="62" y="232"/>
                  </a:lnTo>
                  <a:lnTo>
                    <a:pt x="62" y="220"/>
                  </a:lnTo>
                  <a:lnTo>
                    <a:pt x="70" y="214"/>
                  </a:lnTo>
                  <a:lnTo>
                    <a:pt x="70" y="206"/>
                  </a:lnTo>
                  <a:lnTo>
                    <a:pt x="66" y="200"/>
                  </a:lnTo>
                  <a:lnTo>
                    <a:pt x="70" y="194"/>
                  </a:lnTo>
                  <a:lnTo>
                    <a:pt x="74" y="174"/>
                  </a:lnTo>
                  <a:lnTo>
                    <a:pt x="80" y="144"/>
                  </a:lnTo>
                  <a:lnTo>
                    <a:pt x="82" y="98"/>
                  </a:lnTo>
                  <a:lnTo>
                    <a:pt x="88" y="52"/>
                  </a:lnTo>
                  <a:lnTo>
                    <a:pt x="86" y="28"/>
                  </a:lnTo>
                  <a:lnTo>
                    <a:pt x="84" y="18"/>
                  </a:lnTo>
                  <a:close/>
                </a:path>
              </a:pathLst>
            </a:custGeom>
            <a:solidFill>
              <a:schemeClr val="accent1"/>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sp>
          <p:nvSpPr>
            <p:cNvPr id="794" name="Freeform 194">
              <a:extLst>
                <a:ext uri="{FF2B5EF4-FFF2-40B4-BE49-F238E27FC236}">
                  <a16:creationId xmlns:a16="http://schemas.microsoft.com/office/drawing/2014/main" id="{3188310D-5476-4186-A3C4-8264D89E6474}"/>
                </a:ext>
              </a:extLst>
            </p:cNvPr>
            <p:cNvSpPr>
              <a:spLocks/>
            </p:cNvSpPr>
            <p:nvPr/>
          </p:nvSpPr>
          <p:spPr bwMode="gray">
            <a:xfrm>
              <a:off x="5385939" y="2438974"/>
              <a:ext cx="3715995" cy="1280290"/>
            </a:xfrm>
            <a:custGeom>
              <a:avLst/>
              <a:gdLst>
                <a:gd name="T0" fmla="*/ 336 w 2580"/>
                <a:gd name="T1" fmla="*/ 878 h 890"/>
                <a:gd name="T2" fmla="*/ 254 w 2580"/>
                <a:gd name="T3" fmla="*/ 858 h 890"/>
                <a:gd name="T4" fmla="*/ 174 w 2580"/>
                <a:gd name="T5" fmla="*/ 796 h 890"/>
                <a:gd name="T6" fmla="*/ 164 w 2580"/>
                <a:gd name="T7" fmla="*/ 716 h 890"/>
                <a:gd name="T8" fmla="*/ 72 w 2580"/>
                <a:gd name="T9" fmla="*/ 674 h 890"/>
                <a:gd name="T10" fmla="*/ 14 w 2580"/>
                <a:gd name="T11" fmla="*/ 584 h 890"/>
                <a:gd name="T12" fmla="*/ 22 w 2580"/>
                <a:gd name="T13" fmla="*/ 486 h 890"/>
                <a:gd name="T14" fmla="*/ 34 w 2580"/>
                <a:gd name="T15" fmla="*/ 336 h 890"/>
                <a:gd name="T16" fmla="*/ 80 w 2580"/>
                <a:gd name="T17" fmla="*/ 244 h 890"/>
                <a:gd name="T18" fmla="*/ 172 w 2580"/>
                <a:gd name="T19" fmla="*/ 348 h 890"/>
                <a:gd name="T20" fmla="*/ 122 w 2580"/>
                <a:gd name="T21" fmla="*/ 386 h 890"/>
                <a:gd name="T22" fmla="*/ 180 w 2580"/>
                <a:gd name="T23" fmla="*/ 380 h 890"/>
                <a:gd name="T24" fmla="*/ 262 w 2580"/>
                <a:gd name="T25" fmla="*/ 310 h 890"/>
                <a:gd name="T26" fmla="*/ 318 w 2580"/>
                <a:gd name="T27" fmla="*/ 326 h 890"/>
                <a:gd name="T28" fmla="*/ 476 w 2580"/>
                <a:gd name="T29" fmla="*/ 278 h 890"/>
                <a:gd name="T30" fmla="*/ 498 w 2580"/>
                <a:gd name="T31" fmla="*/ 226 h 890"/>
                <a:gd name="T32" fmla="*/ 626 w 2580"/>
                <a:gd name="T33" fmla="*/ 246 h 890"/>
                <a:gd name="T34" fmla="*/ 716 w 2580"/>
                <a:gd name="T35" fmla="*/ 182 h 890"/>
                <a:gd name="T36" fmla="*/ 666 w 2580"/>
                <a:gd name="T37" fmla="*/ 324 h 890"/>
                <a:gd name="T38" fmla="*/ 778 w 2580"/>
                <a:gd name="T39" fmla="*/ 270 h 890"/>
                <a:gd name="T40" fmla="*/ 734 w 2580"/>
                <a:gd name="T41" fmla="*/ 204 h 890"/>
                <a:gd name="T42" fmla="*/ 780 w 2580"/>
                <a:gd name="T43" fmla="*/ 204 h 890"/>
                <a:gd name="T44" fmla="*/ 798 w 2580"/>
                <a:gd name="T45" fmla="*/ 162 h 890"/>
                <a:gd name="T46" fmla="*/ 946 w 2580"/>
                <a:gd name="T47" fmla="*/ 120 h 890"/>
                <a:gd name="T48" fmla="*/ 1230 w 2580"/>
                <a:gd name="T49" fmla="*/ 2 h 890"/>
                <a:gd name="T50" fmla="*/ 1326 w 2580"/>
                <a:gd name="T51" fmla="*/ 102 h 890"/>
                <a:gd name="T52" fmla="*/ 1336 w 2580"/>
                <a:gd name="T53" fmla="*/ 122 h 890"/>
                <a:gd name="T54" fmla="*/ 1564 w 2580"/>
                <a:gd name="T55" fmla="*/ 138 h 890"/>
                <a:gd name="T56" fmla="*/ 1720 w 2580"/>
                <a:gd name="T57" fmla="*/ 190 h 890"/>
                <a:gd name="T58" fmla="*/ 1926 w 2580"/>
                <a:gd name="T59" fmla="*/ 172 h 890"/>
                <a:gd name="T60" fmla="*/ 2108 w 2580"/>
                <a:gd name="T61" fmla="*/ 246 h 890"/>
                <a:gd name="T62" fmla="*/ 2274 w 2580"/>
                <a:gd name="T63" fmla="*/ 272 h 890"/>
                <a:gd name="T64" fmla="*/ 2442 w 2580"/>
                <a:gd name="T65" fmla="*/ 276 h 890"/>
                <a:gd name="T66" fmla="*/ 2568 w 2580"/>
                <a:gd name="T67" fmla="*/ 332 h 890"/>
                <a:gd name="T68" fmla="*/ 2446 w 2580"/>
                <a:gd name="T69" fmla="*/ 360 h 890"/>
                <a:gd name="T70" fmla="*/ 2368 w 2580"/>
                <a:gd name="T71" fmla="*/ 380 h 890"/>
                <a:gd name="T72" fmla="*/ 2306 w 2580"/>
                <a:gd name="T73" fmla="*/ 464 h 890"/>
                <a:gd name="T74" fmla="*/ 2136 w 2580"/>
                <a:gd name="T75" fmla="*/ 534 h 890"/>
                <a:gd name="T76" fmla="*/ 2104 w 2580"/>
                <a:gd name="T77" fmla="*/ 634 h 890"/>
                <a:gd name="T78" fmla="*/ 2034 w 2580"/>
                <a:gd name="T79" fmla="*/ 582 h 890"/>
                <a:gd name="T80" fmla="*/ 2166 w 2580"/>
                <a:gd name="T81" fmla="*/ 430 h 890"/>
                <a:gd name="T82" fmla="*/ 2058 w 2580"/>
                <a:gd name="T83" fmla="*/ 456 h 890"/>
                <a:gd name="T84" fmla="*/ 1966 w 2580"/>
                <a:gd name="T85" fmla="*/ 504 h 890"/>
                <a:gd name="T86" fmla="*/ 1734 w 2580"/>
                <a:gd name="T87" fmla="*/ 620 h 890"/>
                <a:gd name="T88" fmla="*/ 1794 w 2580"/>
                <a:gd name="T89" fmla="*/ 728 h 890"/>
                <a:gd name="T90" fmla="*/ 1660 w 2580"/>
                <a:gd name="T91" fmla="*/ 810 h 890"/>
                <a:gd name="T92" fmla="*/ 1666 w 2580"/>
                <a:gd name="T93" fmla="*/ 764 h 890"/>
                <a:gd name="T94" fmla="*/ 1472 w 2580"/>
                <a:gd name="T95" fmla="*/ 652 h 890"/>
                <a:gd name="T96" fmla="*/ 1418 w 2580"/>
                <a:gd name="T97" fmla="*/ 718 h 890"/>
                <a:gd name="T98" fmla="*/ 1276 w 2580"/>
                <a:gd name="T99" fmla="*/ 718 h 890"/>
                <a:gd name="T100" fmla="*/ 1132 w 2580"/>
                <a:gd name="T101" fmla="*/ 674 h 890"/>
                <a:gd name="T102" fmla="*/ 1024 w 2580"/>
                <a:gd name="T103" fmla="*/ 700 h 890"/>
                <a:gd name="T104" fmla="*/ 894 w 2580"/>
                <a:gd name="T105" fmla="*/ 696 h 890"/>
                <a:gd name="T106" fmla="*/ 760 w 2580"/>
                <a:gd name="T107" fmla="*/ 632 h 890"/>
                <a:gd name="T108" fmla="*/ 536 w 2580"/>
                <a:gd name="T109" fmla="*/ 634 h 890"/>
                <a:gd name="T110" fmla="*/ 530 w 2580"/>
                <a:gd name="T111" fmla="*/ 702 h 890"/>
                <a:gd name="T112" fmla="*/ 340 w 2580"/>
                <a:gd name="T113" fmla="*/ 706 h 890"/>
                <a:gd name="T114" fmla="*/ 344 w 2580"/>
                <a:gd name="T115" fmla="*/ 79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0" h="890">
                  <a:moveTo>
                    <a:pt x="344" y="792"/>
                  </a:moveTo>
                  <a:lnTo>
                    <a:pt x="328" y="804"/>
                  </a:lnTo>
                  <a:lnTo>
                    <a:pt x="318" y="810"/>
                  </a:lnTo>
                  <a:lnTo>
                    <a:pt x="314" y="818"/>
                  </a:lnTo>
                  <a:lnTo>
                    <a:pt x="306" y="828"/>
                  </a:lnTo>
                  <a:lnTo>
                    <a:pt x="314" y="834"/>
                  </a:lnTo>
                  <a:lnTo>
                    <a:pt x="320" y="844"/>
                  </a:lnTo>
                  <a:lnTo>
                    <a:pt x="322" y="862"/>
                  </a:lnTo>
                  <a:lnTo>
                    <a:pt x="336" y="878"/>
                  </a:lnTo>
                  <a:lnTo>
                    <a:pt x="326" y="888"/>
                  </a:lnTo>
                  <a:lnTo>
                    <a:pt x="322" y="890"/>
                  </a:lnTo>
                  <a:lnTo>
                    <a:pt x="306" y="878"/>
                  </a:lnTo>
                  <a:lnTo>
                    <a:pt x="300" y="876"/>
                  </a:lnTo>
                  <a:lnTo>
                    <a:pt x="290" y="866"/>
                  </a:lnTo>
                  <a:lnTo>
                    <a:pt x="280" y="860"/>
                  </a:lnTo>
                  <a:lnTo>
                    <a:pt x="270" y="862"/>
                  </a:lnTo>
                  <a:lnTo>
                    <a:pt x="264" y="862"/>
                  </a:lnTo>
                  <a:lnTo>
                    <a:pt x="254" y="858"/>
                  </a:lnTo>
                  <a:lnTo>
                    <a:pt x="240" y="850"/>
                  </a:lnTo>
                  <a:lnTo>
                    <a:pt x="232" y="850"/>
                  </a:lnTo>
                  <a:lnTo>
                    <a:pt x="222" y="852"/>
                  </a:lnTo>
                  <a:lnTo>
                    <a:pt x="210" y="844"/>
                  </a:lnTo>
                  <a:lnTo>
                    <a:pt x="198" y="846"/>
                  </a:lnTo>
                  <a:lnTo>
                    <a:pt x="172" y="828"/>
                  </a:lnTo>
                  <a:lnTo>
                    <a:pt x="158" y="822"/>
                  </a:lnTo>
                  <a:lnTo>
                    <a:pt x="162" y="808"/>
                  </a:lnTo>
                  <a:lnTo>
                    <a:pt x="174" y="796"/>
                  </a:lnTo>
                  <a:lnTo>
                    <a:pt x="172" y="786"/>
                  </a:lnTo>
                  <a:lnTo>
                    <a:pt x="188" y="776"/>
                  </a:lnTo>
                  <a:lnTo>
                    <a:pt x="170" y="774"/>
                  </a:lnTo>
                  <a:lnTo>
                    <a:pt x="172" y="766"/>
                  </a:lnTo>
                  <a:lnTo>
                    <a:pt x="182" y="762"/>
                  </a:lnTo>
                  <a:lnTo>
                    <a:pt x="198" y="758"/>
                  </a:lnTo>
                  <a:lnTo>
                    <a:pt x="200" y="726"/>
                  </a:lnTo>
                  <a:lnTo>
                    <a:pt x="184" y="716"/>
                  </a:lnTo>
                  <a:lnTo>
                    <a:pt x="164" y="716"/>
                  </a:lnTo>
                  <a:lnTo>
                    <a:pt x="162" y="710"/>
                  </a:lnTo>
                  <a:lnTo>
                    <a:pt x="130" y="708"/>
                  </a:lnTo>
                  <a:lnTo>
                    <a:pt x="126" y="694"/>
                  </a:lnTo>
                  <a:lnTo>
                    <a:pt x="108" y="690"/>
                  </a:lnTo>
                  <a:lnTo>
                    <a:pt x="110" y="678"/>
                  </a:lnTo>
                  <a:lnTo>
                    <a:pt x="106" y="668"/>
                  </a:lnTo>
                  <a:lnTo>
                    <a:pt x="82" y="668"/>
                  </a:lnTo>
                  <a:lnTo>
                    <a:pt x="78" y="672"/>
                  </a:lnTo>
                  <a:lnTo>
                    <a:pt x="72" y="674"/>
                  </a:lnTo>
                  <a:lnTo>
                    <a:pt x="64" y="670"/>
                  </a:lnTo>
                  <a:lnTo>
                    <a:pt x="64" y="650"/>
                  </a:lnTo>
                  <a:lnTo>
                    <a:pt x="82" y="650"/>
                  </a:lnTo>
                  <a:lnTo>
                    <a:pt x="84" y="648"/>
                  </a:lnTo>
                  <a:lnTo>
                    <a:pt x="56" y="618"/>
                  </a:lnTo>
                  <a:lnTo>
                    <a:pt x="52" y="596"/>
                  </a:lnTo>
                  <a:lnTo>
                    <a:pt x="32" y="594"/>
                  </a:lnTo>
                  <a:lnTo>
                    <a:pt x="32" y="588"/>
                  </a:lnTo>
                  <a:lnTo>
                    <a:pt x="14" y="584"/>
                  </a:lnTo>
                  <a:lnTo>
                    <a:pt x="10" y="578"/>
                  </a:lnTo>
                  <a:lnTo>
                    <a:pt x="6" y="562"/>
                  </a:lnTo>
                  <a:lnTo>
                    <a:pt x="0" y="550"/>
                  </a:lnTo>
                  <a:lnTo>
                    <a:pt x="2" y="538"/>
                  </a:lnTo>
                  <a:lnTo>
                    <a:pt x="2" y="522"/>
                  </a:lnTo>
                  <a:lnTo>
                    <a:pt x="8" y="510"/>
                  </a:lnTo>
                  <a:lnTo>
                    <a:pt x="26" y="496"/>
                  </a:lnTo>
                  <a:lnTo>
                    <a:pt x="40" y="494"/>
                  </a:lnTo>
                  <a:lnTo>
                    <a:pt x="22" y="486"/>
                  </a:lnTo>
                  <a:lnTo>
                    <a:pt x="12" y="474"/>
                  </a:lnTo>
                  <a:lnTo>
                    <a:pt x="56" y="438"/>
                  </a:lnTo>
                  <a:lnTo>
                    <a:pt x="64" y="424"/>
                  </a:lnTo>
                  <a:lnTo>
                    <a:pt x="40" y="406"/>
                  </a:lnTo>
                  <a:lnTo>
                    <a:pt x="50" y="396"/>
                  </a:lnTo>
                  <a:lnTo>
                    <a:pt x="42" y="382"/>
                  </a:lnTo>
                  <a:lnTo>
                    <a:pt x="32" y="372"/>
                  </a:lnTo>
                  <a:lnTo>
                    <a:pt x="40" y="352"/>
                  </a:lnTo>
                  <a:lnTo>
                    <a:pt x="34" y="336"/>
                  </a:lnTo>
                  <a:lnTo>
                    <a:pt x="24" y="318"/>
                  </a:lnTo>
                  <a:lnTo>
                    <a:pt x="40" y="302"/>
                  </a:lnTo>
                  <a:lnTo>
                    <a:pt x="16" y="288"/>
                  </a:lnTo>
                  <a:lnTo>
                    <a:pt x="20" y="266"/>
                  </a:lnTo>
                  <a:lnTo>
                    <a:pt x="30" y="256"/>
                  </a:lnTo>
                  <a:lnTo>
                    <a:pt x="40" y="254"/>
                  </a:lnTo>
                  <a:lnTo>
                    <a:pt x="40" y="248"/>
                  </a:lnTo>
                  <a:lnTo>
                    <a:pt x="62" y="244"/>
                  </a:lnTo>
                  <a:lnTo>
                    <a:pt x="80" y="244"/>
                  </a:lnTo>
                  <a:lnTo>
                    <a:pt x="86" y="254"/>
                  </a:lnTo>
                  <a:lnTo>
                    <a:pt x="96" y="258"/>
                  </a:lnTo>
                  <a:lnTo>
                    <a:pt x="134" y="260"/>
                  </a:lnTo>
                  <a:lnTo>
                    <a:pt x="162" y="274"/>
                  </a:lnTo>
                  <a:lnTo>
                    <a:pt x="188" y="290"/>
                  </a:lnTo>
                  <a:lnTo>
                    <a:pt x="218" y="306"/>
                  </a:lnTo>
                  <a:lnTo>
                    <a:pt x="220" y="324"/>
                  </a:lnTo>
                  <a:lnTo>
                    <a:pt x="202" y="340"/>
                  </a:lnTo>
                  <a:lnTo>
                    <a:pt x="172" y="348"/>
                  </a:lnTo>
                  <a:lnTo>
                    <a:pt x="146" y="338"/>
                  </a:lnTo>
                  <a:lnTo>
                    <a:pt x="116" y="332"/>
                  </a:lnTo>
                  <a:lnTo>
                    <a:pt x="94" y="324"/>
                  </a:lnTo>
                  <a:lnTo>
                    <a:pt x="76" y="316"/>
                  </a:lnTo>
                  <a:lnTo>
                    <a:pt x="90" y="334"/>
                  </a:lnTo>
                  <a:lnTo>
                    <a:pt x="106" y="342"/>
                  </a:lnTo>
                  <a:lnTo>
                    <a:pt x="114" y="348"/>
                  </a:lnTo>
                  <a:lnTo>
                    <a:pt x="116" y="360"/>
                  </a:lnTo>
                  <a:lnTo>
                    <a:pt x="122" y="386"/>
                  </a:lnTo>
                  <a:lnTo>
                    <a:pt x="132" y="388"/>
                  </a:lnTo>
                  <a:lnTo>
                    <a:pt x="148" y="402"/>
                  </a:lnTo>
                  <a:lnTo>
                    <a:pt x="168" y="402"/>
                  </a:lnTo>
                  <a:lnTo>
                    <a:pt x="170" y="392"/>
                  </a:lnTo>
                  <a:lnTo>
                    <a:pt x="158" y="388"/>
                  </a:lnTo>
                  <a:lnTo>
                    <a:pt x="148" y="376"/>
                  </a:lnTo>
                  <a:lnTo>
                    <a:pt x="156" y="366"/>
                  </a:lnTo>
                  <a:lnTo>
                    <a:pt x="168" y="376"/>
                  </a:lnTo>
                  <a:lnTo>
                    <a:pt x="180" y="380"/>
                  </a:lnTo>
                  <a:lnTo>
                    <a:pt x="206" y="386"/>
                  </a:lnTo>
                  <a:lnTo>
                    <a:pt x="206" y="376"/>
                  </a:lnTo>
                  <a:lnTo>
                    <a:pt x="196" y="364"/>
                  </a:lnTo>
                  <a:lnTo>
                    <a:pt x="208" y="352"/>
                  </a:lnTo>
                  <a:lnTo>
                    <a:pt x="226" y="342"/>
                  </a:lnTo>
                  <a:lnTo>
                    <a:pt x="236" y="334"/>
                  </a:lnTo>
                  <a:lnTo>
                    <a:pt x="264" y="342"/>
                  </a:lnTo>
                  <a:lnTo>
                    <a:pt x="270" y="318"/>
                  </a:lnTo>
                  <a:lnTo>
                    <a:pt x="262" y="310"/>
                  </a:lnTo>
                  <a:lnTo>
                    <a:pt x="266" y="288"/>
                  </a:lnTo>
                  <a:lnTo>
                    <a:pt x="258" y="280"/>
                  </a:lnTo>
                  <a:lnTo>
                    <a:pt x="292" y="278"/>
                  </a:lnTo>
                  <a:lnTo>
                    <a:pt x="304" y="292"/>
                  </a:lnTo>
                  <a:lnTo>
                    <a:pt x="304" y="300"/>
                  </a:lnTo>
                  <a:lnTo>
                    <a:pt x="288" y="300"/>
                  </a:lnTo>
                  <a:lnTo>
                    <a:pt x="278" y="310"/>
                  </a:lnTo>
                  <a:lnTo>
                    <a:pt x="294" y="324"/>
                  </a:lnTo>
                  <a:lnTo>
                    <a:pt x="318" y="326"/>
                  </a:lnTo>
                  <a:lnTo>
                    <a:pt x="328" y="302"/>
                  </a:lnTo>
                  <a:lnTo>
                    <a:pt x="386" y="280"/>
                  </a:lnTo>
                  <a:lnTo>
                    <a:pt x="396" y="282"/>
                  </a:lnTo>
                  <a:lnTo>
                    <a:pt x="408" y="270"/>
                  </a:lnTo>
                  <a:lnTo>
                    <a:pt x="420" y="266"/>
                  </a:lnTo>
                  <a:lnTo>
                    <a:pt x="416" y="284"/>
                  </a:lnTo>
                  <a:lnTo>
                    <a:pt x="436" y="284"/>
                  </a:lnTo>
                  <a:lnTo>
                    <a:pt x="440" y="276"/>
                  </a:lnTo>
                  <a:lnTo>
                    <a:pt x="476" y="278"/>
                  </a:lnTo>
                  <a:lnTo>
                    <a:pt x="500" y="264"/>
                  </a:lnTo>
                  <a:lnTo>
                    <a:pt x="504" y="274"/>
                  </a:lnTo>
                  <a:lnTo>
                    <a:pt x="502" y="282"/>
                  </a:lnTo>
                  <a:lnTo>
                    <a:pt x="512" y="282"/>
                  </a:lnTo>
                  <a:lnTo>
                    <a:pt x="516" y="274"/>
                  </a:lnTo>
                  <a:lnTo>
                    <a:pt x="532" y="264"/>
                  </a:lnTo>
                  <a:lnTo>
                    <a:pt x="520" y="248"/>
                  </a:lnTo>
                  <a:lnTo>
                    <a:pt x="498" y="240"/>
                  </a:lnTo>
                  <a:lnTo>
                    <a:pt x="498" y="226"/>
                  </a:lnTo>
                  <a:lnTo>
                    <a:pt x="506" y="224"/>
                  </a:lnTo>
                  <a:lnTo>
                    <a:pt x="526" y="242"/>
                  </a:lnTo>
                  <a:lnTo>
                    <a:pt x="558" y="244"/>
                  </a:lnTo>
                  <a:lnTo>
                    <a:pt x="592" y="256"/>
                  </a:lnTo>
                  <a:lnTo>
                    <a:pt x="620" y="268"/>
                  </a:lnTo>
                  <a:lnTo>
                    <a:pt x="650" y="284"/>
                  </a:lnTo>
                  <a:lnTo>
                    <a:pt x="658" y="270"/>
                  </a:lnTo>
                  <a:lnTo>
                    <a:pt x="644" y="256"/>
                  </a:lnTo>
                  <a:lnTo>
                    <a:pt x="626" y="246"/>
                  </a:lnTo>
                  <a:lnTo>
                    <a:pt x="626" y="236"/>
                  </a:lnTo>
                  <a:lnTo>
                    <a:pt x="634" y="216"/>
                  </a:lnTo>
                  <a:lnTo>
                    <a:pt x="624" y="210"/>
                  </a:lnTo>
                  <a:lnTo>
                    <a:pt x="626" y="204"/>
                  </a:lnTo>
                  <a:lnTo>
                    <a:pt x="650" y="186"/>
                  </a:lnTo>
                  <a:lnTo>
                    <a:pt x="666" y="154"/>
                  </a:lnTo>
                  <a:lnTo>
                    <a:pt x="716" y="158"/>
                  </a:lnTo>
                  <a:lnTo>
                    <a:pt x="720" y="164"/>
                  </a:lnTo>
                  <a:lnTo>
                    <a:pt x="716" y="182"/>
                  </a:lnTo>
                  <a:lnTo>
                    <a:pt x="706" y="198"/>
                  </a:lnTo>
                  <a:lnTo>
                    <a:pt x="716" y="206"/>
                  </a:lnTo>
                  <a:lnTo>
                    <a:pt x="720" y="224"/>
                  </a:lnTo>
                  <a:lnTo>
                    <a:pt x="716" y="268"/>
                  </a:lnTo>
                  <a:lnTo>
                    <a:pt x="732" y="280"/>
                  </a:lnTo>
                  <a:lnTo>
                    <a:pt x="724" y="298"/>
                  </a:lnTo>
                  <a:lnTo>
                    <a:pt x="696" y="322"/>
                  </a:lnTo>
                  <a:lnTo>
                    <a:pt x="682" y="328"/>
                  </a:lnTo>
                  <a:lnTo>
                    <a:pt x="666" y="324"/>
                  </a:lnTo>
                  <a:lnTo>
                    <a:pt x="658" y="328"/>
                  </a:lnTo>
                  <a:lnTo>
                    <a:pt x="670" y="336"/>
                  </a:lnTo>
                  <a:lnTo>
                    <a:pt x="688" y="340"/>
                  </a:lnTo>
                  <a:lnTo>
                    <a:pt x="706" y="342"/>
                  </a:lnTo>
                  <a:lnTo>
                    <a:pt x="726" y="326"/>
                  </a:lnTo>
                  <a:lnTo>
                    <a:pt x="754" y="298"/>
                  </a:lnTo>
                  <a:lnTo>
                    <a:pt x="746" y="282"/>
                  </a:lnTo>
                  <a:lnTo>
                    <a:pt x="756" y="266"/>
                  </a:lnTo>
                  <a:lnTo>
                    <a:pt x="778" y="270"/>
                  </a:lnTo>
                  <a:lnTo>
                    <a:pt x="788" y="280"/>
                  </a:lnTo>
                  <a:lnTo>
                    <a:pt x="792" y="296"/>
                  </a:lnTo>
                  <a:lnTo>
                    <a:pt x="806" y="284"/>
                  </a:lnTo>
                  <a:lnTo>
                    <a:pt x="798" y="268"/>
                  </a:lnTo>
                  <a:lnTo>
                    <a:pt x="778" y="262"/>
                  </a:lnTo>
                  <a:lnTo>
                    <a:pt x="736" y="260"/>
                  </a:lnTo>
                  <a:lnTo>
                    <a:pt x="736" y="240"/>
                  </a:lnTo>
                  <a:lnTo>
                    <a:pt x="744" y="220"/>
                  </a:lnTo>
                  <a:lnTo>
                    <a:pt x="734" y="204"/>
                  </a:lnTo>
                  <a:lnTo>
                    <a:pt x="728" y="192"/>
                  </a:lnTo>
                  <a:lnTo>
                    <a:pt x="740" y="180"/>
                  </a:lnTo>
                  <a:lnTo>
                    <a:pt x="754" y="174"/>
                  </a:lnTo>
                  <a:lnTo>
                    <a:pt x="756" y="158"/>
                  </a:lnTo>
                  <a:lnTo>
                    <a:pt x="764" y="158"/>
                  </a:lnTo>
                  <a:lnTo>
                    <a:pt x="766" y="176"/>
                  </a:lnTo>
                  <a:lnTo>
                    <a:pt x="760" y="190"/>
                  </a:lnTo>
                  <a:lnTo>
                    <a:pt x="764" y="200"/>
                  </a:lnTo>
                  <a:lnTo>
                    <a:pt x="780" y="204"/>
                  </a:lnTo>
                  <a:lnTo>
                    <a:pt x="804" y="210"/>
                  </a:lnTo>
                  <a:lnTo>
                    <a:pt x="816" y="210"/>
                  </a:lnTo>
                  <a:lnTo>
                    <a:pt x="802" y="200"/>
                  </a:lnTo>
                  <a:lnTo>
                    <a:pt x="782" y="194"/>
                  </a:lnTo>
                  <a:lnTo>
                    <a:pt x="774" y="182"/>
                  </a:lnTo>
                  <a:lnTo>
                    <a:pt x="786" y="178"/>
                  </a:lnTo>
                  <a:lnTo>
                    <a:pt x="806" y="182"/>
                  </a:lnTo>
                  <a:lnTo>
                    <a:pt x="792" y="166"/>
                  </a:lnTo>
                  <a:lnTo>
                    <a:pt x="798" y="162"/>
                  </a:lnTo>
                  <a:lnTo>
                    <a:pt x="832" y="172"/>
                  </a:lnTo>
                  <a:lnTo>
                    <a:pt x="852" y="188"/>
                  </a:lnTo>
                  <a:lnTo>
                    <a:pt x="880" y="188"/>
                  </a:lnTo>
                  <a:lnTo>
                    <a:pt x="866" y="174"/>
                  </a:lnTo>
                  <a:lnTo>
                    <a:pt x="848" y="160"/>
                  </a:lnTo>
                  <a:lnTo>
                    <a:pt x="842" y="138"/>
                  </a:lnTo>
                  <a:lnTo>
                    <a:pt x="854" y="130"/>
                  </a:lnTo>
                  <a:lnTo>
                    <a:pt x="900" y="128"/>
                  </a:lnTo>
                  <a:lnTo>
                    <a:pt x="946" y="120"/>
                  </a:lnTo>
                  <a:lnTo>
                    <a:pt x="934" y="98"/>
                  </a:lnTo>
                  <a:lnTo>
                    <a:pt x="972" y="80"/>
                  </a:lnTo>
                  <a:lnTo>
                    <a:pt x="1056" y="52"/>
                  </a:lnTo>
                  <a:lnTo>
                    <a:pt x="1092" y="48"/>
                  </a:lnTo>
                  <a:lnTo>
                    <a:pt x="1126" y="52"/>
                  </a:lnTo>
                  <a:lnTo>
                    <a:pt x="1176" y="36"/>
                  </a:lnTo>
                  <a:lnTo>
                    <a:pt x="1172" y="20"/>
                  </a:lnTo>
                  <a:lnTo>
                    <a:pt x="1196" y="0"/>
                  </a:lnTo>
                  <a:lnTo>
                    <a:pt x="1230" y="2"/>
                  </a:lnTo>
                  <a:lnTo>
                    <a:pt x="1248" y="8"/>
                  </a:lnTo>
                  <a:lnTo>
                    <a:pt x="1226" y="20"/>
                  </a:lnTo>
                  <a:lnTo>
                    <a:pt x="1268" y="22"/>
                  </a:lnTo>
                  <a:lnTo>
                    <a:pt x="1260" y="36"/>
                  </a:lnTo>
                  <a:lnTo>
                    <a:pt x="1336" y="34"/>
                  </a:lnTo>
                  <a:lnTo>
                    <a:pt x="1364" y="52"/>
                  </a:lnTo>
                  <a:lnTo>
                    <a:pt x="1368" y="64"/>
                  </a:lnTo>
                  <a:lnTo>
                    <a:pt x="1360" y="84"/>
                  </a:lnTo>
                  <a:lnTo>
                    <a:pt x="1326" y="102"/>
                  </a:lnTo>
                  <a:lnTo>
                    <a:pt x="1290" y="122"/>
                  </a:lnTo>
                  <a:lnTo>
                    <a:pt x="1240" y="150"/>
                  </a:lnTo>
                  <a:lnTo>
                    <a:pt x="1244" y="154"/>
                  </a:lnTo>
                  <a:lnTo>
                    <a:pt x="1266" y="146"/>
                  </a:lnTo>
                  <a:lnTo>
                    <a:pt x="1308" y="134"/>
                  </a:lnTo>
                  <a:lnTo>
                    <a:pt x="1306" y="126"/>
                  </a:lnTo>
                  <a:lnTo>
                    <a:pt x="1316" y="116"/>
                  </a:lnTo>
                  <a:lnTo>
                    <a:pt x="1332" y="112"/>
                  </a:lnTo>
                  <a:lnTo>
                    <a:pt x="1336" y="122"/>
                  </a:lnTo>
                  <a:lnTo>
                    <a:pt x="1348" y="126"/>
                  </a:lnTo>
                  <a:lnTo>
                    <a:pt x="1366" y="138"/>
                  </a:lnTo>
                  <a:lnTo>
                    <a:pt x="1376" y="132"/>
                  </a:lnTo>
                  <a:lnTo>
                    <a:pt x="1450" y="134"/>
                  </a:lnTo>
                  <a:lnTo>
                    <a:pt x="1450" y="144"/>
                  </a:lnTo>
                  <a:lnTo>
                    <a:pt x="1522" y="152"/>
                  </a:lnTo>
                  <a:lnTo>
                    <a:pt x="1530" y="126"/>
                  </a:lnTo>
                  <a:lnTo>
                    <a:pt x="1544" y="128"/>
                  </a:lnTo>
                  <a:lnTo>
                    <a:pt x="1564" y="138"/>
                  </a:lnTo>
                  <a:lnTo>
                    <a:pt x="1596" y="136"/>
                  </a:lnTo>
                  <a:lnTo>
                    <a:pt x="1614" y="156"/>
                  </a:lnTo>
                  <a:lnTo>
                    <a:pt x="1618" y="174"/>
                  </a:lnTo>
                  <a:lnTo>
                    <a:pt x="1606" y="182"/>
                  </a:lnTo>
                  <a:lnTo>
                    <a:pt x="1628" y="208"/>
                  </a:lnTo>
                  <a:lnTo>
                    <a:pt x="1650" y="214"/>
                  </a:lnTo>
                  <a:lnTo>
                    <a:pt x="1670" y="184"/>
                  </a:lnTo>
                  <a:lnTo>
                    <a:pt x="1696" y="198"/>
                  </a:lnTo>
                  <a:lnTo>
                    <a:pt x="1720" y="190"/>
                  </a:lnTo>
                  <a:lnTo>
                    <a:pt x="1746" y="200"/>
                  </a:lnTo>
                  <a:lnTo>
                    <a:pt x="1768" y="192"/>
                  </a:lnTo>
                  <a:lnTo>
                    <a:pt x="1784" y="184"/>
                  </a:lnTo>
                  <a:lnTo>
                    <a:pt x="1782" y="166"/>
                  </a:lnTo>
                  <a:lnTo>
                    <a:pt x="1804" y="158"/>
                  </a:lnTo>
                  <a:lnTo>
                    <a:pt x="1872" y="162"/>
                  </a:lnTo>
                  <a:lnTo>
                    <a:pt x="1884" y="172"/>
                  </a:lnTo>
                  <a:lnTo>
                    <a:pt x="1890" y="176"/>
                  </a:lnTo>
                  <a:lnTo>
                    <a:pt x="1926" y="172"/>
                  </a:lnTo>
                  <a:lnTo>
                    <a:pt x="1942" y="180"/>
                  </a:lnTo>
                  <a:lnTo>
                    <a:pt x="1934" y="190"/>
                  </a:lnTo>
                  <a:lnTo>
                    <a:pt x="1948" y="196"/>
                  </a:lnTo>
                  <a:lnTo>
                    <a:pt x="1978" y="208"/>
                  </a:lnTo>
                  <a:lnTo>
                    <a:pt x="2030" y="210"/>
                  </a:lnTo>
                  <a:lnTo>
                    <a:pt x="2084" y="212"/>
                  </a:lnTo>
                  <a:lnTo>
                    <a:pt x="2106" y="224"/>
                  </a:lnTo>
                  <a:lnTo>
                    <a:pt x="2104" y="238"/>
                  </a:lnTo>
                  <a:lnTo>
                    <a:pt x="2108" y="246"/>
                  </a:lnTo>
                  <a:lnTo>
                    <a:pt x="2126" y="252"/>
                  </a:lnTo>
                  <a:lnTo>
                    <a:pt x="2140" y="246"/>
                  </a:lnTo>
                  <a:lnTo>
                    <a:pt x="2206" y="250"/>
                  </a:lnTo>
                  <a:lnTo>
                    <a:pt x="2214" y="250"/>
                  </a:lnTo>
                  <a:lnTo>
                    <a:pt x="2230" y="242"/>
                  </a:lnTo>
                  <a:lnTo>
                    <a:pt x="2236" y="244"/>
                  </a:lnTo>
                  <a:lnTo>
                    <a:pt x="2236" y="256"/>
                  </a:lnTo>
                  <a:lnTo>
                    <a:pt x="2254" y="270"/>
                  </a:lnTo>
                  <a:lnTo>
                    <a:pt x="2274" y="272"/>
                  </a:lnTo>
                  <a:lnTo>
                    <a:pt x="2280" y="264"/>
                  </a:lnTo>
                  <a:lnTo>
                    <a:pt x="2274" y="252"/>
                  </a:lnTo>
                  <a:lnTo>
                    <a:pt x="2272" y="234"/>
                  </a:lnTo>
                  <a:lnTo>
                    <a:pt x="2284" y="232"/>
                  </a:lnTo>
                  <a:lnTo>
                    <a:pt x="2302" y="240"/>
                  </a:lnTo>
                  <a:lnTo>
                    <a:pt x="2334" y="240"/>
                  </a:lnTo>
                  <a:lnTo>
                    <a:pt x="2372" y="246"/>
                  </a:lnTo>
                  <a:lnTo>
                    <a:pt x="2416" y="262"/>
                  </a:lnTo>
                  <a:lnTo>
                    <a:pt x="2442" y="276"/>
                  </a:lnTo>
                  <a:lnTo>
                    <a:pt x="2488" y="296"/>
                  </a:lnTo>
                  <a:lnTo>
                    <a:pt x="2496" y="308"/>
                  </a:lnTo>
                  <a:lnTo>
                    <a:pt x="2502" y="320"/>
                  </a:lnTo>
                  <a:lnTo>
                    <a:pt x="2512" y="336"/>
                  </a:lnTo>
                  <a:lnTo>
                    <a:pt x="2520" y="332"/>
                  </a:lnTo>
                  <a:lnTo>
                    <a:pt x="2514" y="314"/>
                  </a:lnTo>
                  <a:lnTo>
                    <a:pt x="2530" y="316"/>
                  </a:lnTo>
                  <a:lnTo>
                    <a:pt x="2550" y="320"/>
                  </a:lnTo>
                  <a:lnTo>
                    <a:pt x="2568" y="332"/>
                  </a:lnTo>
                  <a:lnTo>
                    <a:pt x="2580" y="344"/>
                  </a:lnTo>
                  <a:lnTo>
                    <a:pt x="2568" y="356"/>
                  </a:lnTo>
                  <a:lnTo>
                    <a:pt x="2542" y="362"/>
                  </a:lnTo>
                  <a:lnTo>
                    <a:pt x="2538" y="376"/>
                  </a:lnTo>
                  <a:lnTo>
                    <a:pt x="2530" y="394"/>
                  </a:lnTo>
                  <a:lnTo>
                    <a:pt x="2502" y="380"/>
                  </a:lnTo>
                  <a:lnTo>
                    <a:pt x="2486" y="374"/>
                  </a:lnTo>
                  <a:lnTo>
                    <a:pt x="2488" y="358"/>
                  </a:lnTo>
                  <a:lnTo>
                    <a:pt x="2446" y="360"/>
                  </a:lnTo>
                  <a:lnTo>
                    <a:pt x="2440" y="340"/>
                  </a:lnTo>
                  <a:lnTo>
                    <a:pt x="2426" y="342"/>
                  </a:lnTo>
                  <a:lnTo>
                    <a:pt x="2424" y="356"/>
                  </a:lnTo>
                  <a:lnTo>
                    <a:pt x="2430" y="362"/>
                  </a:lnTo>
                  <a:lnTo>
                    <a:pt x="2412" y="378"/>
                  </a:lnTo>
                  <a:lnTo>
                    <a:pt x="2392" y="380"/>
                  </a:lnTo>
                  <a:lnTo>
                    <a:pt x="2378" y="378"/>
                  </a:lnTo>
                  <a:lnTo>
                    <a:pt x="2370" y="372"/>
                  </a:lnTo>
                  <a:lnTo>
                    <a:pt x="2368" y="380"/>
                  </a:lnTo>
                  <a:lnTo>
                    <a:pt x="2382" y="386"/>
                  </a:lnTo>
                  <a:lnTo>
                    <a:pt x="2396" y="394"/>
                  </a:lnTo>
                  <a:lnTo>
                    <a:pt x="2402" y="412"/>
                  </a:lnTo>
                  <a:lnTo>
                    <a:pt x="2414" y="430"/>
                  </a:lnTo>
                  <a:lnTo>
                    <a:pt x="2400" y="438"/>
                  </a:lnTo>
                  <a:lnTo>
                    <a:pt x="2374" y="428"/>
                  </a:lnTo>
                  <a:lnTo>
                    <a:pt x="2362" y="438"/>
                  </a:lnTo>
                  <a:lnTo>
                    <a:pt x="2326" y="454"/>
                  </a:lnTo>
                  <a:lnTo>
                    <a:pt x="2306" y="464"/>
                  </a:lnTo>
                  <a:lnTo>
                    <a:pt x="2266" y="496"/>
                  </a:lnTo>
                  <a:lnTo>
                    <a:pt x="2252" y="484"/>
                  </a:lnTo>
                  <a:lnTo>
                    <a:pt x="2222" y="484"/>
                  </a:lnTo>
                  <a:lnTo>
                    <a:pt x="2206" y="500"/>
                  </a:lnTo>
                  <a:lnTo>
                    <a:pt x="2202" y="484"/>
                  </a:lnTo>
                  <a:lnTo>
                    <a:pt x="2192" y="484"/>
                  </a:lnTo>
                  <a:lnTo>
                    <a:pt x="2188" y="496"/>
                  </a:lnTo>
                  <a:lnTo>
                    <a:pt x="2160" y="496"/>
                  </a:lnTo>
                  <a:lnTo>
                    <a:pt x="2136" y="534"/>
                  </a:lnTo>
                  <a:lnTo>
                    <a:pt x="2136" y="546"/>
                  </a:lnTo>
                  <a:lnTo>
                    <a:pt x="2152" y="546"/>
                  </a:lnTo>
                  <a:lnTo>
                    <a:pt x="2148" y="564"/>
                  </a:lnTo>
                  <a:lnTo>
                    <a:pt x="2154" y="580"/>
                  </a:lnTo>
                  <a:lnTo>
                    <a:pt x="2136" y="586"/>
                  </a:lnTo>
                  <a:lnTo>
                    <a:pt x="2130" y="600"/>
                  </a:lnTo>
                  <a:lnTo>
                    <a:pt x="2136" y="618"/>
                  </a:lnTo>
                  <a:lnTo>
                    <a:pt x="2112" y="626"/>
                  </a:lnTo>
                  <a:lnTo>
                    <a:pt x="2104" y="634"/>
                  </a:lnTo>
                  <a:lnTo>
                    <a:pt x="2104" y="640"/>
                  </a:lnTo>
                  <a:lnTo>
                    <a:pt x="2106" y="644"/>
                  </a:lnTo>
                  <a:lnTo>
                    <a:pt x="2104" y="648"/>
                  </a:lnTo>
                  <a:lnTo>
                    <a:pt x="2080" y="656"/>
                  </a:lnTo>
                  <a:lnTo>
                    <a:pt x="2080" y="670"/>
                  </a:lnTo>
                  <a:lnTo>
                    <a:pt x="2050" y="700"/>
                  </a:lnTo>
                  <a:lnTo>
                    <a:pt x="2046" y="668"/>
                  </a:lnTo>
                  <a:lnTo>
                    <a:pt x="2034" y="618"/>
                  </a:lnTo>
                  <a:lnTo>
                    <a:pt x="2034" y="582"/>
                  </a:lnTo>
                  <a:lnTo>
                    <a:pt x="2046" y="568"/>
                  </a:lnTo>
                  <a:lnTo>
                    <a:pt x="2058" y="546"/>
                  </a:lnTo>
                  <a:lnTo>
                    <a:pt x="2074" y="542"/>
                  </a:lnTo>
                  <a:lnTo>
                    <a:pt x="2116" y="502"/>
                  </a:lnTo>
                  <a:lnTo>
                    <a:pt x="2148" y="480"/>
                  </a:lnTo>
                  <a:lnTo>
                    <a:pt x="2158" y="476"/>
                  </a:lnTo>
                  <a:lnTo>
                    <a:pt x="2174" y="440"/>
                  </a:lnTo>
                  <a:lnTo>
                    <a:pt x="2182" y="436"/>
                  </a:lnTo>
                  <a:lnTo>
                    <a:pt x="2166" y="430"/>
                  </a:lnTo>
                  <a:lnTo>
                    <a:pt x="2160" y="432"/>
                  </a:lnTo>
                  <a:lnTo>
                    <a:pt x="2154" y="438"/>
                  </a:lnTo>
                  <a:lnTo>
                    <a:pt x="2154" y="456"/>
                  </a:lnTo>
                  <a:lnTo>
                    <a:pt x="2140" y="456"/>
                  </a:lnTo>
                  <a:lnTo>
                    <a:pt x="2108" y="476"/>
                  </a:lnTo>
                  <a:lnTo>
                    <a:pt x="2100" y="468"/>
                  </a:lnTo>
                  <a:lnTo>
                    <a:pt x="2108" y="452"/>
                  </a:lnTo>
                  <a:lnTo>
                    <a:pt x="2098" y="456"/>
                  </a:lnTo>
                  <a:lnTo>
                    <a:pt x="2058" y="456"/>
                  </a:lnTo>
                  <a:lnTo>
                    <a:pt x="2020" y="486"/>
                  </a:lnTo>
                  <a:lnTo>
                    <a:pt x="2012" y="502"/>
                  </a:lnTo>
                  <a:lnTo>
                    <a:pt x="2016" y="506"/>
                  </a:lnTo>
                  <a:lnTo>
                    <a:pt x="2026" y="516"/>
                  </a:lnTo>
                  <a:lnTo>
                    <a:pt x="2010" y="516"/>
                  </a:lnTo>
                  <a:lnTo>
                    <a:pt x="1994" y="518"/>
                  </a:lnTo>
                  <a:lnTo>
                    <a:pt x="1964" y="520"/>
                  </a:lnTo>
                  <a:lnTo>
                    <a:pt x="1972" y="512"/>
                  </a:lnTo>
                  <a:lnTo>
                    <a:pt x="1966" y="504"/>
                  </a:lnTo>
                  <a:lnTo>
                    <a:pt x="1944" y="502"/>
                  </a:lnTo>
                  <a:lnTo>
                    <a:pt x="1930" y="504"/>
                  </a:lnTo>
                  <a:lnTo>
                    <a:pt x="1924" y="512"/>
                  </a:lnTo>
                  <a:lnTo>
                    <a:pt x="1894" y="510"/>
                  </a:lnTo>
                  <a:lnTo>
                    <a:pt x="1880" y="512"/>
                  </a:lnTo>
                  <a:lnTo>
                    <a:pt x="1828" y="512"/>
                  </a:lnTo>
                  <a:lnTo>
                    <a:pt x="1712" y="612"/>
                  </a:lnTo>
                  <a:lnTo>
                    <a:pt x="1714" y="622"/>
                  </a:lnTo>
                  <a:lnTo>
                    <a:pt x="1734" y="620"/>
                  </a:lnTo>
                  <a:lnTo>
                    <a:pt x="1736" y="636"/>
                  </a:lnTo>
                  <a:lnTo>
                    <a:pt x="1746" y="624"/>
                  </a:lnTo>
                  <a:lnTo>
                    <a:pt x="1756" y="640"/>
                  </a:lnTo>
                  <a:lnTo>
                    <a:pt x="1770" y="628"/>
                  </a:lnTo>
                  <a:lnTo>
                    <a:pt x="1792" y="632"/>
                  </a:lnTo>
                  <a:lnTo>
                    <a:pt x="1808" y="652"/>
                  </a:lnTo>
                  <a:lnTo>
                    <a:pt x="1804" y="674"/>
                  </a:lnTo>
                  <a:lnTo>
                    <a:pt x="1796" y="696"/>
                  </a:lnTo>
                  <a:lnTo>
                    <a:pt x="1794" y="728"/>
                  </a:lnTo>
                  <a:lnTo>
                    <a:pt x="1788" y="746"/>
                  </a:lnTo>
                  <a:lnTo>
                    <a:pt x="1728" y="820"/>
                  </a:lnTo>
                  <a:lnTo>
                    <a:pt x="1710" y="842"/>
                  </a:lnTo>
                  <a:lnTo>
                    <a:pt x="1696" y="852"/>
                  </a:lnTo>
                  <a:lnTo>
                    <a:pt x="1678" y="860"/>
                  </a:lnTo>
                  <a:lnTo>
                    <a:pt x="1664" y="852"/>
                  </a:lnTo>
                  <a:lnTo>
                    <a:pt x="1646" y="856"/>
                  </a:lnTo>
                  <a:lnTo>
                    <a:pt x="1646" y="820"/>
                  </a:lnTo>
                  <a:lnTo>
                    <a:pt x="1660" y="810"/>
                  </a:lnTo>
                  <a:lnTo>
                    <a:pt x="1666" y="816"/>
                  </a:lnTo>
                  <a:lnTo>
                    <a:pt x="1678" y="814"/>
                  </a:lnTo>
                  <a:lnTo>
                    <a:pt x="1690" y="792"/>
                  </a:lnTo>
                  <a:lnTo>
                    <a:pt x="1696" y="770"/>
                  </a:lnTo>
                  <a:lnTo>
                    <a:pt x="1704" y="766"/>
                  </a:lnTo>
                  <a:lnTo>
                    <a:pt x="1702" y="752"/>
                  </a:lnTo>
                  <a:lnTo>
                    <a:pt x="1686" y="754"/>
                  </a:lnTo>
                  <a:lnTo>
                    <a:pt x="1672" y="756"/>
                  </a:lnTo>
                  <a:lnTo>
                    <a:pt x="1666" y="764"/>
                  </a:lnTo>
                  <a:lnTo>
                    <a:pt x="1644" y="762"/>
                  </a:lnTo>
                  <a:lnTo>
                    <a:pt x="1640" y="742"/>
                  </a:lnTo>
                  <a:lnTo>
                    <a:pt x="1610" y="726"/>
                  </a:lnTo>
                  <a:lnTo>
                    <a:pt x="1594" y="726"/>
                  </a:lnTo>
                  <a:lnTo>
                    <a:pt x="1572" y="674"/>
                  </a:lnTo>
                  <a:lnTo>
                    <a:pt x="1560" y="654"/>
                  </a:lnTo>
                  <a:lnTo>
                    <a:pt x="1530" y="642"/>
                  </a:lnTo>
                  <a:lnTo>
                    <a:pt x="1486" y="646"/>
                  </a:lnTo>
                  <a:lnTo>
                    <a:pt x="1472" y="652"/>
                  </a:lnTo>
                  <a:lnTo>
                    <a:pt x="1470" y="660"/>
                  </a:lnTo>
                  <a:lnTo>
                    <a:pt x="1482" y="662"/>
                  </a:lnTo>
                  <a:lnTo>
                    <a:pt x="1482" y="676"/>
                  </a:lnTo>
                  <a:lnTo>
                    <a:pt x="1472" y="682"/>
                  </a:lnTo>
                  <a:lnTo>
                    <a:pt x="1462" y="700"/>
                  </a:lnTo>
                  <a:lnTo>
                    <a:pt x="1458" y="716"/>
                  </a:lnTo>
                  <a:lnTo>
                    <a:pt x="1446" y="718"/>
                  </a:lnTo>
                  <a:lnTo>
                    <a:pt x="1436" y="728"/>
                  </a:lnTo>
                  <a:lnTo>
                    <a:pt x="1418" y="718"/>
                  </a:lnTo>
                  <a:lnTo>
                    <a:pt x="1394" y="716"/>
                  </a:lnTo>
                  <a:lnTo>
                    <a:pt x="1386" y="710"/>
                  </a:lnTo>
                  <a:lnTo>
                    <a:pt x="1376" y="712"/>
                  </a:lnTo>
                  <a:lnTo>
                    <a:pt x="1358" y="726"/>
                  </a:lnTo>
                  <a:lnTo>
                    <a:pt x="1328" y="732"/>
                  </a:lnTo>
                  <a:lnTo>
                    <a:pt x="1310" y="734"/>
                  </a:lnTo>
                  <a:lnTo>
                    <a:pt x="1288" y="732"/>
                  </a:lnTo>
                  <a:lnTo>
                    <a:pt x="1282" y="726"/>
                  </a:lnTo>
                  <a:lnTo>
                    <a:pt x="1276" y="718"/>
                  </a:lnTo>
                  <a:lnTo>
                    <a:pt x="1266" y="716"/>
                  </a:lnTo>
                  <a:lnTo>
                    <a:pt x="1260" y="710"/>
                  </a:lnTo>
                  <a:lnTo>
                    <a:pt x="1236" y="706"/>
                  </a:lnTo>
                  <a:lnTo>
                    <a:pt x="1222" y="714"/>
                  </a:lnTo>
                  <a:lnTo>
                    <a:pt x="1196" y="710"/>
                  </a:lnTo>
                  <a:lnTo>
                    <a:pt x="1186" y="698"/>
                  </a:lnTo>
                  <a:lnTo>
                    <a:pt x="1184" y="688"/>
                  </a:lnTo>
                  <a:lnTo>
                    <a:pt x="1160" y="680"/>
                  </a:lnTo>
                  <a:lnTo>
                    <a:pt x="1132" y="674"/>
                  </a:lnTo>
                  <a:lnTo>
                    <a:pt x="1114" y="692"/>
                  </a:lnTo>
                  <a:lnTo>
                    <a:pt x="1126" y="706"/>
                  </a:lnTo>
                  <a:lnTo>
                    <a:pt x="1124" y="714"/>
                  </a:lnTo>
                  <a:lnTo>
                    <a:pt x="1112" y="724"/>
                  </a:lnTo>
                  <a:lnTo>
                    <a:pt x="1104" y="718"/>
                  </a:lnTo>
                  <a:lnTo>
                    <a:pt x="1072" y="718"/>
                  </a:lnTo>
                  <a:lnTo>
                    <a:pt x="1062" y="706"/>
                  </a:lnTo>
                  <a:lnTo>
                    <a:pt x="1042" y="702"/>
                  </a:lnTo>
                  <a:lnTo>
                    <a:pt x="1024" y="700"/>
                  </a:lnTo>
                  <a:lnTo>
                    <a:pt x="990" y="718"/>
                  </a:lnTo>
                  <a:lnTo>
                    <a:pt x="982" y="726"/>
                  </a:lnTo>
                  <a:lnTo>
                    <a:pt x="968" y="728"/>
                  </a:lnTo>
                  <a:lnTo>
                    <a:pt x="960" y="736"/>
                  </a:lnTo>
                  <a:lnTo>
                    <a:pt x="944" y="736"/>
                  </a:lnTo>
                  <a:lnTo>
                    <a:pt x="940" y="722"/>
                  </a:lnTo>
                  <a:lnTo>
                    <a:pt x="918" y="720"/>
                  </a:lnTo>
                  <a:lnTo>
                    <a:pt x="904" y="710"/>
                  </a:lnTo>
                  <a:lnTo>
                    <a:pt x="894" y="696"/>
                  </a:lnTo>
                  <a:lnTo>
                    <a:pt x="866" y="700"/>
                  </a:lnTo>
                  <a:lnTo>
                    <a:pt x="844" y="688"/>
                  </a:lnTo>
                  <a:lnTo>
                    <a:pt x="840" y="696"/>
                  </a:lnTo>
                  <a:lnTo>
                    <a:pt x="832" y="696"/>
                  </a:lnTo>
                  <a:lnTo>
                    <a:pt x="818" y="672"/>
                  </a:lnTo>
                  <a:lnTo>
                    <a:pt x="802" y="648"/>
                  </a:lnTo>
                  <a:lnTo>
                    <a:pt x="784" y="636"/>
                  </a:lnTo>
                  <a:lnTo>
                    <a:pt x="782" y="626"/>
                  </a:lnTo>
                  <a:lnTo>
                    <a:pt x="760" y="632"/>
                  </a:lnTo>
                  <a:lnTo>
                    <a:pt x="742" y="642"/>
                  </a:lnTo>
                  <a:lnTo>
                    <a:pt x="722" y="632"/>
                  </a:lnTo>
                  <a:lnTo>
                    <a:pt x="702" y="626"/>
                  </a:lnTo>
                  <a:lnTo>
                    <a:pt x="692" y="620"/>
                  </a:lnTo>
                  <a:lnTo>
                    <a:pt x="688" y="606"/>
                  </a:lnTo>
                  <a:lnTo>
                    <a:pt x="668" y="604"/>
                  </a:lnTo>
                  <a:lnTo>
                    <a:pt x="646" y="608"/>
                  </a:lnTo>
                  <a:lnTo>
                    <a:pt x="558" y="632"/>
                  </a:lnTo>
                  <a:lnTo>
                    <a:pt x="536" y="634"/>
                  </a:lnTo>
                  <a:lnTo>
                    <a:pt x="540" y="644"/>
                  </a:lnTo>
                  <a:lnTo>
                    <a:pt x="544" y="652"/>
                  </a:lnTo>
                  <a:lnTo>
                    <a:pt x="532" y="656"/>
                  </a:lnTo>
                  <a:lnTo>
                    <a:pt x="530" y="666"/>
                  </a:lnTo>
                  <a:lnTo>
                    <a:pt x="524" y="672"/>
                  </a:lnTo>
                  <a:lnTo>
                    <a:pt x="518" y="680"/>
                  </a:lnTo>
                  <a:lnTo>
                    <a:pt x="532" y="684"/>
                  </a:lnTo>
                  <a:lnTo>
                    <a:pt x="540" y="692"/>
                  </a:lnTo>
                  <a:lnTo>
                    <a:pt x="530" y="702"/>
                  </a:lnTo>
                  <a:lnTo>
                    <a:pt x="504" y="704"/>
                  </a:lnTo>
                  <a:lnTo>
                    <a:pt x="494" y="694"/>
                  </a:lnTo>
                  <a:lnTo>
                    <a:pt x="476" y="694"/>
                  </a:lnTo>
                  <a:lnTo>
                    <a:pt x="454" y="704"/>
                  </a:lnTo>
                  <a:lnTo>
                    <a:pt x="438" y="702"/>
                  </a:lnTo>
                  <a:lnTo>
                    <a:pt x="416" y="688"/>
                  </a:lnTo>
                  <a:lnTo>
                    <a:pt x="380" y="682"/>
                  </a:lnTo>
                  <a:lnTo>
                    <a:pt x="364" y="688"/>
                  </a:lnTo>
                  <a:lnTo>
                    <a:pt x="340" y="706"/>
                  </a:lnTo>
                  <a:lnTo>
                    <a:pt x="338" y="718"/>
                  </a:lnTo>
                  <a:lnTo>
                    <a:pt x="330" y="722"/>
                  </a:lnTo>
                  <a:lnTo>
                    <a:pt x="322" y="706"/>
                  </a:lnTo>
                  <a:lnTo>
                    <a:pt x="310" y="720"/>
                  </a:lnTo>
                  <a:lnTo>
                    <a:pt x="304" y="744"/>
                  </a:lnTo>
                  <a:lnTo>
                    <a:pt x="314" y="758"/>
                  </a:lnTo>
                  <a:lnTo>
                    <a:pt x="328" y="762"/>
                  </a:lnTo>
                  <a:lnTo>
                    <a:pt x="340" y="778"/>
                  </a:lnTo>
                  <a:lnTo>
                    <a:pt x="344" y="792"/>
                  </a:lnTo>
                  <a:close/>
                </a:path>
              </a:pathLst>
            </a:custGeom>
            <a:solidFill>
              <a:schemeClr val="accent1"/>
            </a:solidFill>
            <a:ln w="3175" cap="flat" cmpd="sng">
              <a:solidFill>
                <a:srgbClr val="FFFFFF"/>
              </a:solidFill>
              <a:prstDash val="solid"/>
              <a:round/>
              <a:headEnd/>
              <a:tailEnd/>
            </a:ln>
            <a:effectLst/>
            <a:extLst/>
          </p:spPr>
          <p:txBody>
            <a:bodyPr lIns="33350" tIns="33350" rIns="33350" bIns="33350" anchor="ctr"/>
            <a:lstStyle/>
            <a:p>
              <a:pPr defTabSz="832562"/>
              <a:endParaRPr lang="en-GB" sz="675" dirty="0">
                <a:solidFill>
                  <a:prstClr val="black"/>
                </a:solidFill>
                <a:latin typeface="Arial"/>
              </a:endParaRPr>
            </a:p>
          </p:txBody>
        </p:sp>
      </p:grpSp>
      <p:sp>
        <p:nvSpPr>
          <p:cNvPr id="837" name="Oval 836">
            <a:extLst>
              <a:ext uri="{FF2B5EF4-FFF2-40B4-BE49-F238E27FC236}">
                <a16:creationId xmlns:a16="http://schemas.microsoft.com/office/drawing/2014/main" id="{BFDE006F-7137-4950-BEDF-C0438CFA90A6}"/>
              </a:ext>
            </a:extLst>
          </p:cNvPr>
          <p:cNvSpPr/>
          <p:nvPr/>
        </p:nvSpPr>
        <p:spPr>
          <a:xfrm>
            <a:off x="404550" y="5415292"/>
            <a:ext cx="104992" cy="7874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4610" tIns="41630" rIns="83259" bIns="41630" rtlCol="0" anchor="ctr"/>
          <a:lstStyle/>
          <a:p>
            <a:pPr defTabSz="832562"/>
            <a:endParaRPr lang="en-GB" sz="1125" dirty="0">
              <a:solidFill>
                <a:prstClr val="black"/>
              </a:solidFill>
              <a:latin typeface="Arial"/>
            </a:endParaRPr>
          </a:p>
        </p:txBody>
      </p:sp>
      <p:sp>
        <p:nvSpPr>
          <p:cNvPr id="839" name="Oval 838">
            <a:extLst>
              <a:ext uri="{FF2B5EF4-FFF2-40B4-BE49-F238E27FC236}">
                <a16:creationId xmlns:a16="http://schemas.microsoft.com/office/drawing/2014/main" id="{870F9F5F-7A68-4DD1-8E33-32C20DEB6DCE}"/>
              </a:ext>
            </a:extLst>
          </p:cNvPr>
          <p:cNvSpPr/>
          <p:nvPr/>
        </p:nvSpPr>
        <p:spPr>
          <a:xfrm>
            <a:off x="5037787" y="4304404"/>
            <a:ext cx="96035" cy="7202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4610" tIns="41630" rIns="83259" bIns="41630" rtlCol="0" anchor="ctr"/>
          <a:lstStyle/>
          <a:p>
            <a:pPr defTabSz="832562"/>
            <a:endParaRPr lang="en-GB" sz="1125" dirty="0">
              <a:solidFill>
                <a:prstClr val="black"/>
              </a:solidFill>
              <a:latin typeface="Arial"/>
            </a:endParaRPr>
          </a:p>
        </p:txBody>
      </p:sp>
      <p:sp>
        <p:nvSpPr>
          <p:cNvPr id="840" name="Oval 839">
            <a:extLst>
              <a:ext uri="{FF2B5EF4-FFF2-40B4-BE49-F238E27FC236}">
                <a16:creationId xmlns:a16="http://schemas.microsoft.com/office/drawing/2014/main" id="{9915BCCE-9F7E-41CA-B6BA-3646A25A57A1}"/>
              </a:ext>
            </a:extLst>
          </p:cNvPr>
          <p:cNvSpPr/>
          <p:nvPr/>
        </p:nvSpPr>
        <p:spPr>
          <a:xfrm>
            <a:off x="6140771" y="3910483"/>
            <a:ext cx="96035" cy="720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4610" tIns="41630" rIns="83259" bIns="41630" rtlCol="0" anchor="ctr"/>
          <a:lstStyle/>
          <a:p>
            <a:pPr defTabSz="832562"/>
            <a:endParaRPr lang="en-GB" sz="1125" dirty="0">
              <a:solidFill>
                <a:prstClr val="black"/>
              </a:solidFill>
              <a:latin typeface="Arial"/>
            </a:endParaRPr>
          </a:p>
        </p:txBody>
      </p:sp>
      <p:sp>
        <p:nvSpPr>
          <p:cNvPr id="841" name="Oval 840">
            <a:extLst>
              <a:ext uri="{FF2B5EF4-FFF2-40B4-BE49-F238E27FC236}">
                <a16:creationId xmlns:a16="http://schemas.microsoft.com/office/drawing/2014/main" id="{E329CDAC-6902-4CDA-AE4D-52493A7BC614}"/>
              </a:ext>
            </a:extLst>
          </p:cNvPr>
          <p:cNvSpPr/>
          <p:nvPr/>
        </p:nvSpPr>
        <p:spPr>
          <a:xfrm>
            <a:off x="5044995" y="3580744"/>
            <a:ext cx="96035" cy="720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4610" tIns="41630" rIns="83259" bIns="41630" rtlCol="0" anchor="ctr"/>
          <a:lstStyle/>
          <a:p>
            <a:pPr defTabSz="832562"/>
            <a:endParaRPr lang="en-GB" sz="1125" dirty="0">
              <a:solidFill>
                <a:prstClr val="black"/>
              </a:solidFill>
              <a:latin typeface="Arial"/>
            </a:endParaRPr>
          </a:p>
        </p:txBody>
      </p:sp>
      <p:sp>
        <p:nvSpPr>
          <p:cNvPr id="842" name="Oval 841">
            <a:extLst>
              <a:ext uri="{FF2B5EF4-FFF2-40B4-BE49-F238E27FC236}">
                <a16:creationId xmlns:a16="http://schemas.microsoft.com/office/drawing/2014/main" id="{90D54B99-46C4-4F4A-B2F1-CD607F628C9B}"/>
              </a:ext>
            </a:extLst>
          </p:cNvPr>
          <p:cNvSpPr/>
          <p:nvPr/>
        </p:nvSpPr>
        <p:spPr>
          <a:xfrm>
            <a:off x="6142934" y="3627265"/>
            <a:ext cx="96035" cy="7202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4610" tIns="41630" rIns="83259" bIns="41630" rtlCol="0" anchor="ctr"/>
          <a:lstStyle/>
          <a:p>
            <a:pPr defTabSz="832562"/>
            <a:endParaRPr lang="en-GB" sz="1125" dirty="0">
              <a:solidFill>
                <a:prstClr val="black"/>
              </a:solidFill>
              <a:latin typeface="Arial"/>
            </a:endParaRPr>
          </a:p>
        </p:txBody>
      </p:sp>
      <p:sp>
        <p:nvSpPr>
          <p:cNvPr id="843" name="Oval 842">
            <a:extLst>
              <a:ext uri="{FF2B5EF4-FFF2-40B4-BE49-F238E27FC236}">
                <a16:creationId xmlns:a16="http://schemas.microsoft.com/office/drawing/2014/main" id="{1EDA8AF2-A273-4A46-B5A7-CC489E2FE4DD}"/>
              </a:ext>
            </a:extLst>
          </p:cNvPr>
          <p:cNvSpPr/>
          <p:nvPr/>
        </p:nvSpPr>
        <p:spPr>
          <a:xfrm>
            <a:off x="2348896" y="3657268"/>
            <a:ext cx="96035" cy="7202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4610" tIns="41630" rIns="83259" bIns="41630" rtlCol="0" anchor="ctr"/>
          <a:lstStyle/>
          <a:p>
            <a:pPr defTabSz="832562"/>
            <a:endParaRPr lang="en-GB" sz="1125" dirty="0">
              <a:solidFill>
                <a:prstClr val="black"/>
              </a:solidFill>
              <a:latin typeface="Arial"/>
            </a:endParaRPr>
          </a:p>
        </p:txBody>
      </p:sp>
      <p:sp>
        <p:nvSpPr>
          <p:cNvPr id="844" name="Oval 843">
            <a:extLst>
              <a:ext uri="{FF2B5EF4-FFF2-40B4-BE49-F238E27FC236}">
                <a16:creationId xmlns:a16="http://schemas.microsoft.com/office/drawing/2014/main" id="{884E06B7-B8D5-44AD-8459-62B1169EA02C}"/>
              </a:ext>
            </a:extLst>
          </p:cNvPr>
          <p:cNvSpPr/>
          <p:nvPr/>
        </p:nvSpPr>
        <p:spPr>
          <a:xfrm>
            <a:off x="6284950" y="3498010"/>
            <a:ext cx="96035" cy="7202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4610" tIns="41630" rIns="83259" bIns="41630" rtlCol="0" anchor="ctr"/>
          <a:lstStyle/>
          <a:p>
            <a:pPr defTabSz="832562"/>
            <a:endParaRPr lang="en-GB" sz="1125" dirty="0">
              <a:solidFill>
                <a:prstClr val="black"/>
              </a:solidFill>
              <a:latin typeface="Arial"/>
            </a:endParaRPr>
          </a:p>
        </p:txBody>
      </p:sp>
      <p:sp>
        <p:nvSpPr>
          <p:cNvPr id="845" name="Oval 844">
            <a:extLst>
              <a:ext uri="{FF2B5EF4-FFF2-40B4-BE49-F238E27FC236}">
                <a16:creationId xmlns:a16="http://schemas.microsoft.com/office/drawing/2014/main" id="{53A24F15-3D6A-4129-A3D4-0508B76DF4B3}"/>
              </a:ext>
            </a:extLst>
          </p:cNvPr>
          <p:cNvSpPr/>
          <p:nvPr/>
        </p:nvSpPr>
        <p:spPr>
          <a:xfrm>
            <a:off x="6212634" y="3315778"/>
            <a:ext cx="96035" cy="7202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4610" tIns="41630" rIns="83259" bIns="41630" rtlCol="0" anchor="ctr"/>
          <a:lstStyle/>
          <a:p>
            <a:pPr defTabSz="832562"/>
            <a:endParaRPr lang="en-GB" sz="1125" dirty="0">
              <a:solidFill>
                <a:prstClr val="black"/>
              </a:solidFill>
              <a:latin typeface="Arial"/>
            </a:endParaRPr>
          </a:p>
        </p:txBody>
      </p:sp>
      <p:sp>
        <p:nvSpPr>
          <p:cNvPr id="846" name="Oval 845">
            <a:extLst>
              <a:ext uri="{FF2B5EF4-FFF2-40B4-BE49-F238E27FC236}">
                <a16:creationId xmlns:a16="http://schemas.microsoft.com/office/drawing/2014/main" id="{C3206427-C49D-43AD-ADB7-7338C4955A26}"/>
              </a:ext>
            </a:extLst>
          </p:cNvPr>
          <p:cNvSpPr/>
          <p:nvPr/>
        </p:nvSpPr>
        <p:spPr>
          <a:xfrm>
            <a:off x="5984342" y="3958498"/>
            <a:ext cx="96035" cy="7202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4610" tIns="41630" rIns="83259" bIns="41630" rtlCol="0" anchor="ctr"/>
          <a:lstStyle/>
          <a:p>
            <a:pPr defTabSz="832562"/>
            <a:endParaRPr lang="en-GB" sz="1125" dirty="0">
              <a:solidFill>
                <a:prstClr val="black"/>
              </a:solidFill>
              <a:latin typeface="Arial"/>
            </a:endParaRPr>
          </a:p>
        </p:txBody>
      </p:sp>
      <p:sp>
        <p:nvSpPr>
          <p:cNvPr id="847" name="Rectangle 846">
            <a:extLst>
              <a:ext uri="{FF2B5EF4-FFF2-40B4-BE49-F238E27FC236}">
                <a16:creationId xmlns:a16="http://schemas.microsoft.com/office/drawing/2014/main" id="{BA0F233E-A722-4970-81A5-583EEA800BC3}"/>
              </a:ext>
            </a:extLst>
          </p:cNvPr>
          <p:cNvSpPr>
            <a:spLocks/>
          </p:cNvSpPr>
          <p:nvPr/>
        </p:nvSpPr>
        <p:spPr>
          <a:xfrm>
            <a:off x="1715320" y="6374157"/>
            <a:ext cx="6904405" cy="169277"/>
          </a:xfrm>
          <a:prstGeom prst="rect">
            <a:avLst/>
          </a:prstGeom>
        </p:spPr>
        <p:txBody>
          <a:bodyPr wrap="square" lIns="0" tIns="0" rIns="0" bIns="0" anchor="b">
            <a:spAutoFit/>
          </a:bodyPr>
          <a:lstStyle/>
          <a:p>
            <a:pPr algn="r"/>
            <a:r>
              <a:rPr lang="en-GB" sz="1100" dirty="0">
                <a:solidFill>
                  <a:schemeClr val="accent1"/>
                </a:solidFill>
              </a:rPr>
              <a:t>As of Annual Report March 2019 - </a:t>
            </a:r>
            <a:r>
              <a:rPr lang="en-GB" sz="1100" b="1" dirty="0">
                <a:solidFill>
                  <a:schemeClr val="accent1"/>
                </a:solidFill>
              </a:rPr>
              <a:t>lloyds.com/annualreport2018</a:t>
            </a:r>
          </a:p>
        </p:txBody>
      </p:sp>
    </p:spTree>
    <p:custDataLst>
      <p:tags r:id="rId1"/>
    </p:custDataLst>
    <p:extLst>
      <p:ext uri="{BB962C8B-B14F-4D97-AF65-F5344CB8AC3E}">
        <p14:creationId xmlns:p14="http://schemas.microsoft.com/office/powerpoint/2010/main" val="4090556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Title 1"/>
          <p:cNvSpPr>
            <a:spLocks noGrp="1"/>
          </p:cNvSpPr>
          <p:nvPr>
            <p:ph type="title"/>
          </p:nvPr>
        </p:nvSpPr>
        <p:spPr>
          <a:xfrm>
            <a:off x="455746" y="367316"/>
            <a:ext cx="8334900" cy="972000"/>
          </a:xfrm>
        </p:spPr>
        <p:txBody>
          <a:bodyPr/>
          <a:lstStyle/>
          <a:p>
            <a:r>
              <a:rPr lang="en-GB" dirty="0" err="1"/>
              <a:t>Desgloce</a:t>
            </a:r>
            <a:r>
              <a:rPr lang="en-GB" dirty="0"/>
              <a:t> de </a:t>
            </a:r>
            <a:r>
              <a:rPr lang="en-GB" dirty="0" err="1"/>
              <a:t>negocios</a:t>
            </a:r>
            <a:r>
              <a:rPr lang="en-GB" dirty="0"/>
              <a:t> </a:t>
            </a:r>
            <a:r>
              <a:rPr lang="en-GB" dirty="0" err="1"/>
              <a:t>globales</a:t>
            </a:r>
            <a:r>
              <a:rPr lang="en-GB" dirty="0"/>
              <a:t> de Lloyd’s </a:t>
            </a:r>
          </a:p>
        </p:txBody>
      </p:sp>
      <p:sp>
        <p:nvSpPr>
          <p:cNvPr id="7" name="Text Placeholder 6"/>
          <p:cNvSpPr>
            <a:spLocks noGrp="1"/>
          </p:cNvSpPr>
          <p:nvPr>
            <p:ph type="body" sz="quarter" idx="13"/>
          </p:nvPr>
        </p:nvSpPr>
        <p:spPr/>
        <p:txBody>
          <a:bodyPr/>
          <a:lstStyle/>
          <a:p>
            <a:r>
              <a:rPr lang="en-GB" dirty="0"/>
              <a:t> </a:t>
            </a:r>
          </a:p>
        </p:txBody>
      </p:sp>
      <p:grpSp>
        <p:nvGrpSpPr>
          <p:cNvPr id="4" name="Group 3"/>
          <p:cNvGrpSpPr/>
          <p:nvPr/>
        </p:nvGrpSpPr>
        <p:grpSpPr>
          <a:xfrm>
            <a:off x="579583" y="1844824"/>
            <a:ext cx="8334900" cy="4428001"/>
            <a:chOff x="404551" y="1692000"/>
            <a:chExt cx="8334900" cy="4428001"/>
          </a:xfrm>
        </p:grpSpPr>
        <p:grpSp>
          <p:nvGrpSpPr>
            <p:cNvPr id="2" name="Group 1"/>
            <p:cNvGrpSpPr/>
            <p:nvPr/>
          </p:nvGrpSpPr>
          <p:grpSpPr>
            <a:xfrm>
              <a:off x="404551" y="1692000"/>
              <a:ext cx="8334900" cy="4428001"/>
              <a:chOff x="443882" y="1856500"/>
              <a:chExt cx="9145238" cy="4858501"/>
            </a:xfrm>
          </p:grpSpPr>
          <p:sp>
            <p:nvSpPr>
              <p:cNvPr id="333" name="Freeform 3"/>
              <p:cNvSpPr>
                <a:spLocks/>
              </p:cNvSpPr>
              <p:nvPr/>
            </p:nvSpPr>
            <p:spPr bwMode="gray">
              <a:xfrm>
                <a:off x="4110643" y="2817991"/>
                <a:ext cx="265851" cy="142523"/>
              </a:xfrm>
              <a:custGeom>
                <a:avLst/>
                <a:gdLst>
                  <a:gd name="T0" fmla="*/ 14 w 166"/>
                  <a:gd name="T1" fmla="*/ 28 h 82"/>
                  <a:gd name="T2" fmla="*/ 0 w 166"/>
                  <a:gd name="T3" fmla="*/ 28 h 82"/>
                  <a:gd name="T4" fmla="*/ 6 w 166"/>
                  <a:gd name="T5" fmla="*/ 18 h 82"/>
                  <a:gd name="T6" fmla="*/ 10 w 166"/>
                  <a:gd name="T7" fmla="*/ 10 h 82"/>
                  <a:gd name="T8" fmla="*/ 20 w 166"/>
                  <a:gd name="T9" fmla="*/ 2 h 82"/>
                  <a:gd name="T10" fmla="*/ 30 w 166"/>
                  <a:gd name="T11" fmla="*/ 6 h 82"/>
                  <a:gd name="T12" fmla="*/ 42 w 166"/>
                  <a:gd name="T13" fmla="*/ 14 h 82"/>
                  <a:gd name="T14" fmla="*/ 44 w 166"/>
                  <a:gd name="T15" fmla="*/ 24 h 82"/>
                  <a:gd name="T16" fmla="*/ 48 w 166"/>
                  <a:gd name="T17" fmla="*/ 28 h 82"/>
                  <a:gd name="T18" fmla="*/ 54 w 166"/>
                  <a:gd name="T19" fmla="*/ 24 h 82"/>
                  <a:gd name="T20" fmla="*/ 58 w 166"/>
                  <a:gd name="T21" fmla="*/ 18 h 82"/>
                  <a:gd name="T22" fmla="*/ 64 w 166"/>
                  <a:gd name="T23" fmla="*/ 12 h 82"/>
                  <a:gd name="T24" fmla="*/ 68 w 166"/>
                  <a:gd name="T25" fmla="*/ 16 h 82"/>
                  <a:gd name="T26" fmla="*/ 72 w 166"/>
                  <a:gd name="T27" fmla="*/ 22 h 82"/>
                  <a:gd name="T28" fmla="*/ 80 w 166"/>
                  <a:gd name="T29" fmla="*/ 14 h 82"/>
                  <a:gd name="T30" fmla="*/ 86 w 166"/>
                  <a:gd name="T31" fmla="*/ 8 h 82"/>
                  <a:gd name="T32" fmla="*/ 92 w 166"/>
                  <a:gd name="T33" fmla="*/ 12 h 82"/>
                  <a:gd name="T34" fmla="*/ 104 w 166"/>
                  <a:gd name="T35" fmla="*/ 14 h 82"/>
                  <a:gd name="T36" fmla="*/ 118 w 166"/>
                  <a:gd name="T37" fmla="*/ 8 h 82"/>
                  <a:gd name="T38" fmla="*/ 128 w 166"/>
                  <a:gd name="T39" fmla="*/ 0 h 82"/>
                  <a:gd name="T40" fmla="*/ 140 w 166"/>
                  <a:gd name="T41" fmla="*/ 12 h 82"/>
                  <a:gd name="T42" fmla="*/ 150 w 166"/>
                  <a:gd name="T43" fmla="*/ 16 h 82"/>
                  <a:gd name="T44" fmla="*/ 158 w 166"/>
                  <a:gd name="T45" fmla="*/ 24 h 82"/>
                  <a:gd name="T46" fmla="*/ 166 w 166"/>
                  <a:gd name="T47" fmla="*/ 34 h 82"/>
                  <a:gd name="T48" fmla="*/ 166 w 166"/>
                  <a:gd name="T49" fmla="*/ 42 h 82"/>
                  <a:gd name="T50" fmla="*/ 156 w 166"/>
                  <a:gd name="T51" fmla="*/ 50 h 82"/>
                  <a:gd name="T52" fmla="*/ 140 w 166"/>
                  <a:gd name="T53" fmla="*/ 60 h 82"/>
                  <a:gd name="T54" fmla="*/ 120 w 166"/>
                  <a:gd name="T55" fmla="*/ 68 h 82"/>
                  <a:gd name="T56" fmla="*/ 102 w 166"/>
                  <a:gd name="T57" fmla="*/ 74 h 82"/>
                  <a:gd name="T58" fmla="*/ 88 w 166"/>
                  <a:gd name="T59" fmla="*/ 82 h 82"/>
                  <a:gd name="T60" fmla="*/ 74 w 166"/>
                  <a:gd name="T61" fmla="*/ 82 h 82"/>
                  <a:gd name="T62" fmla="*/ 58 w 166"/>
                  <a:gd name="T63" fmla="*/ 76 h 82"/>
                  <a:gd name="T64" fmla="*/ 48 w 166"/>
                  <a:gd name="T65" fmla="*/ 70 h 82"/>
                  <a:gd name="T66" fmla="*/ 18 w 166"/>
                  <a:gd name="T67" fmla="*/ 70 h 82"/>
                  <a:gd name="T68" fmla="*/ 32 w 166"/>
                  <a:gd name="T69" fmla="*/ 62 h 82"/>
                  <a:gd name="T70" fmla="*/ 34 w 166"/>
                  <a:gd name="T71" fmla="*/ 52 h 82"/>
                  <a:gd name="T72" fmla="*/ 26 w 166"/>
                  <a:gd name="T73" fmla="*/ 48 h 82"/>
                  <a:gd name="T74" fmla="*/ 14 w 166"/>
                  <a:gd name="T75" fmla="*/ 46 h 82"/>
                  <a:gd name="T76" fmla="*/ 2 w 166"/>
                  <a:gd name="T77" fmla="*/ 44 h 82"/>
                  <a:gd name="T78" fmla="*/ 18 w 166"/>
                  <a:gd name="T79" fmla="*/ 38 h 82"/>
                  <a:gd name="T80" fmla="*/ 30 w 166"/>
                  <a:gd name="T81" fmla="*/ 32 h 82"/>
                  <a:gd name="T82" fmla="*/ 24 w 166"/>
                  <a:gd name="T83" fmla="*/ 28 h 82"/>
                  <a:gd name="T84" fmla="*/ 14 w 166"/>
                  <a:gd name="T85" fmla="*/ 2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 h="82">
                    <a:moveTo>
                      <a:pt x="14" y="28"/>
                    </a:moveTo>
                    <a:lnTo>
                      <a:pt x="0" y="28"/>
                    </a:lnTo>
                    <a:lnTo>
                      <a:pt x="6" y="18"/>
                    </a:lnTo>
                    <a:lnTo>
                      <a:pt x="10" y="10"/>
                    </a:lnTo>
                    <a:lnTo>
                      <a:pt x="20" y="2"/>
                    </a:lnTo>
                    <a:lnTo>
                      <a:pt x="30" y="6"/>
                    </a:lnTo>
                    <a:lnTo>
                      <a:pt x="42" y="14"/>
                    </a:lnTo>
                    <a:lnTo>
                      <a:pt x="44" y="24"/>
                    </a:lnTo>
                    <a:lnTo>
                      <a:pt x="48" y="28"/>
                    </a:lnTo>
                    <a:lnTo>
                      <a:pt x="54" y="24"/>
                    </a:lnTo>
                    <a:lnTo>
                      <a:pt x="58" y="18"/>
                    </a:lnTo>
                    <a:lnTo>
                      <a:pt x="64" y="12"/>
                    </a:lnTo>
                    <a:lnTo>
                      <a:pt x="68" y="16"/>
                    </a:lnTo>
                    <a:lnTo>
                      <a:pt x="72" y="22"/>
                    </a:lnTo>
                    <a:lnTo>
                      <a:pt x="80" y="14"/>
                    </a:lnTo>
                    <a:lnTo>
                      <a:pt x="86" y="8"/>
                    </a:lnTo>
                    <a:lnTo>
                      <a:pt x="92" y="12"/>
                    </a:lnTo>
                    <a:lnTo>
                      <a:pt x="104" y="14"/>
                    </a:lnTo>
                    <a:lnTo>
                      <a:pt x="118" y="8"/>
                    </a:lnTo>
                    <a:lnTo>
                      <a:pt x="128" y="0"/>
                    </a:lnTo>
                    <a:lnTo>
                      <a:pt x="140" y="12"/>
                    </a:lnTo>
                    <a:lnTo>
                      <a:pt x="150" y="16"/>
                    </a:lnTo>
                    <a:lnTo>
                      <a:pt x="158" y="24"/>
                    </a:lnTo>
                    <a:lnTo>
                      <a:pt x="166" y="34"/>
                    </a:lnTo>
                    <a:lnTo>
                      <a:pt x="166" y="42"/>
                    </a:lnTo>
                    <a:lnTo>
                      <a:pt x="156" y="50"/>
                    </a:lnTo>
                    <a:lnTo>
                      <a:pt x="140" y="60"/>
                    </a:lnTo>
                    <a:lnTo>
                      <a:pt x="120" y="68"/>
                    </a:lnTo>
                    <a:lnTo>
                      <a:pt x="102" y="74"/>
                    </a:lnTo>
                    <a:lnTo>
                      <a:pt x="88" y="82"/>
                    </a:lnTo>
                    <a:lnTo>
                      <a:pt x="74" y="82"/>
                    </a:lnTo>
                    <a:lnTo>
                      <a:pt x="58" y="76"/>
                    </a:lnTo>
                    <a:lnTo>
                      <a:pt x="48" y="70"/>
                    </a:lnTo>
                    <a:lnTo>
                      <a:pt x="18" y="70"/>
                    </a:lnTo>
                    <a:lnTo>
                      <a:pt x="32" y="62"/>
                    </a:lnTo>
                    <a:lnTo>
                      <a:pt x="34" y="52"/>
                    </a:lnTo>
                    <a:lnTo>
                      <a:pt x="26" y="48"/>
                    </a:lnTo>
                    <a:lnTo>
                      <a:pt x="14" y="46"/>
                    </a:lnTo>
                    <a:lnTo>
                      <a:pt x="2" y="44"/>
                    </a:lnTo>
                    <a:lnTo>
                      <a:pt x="18" y="38"/>
                    </a:lnTo>
                    <a:lnTo>
                      <a:pt x="30" y="32"/>
                    </a:lnTo>
                    <a:lnTo>
                      <a:pt x="24" y="28"/>
                    </a:lnTo>
                    <a:lnTo>
                      <a:pt x="14" y="28"/>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34" name="Freeform 4"/>
              <p:cNvSpPr>
                <a:spLocks/>
              </p:cNvSpPr>
              <p:nvPr/>
            </p:nvSpPr>
            <p:spPr bwMode="gray">
              <a:xfrm>
                <a:off x="2866069" y="1856500"/>
                <a:ext cx="1549808" cy="1246533"/>
              </a:xfrm>
              <a:custGeom>
                <a:avLst/>
                <a:gdLst>
                  <a:gd name="T0" fmla="*/ 676 w 962"/>
                  <a:gd name="T1" fmla="*/ 508 h 716"/>
                  <a:gd name="T2" fmla="*/ 628 w 962"/>
                  <a:gd name="T3" fmla="*/ 526 h 716"/>
                  <a:gd name="T4" fmla="*/ 546 w 962"/>
                  <a:gd name="T5" fmla="*/ 572 h 716"/>
                  <a:gd name="T6" fmla="*/ 510 w 962"/>
                  <a:gd name="T7" fmla="*/ 592 h 716"/>
                  <a:gd name="T8" fmla="*/ 502 w 962"/>
                  <a:gd name="T9" fmla="*/ 636 h 716"/>
                  <a:gd name="T10" fmla="*/ 482 w 962"/>
                  <a:gd name="T11" fmla="*/ 664 h 716"/>
                  <a:gd name="T12" fmla="*/ 428 w 962"/>
                  <a:gd name="T13" fmla="*/ 702 h 716"/>
                  <a:gd name="T14" fmla="*/ 390 w 962"/>
                  <a:gd name="T15" fmla="*/ 700 h 716"/>
                  <a:gd name="T16" fmla="*/ 348 w 962"/>
                  <a:gd name="T17" fmla="*/ 634 h 716"/>
                  <a:gd name="T18" fmla="*/ 340 w 962"/>
                  <a:gd name="T19" fmla="*/ 600 h 716"/>
                  <a:gd name="T20" fmla="*/ 312 w 962"/>
                  <a:gd name="T21" fmla="*/ 546 h 716"/>
                  <a:gd name="T22" fmla="*/ 312 w 962"/>
                  <a:gd name="T23" fmla="*/ 516 h 716"/>
                  <a:gd name="T24" fmla="*/ 346 w 962"/>
                  <a:gd name="T25" fmla="*/ 522 h 716"/>
                  <a:gd name="T26" fmla="*/ 356 w 962"/>
                  <a:gd name="T27" fmla="*/ 466 h 716"/>
                  <a:gd name="T28" fmla="*/ 296 w 962"/>
                  <a:gd name="T29" fmla="*/ 436 h 716"/>
                  <a:gd name="T30" fmla="*/ 330 w 962"/>
                  <a:gd name="T31" fmla="*/ 414 h 716"/>
                  <a:gd name="T32" fmla="*/ 274 w 962"/>
                  <a:gd name="T33" fmla="*/ 414 h 716"/>
                  <a:gd name="T34" fmla="*/ 238 w 962"/>
                  <a:gd name="T35" fmla="*/ 306 h 716"/>
                  <a:gd name="T36" fmla="*/ 148 w 962"/>
                  <a:gd name="T37" fmla="*/ 262 h 716"/>
                  <a:gd name="T38" fmla="*/ 100 w 962"/>
                  <a:gd name="T39" fmla="*/ 272 h 716"/>
                  <a:gd name="T40" fmla="*/ 68 w 962"/>
                  <a:gd name="T41" fmla="*/ 256 h 716"/>
                  <a:gd name="T42" fmla="*/ 24 w 962"/>
                  <a:gd name="T43" fmla="*/ 240 h 716"/>
                  <a:gd name="T44" fmla="*/ 102 w 962"/>
                  <a:gd name="T45" fmla="*/ 222 h 716"/>
                  <a:gd name="T46" fmla="*/ 8 w 962"/>
                  <a:gd name="T47" fmla="*/ 206 h 716"/>
                  <a:gd name="T48" fmla="*/ 58 w 962"/>
                  <a:gd name="T49" fmla="*/ 180 h 716"/>
                  <a:gd name="T50" fmla="*/ 124 w 962"/>
                  <a:gd name="T51" fmla="*/ 134 h 716"/>
                  <a:gd name="T52" fmla="*/ 128 w 962"/>
                  <a:gd name="T53" fmla="*/ 102 h 716"/>
                  <a:gd name="T54" fmla="*/ 182 w 962"/>
                  <a:gd name="T55" fmla="*/ 70 h 716"/>
                  <a:gd name="T56" fmla="*/ 230 w 962"/>
                  <a:gd name="T57" fmla="*/ 68 h 716"/>
                  <a:gd name="T58" fmla="*/ 296 w 962"/>
                  <a:gd name="T59" fmla="*/ 50 h 716"/>
                  <a:gd name="T60" fmla="*/ 344 w 962"/>
                  <a:gd name="T61" fmla="*/ 66 h 716"/>
                  <a:gd name="T62" fmla="*/ 374 w 962"/>
                  <a:gd name="T63" fmla="*/ 44 h 716"/>
                  <a:gd name="T64" fmla="*/ 400 w 962"/>
                  <a:gd name="T65" fmla="*/ 40 h 716"/>
                  <a:gd name="T66" fmla="*/ 478 w 962"/>
                  <a:gd name="T67" fmla="*/ 14 h 716"/>
                  <a:gd name="T68" fmla="*/ 618 w 962"/>
                  <a:gd name="T69" fmla="*/ 0 h 716"/>
                  <a:gd name="T70" fmla="*/ 756 w 962"/>
                  <a:gd name="T71" fmla="*/ 18 h 716"/>
                  <a:gd name="T72" fmla="*/ 738 w 962"/>
                  <a:gd name="T73" fmla="*/ 56 h 716"/>
                  <a:gd name="T74" fmla="*/ 754 w 962"/>
                  <a:gd name="T75" fmla="*/ 66 h 716"/>
                  <a:gd name="T76" fmla="*/ 760 w 962"/>
                  <a:gd name="T77" fmla="*/ 76 h 716"/>
                  <a:gd name="T78" fmla="*/ 806 w 962"/>
                  <a:gd name="T79" fmla="*/ 66 h 716"/>
                  <a:gd name="T80" fmla="*/ 792 w 962"/>
                  <a:gd name="T81" fmla="*/ 102 h 716"/>
                  <a:gd name="T82" fmla="*/ 884 w 962"/>
                  <a:gd name="T83" fmla="*/ 68 h 716"/>
                  <a:gd name="T84" fmla="*/ 948 w 962"/>
                  <a:gd name="T85" fmla="*/ 90 h 716"/>
                  <a:gd name="T86" fmla="*/ 872 w 962"/>
                  <a:gd name="T87" fmla="*/ 110 h 716"/>
                  <a:gd name="T88" fmla="*/ 888 w 962"/>
                  <a:gd name="T89" fmla="*/ 130 h 716"/>
                  <a:gd name="T90" fmla="*/ 866 w 962"/>
                  <a:gd name="T91" fmla="*/ 138 h 716"/>
                  <a:gd name="T92" fmla="*/ 842 w 962"/>
                  <a:gd name="T93" fmla="*/ 170 h 716"/>
                  <a:gd name="T94" fmla="*/ 848 w 962"/>
                  <a:gd name="T95" fmla="*/ 212 h 716"/>
                  <a:gd name="T96" fmla="*/ 840 w 962"/>
                  <a:gd name="T97" fmla="*/ 228 h 716"/>
                  <a:gd name="T98" fmla="*/ 860 w 962"/>
                  <a:gd name="T99" fmla="*/ 258 h 716"/>
                  <a:gd name="T100" fmla="*/ 814 w 962"/>
                  <a:gd name="T101" fmla="*/ 248 h 716"/>
                  <a:gd name="T102" fmla="*/ 848 w 962"/>
                  <a:gd name="T103" fmla="*/ 296 h 716"/>
                  <a:gd name="T104" fmla="*/ 850 w 962"/>
                  <a:gd name="T105" fmla="*/ 324 h 716"/>
                  <a:gd name="T106" fmla="*/ 830 w 962"/>
                  <a:gd name="T107" fmla="*/ 350 h 716"/>
                  <a:gd name="T108" fmla="*/ 756 w 962"/>
                  <a:gd name="T109" fmla="*/ 360 h 716"/>
                  <a:gd name="T110" fmla="*/ 800 w 962"/>
                  <a:gd name="T111" fmla="*/ 400 h 716"/>
                  <a:gd name="T112" fmla="*/ 804 w 962"/>
                  <a:gd name="T113" fmla="*/ 410 h 716"/>
                  <a:gd name="T114" fmla="*/ 756 w 962"/>
                  <a:gd name="T115" fmla="*/ 416 h 716"/>
                  <a:gd name="T116" fmla="*/ 778 w 962"/>
                  <a:gd name="T117" fmla="*/ 45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2" h="716">
                    <a:moveTo>
                      <a:pt x="790" y="462"/>
                    </a:moveTo>
                    <a:lnTo>
                      <a:pt x="752" y="484"/>
                    </a:lnTo>
                    <a:lnTo>
                      <a:pt x="736" y="496"/>
                    </a:lnTo>
                    <a:lnTo>
                      <a:pt x="676" y="508"/>
                    </a:lnTo>
                    <a:lnTo>
                      <a:pt x="658" y="512"/>
                    </a:lnTo>
                    <a:lnTo>
                      <a:pt x="646" y="506"/>
                    </a:lnTo>
                    <a:lnTo>
                      <a:pt x="642" y="514"/>
                    </a:lnTo>
                    <a:lnTo>
                      <a:pt x="628" y="526"/>
                    </a:lnTo>
                    <a:lnTo>
                      <a:pt x="608" y="552"/>
                    </a:lnTo>
                    <a:lnTo>
                      <a:pt x="582" y="564"/>
                    </a:lnTo>
                    <a:lnTo>
                      <a:pt x="560" y="572"/>
                    </a:lnTo>
                    <a:lnTo>
                      <a:pt x="546" y="572"/>
                    </a:lnTo>
                    <a:lnTo>
                      <a:pt x="524" y="576"/>
                    </a:lnTo>
                    <a:lnTo>
                      <a:pt x="518" y="582"/>
                    </a:lnTo>
                    <a:lnTo>
                      <a:pt x="518" y="588"/>
                    </a:lnTo>
                    <a:lnTo>
                      <a:pt x="510" y="592"/>
                    </a:lnTo>
                    <a:lnTo>
                      <a:pt x="512" y="606"/>
                    </a:lnTo>
                    <a:lnTo>
                      <a:pt x="504" y="612"/>
                    </a:lnTo>
                    <a:lnTo>
                      <a:pt x="508" y="620"/>
                    </a:lnTo>
                    <a:lnTo>
                      <a:pt x="502" y="636"/>
                    </a:lnTo>
                    <a:lnTo>
                      <a:pt x="486" y="648"/>
                    </a:lnTo>
                    <a:lnTo>
                      <a:pt x="474" y="650"/>
                    </a:lnTo>
                    <a:lnTo>
                      <a:pt x="480" y="658"/>
                    </a:lnTo>
                    <a:lnTo>
                      <a:pt x="482" y="664"/>
                    </a:lnTo>
                    <a:lnTo>
                      <a:pt x="476" y="686"/>
                    </a:lnTo>
                    <a:lnTo>
                      <a:pt x="462" y="716"/>
                    </a:lnTo>
                    <a:lnTo>
                      <a:pt x="444" y="714"/>
                    </a:lnTo>
                    <a:lnTo>
                      <a:pt x="428" y="702"/>
                    </a:lnTo>
                    <a:lnTo>
                      <a:pt x="426" y="690"/>
                    </a:lnTo>
                    <a:lnTo>
                      <a:pt x="416" y="694"/>
                    </a:lnTo>
                    <a:lnTo>
                      <a:pt x="406" y="694"/>
                    </a:lnTo>
                    <a:lnTo>
                      <a:pt x="390" y="700"/>
                    </a:lnTo>
                    <a:lnTo>
                      <a:pt x="374" y="672"/>
                    </a:lnTo>
                    <a:lnTo>
                      <a:pt x="356" y="654"/>
                    </a:lnTo>
                    <a:lnTo>
                      <a:pt x="362" y="644"/>
                    </a:lnTo>
                    <a:lnTo>
                      <a:pt x="348" y="634"/>
                    </a:lnTo>
                    <a:lnTo>
                      <a:pt x="348" y="618"/>
                    </a:lnTo>
                    <a:lnTo>
                      <a:pt x="360" y="604"/>
                    </a:lnTo>
                    <a:lnTo>
                      <a:pt x="354" y="594"/>
                    </a:lnTo>
                    <a:lnTo>
                      <a:pt x="340" y="600"/>
                    </a:lnTo>
                    <a:lnTo>
                      <a:pt x="324" y="588"/>
                    </a:lnTo>
                    <a:lnTo>
                      <a:pt x="312" y="572"/>
                    </a:lnTo>
                    <a:lnTo>
                      <a:pt x="304" y="560"/>
                    </a:lnTo>
                    <a:lnTo>
                      <a:pt x="312" y="546"/>
                    </a:lnTo>
                    <a:lnTo>
                      <a:pt x="316" y="540"/>
                    </a:lnTo>
                    <a:lnTo>
                      <a:pt x="304" y="540"/>
                    </a:lnTo>
                    <a:lnTo>
                      <a:pt x="302" y="528"/>
                    </a:lnTo>
                    <a:lnTo>
                      <a:pt x="312" y="516"/>
                    </a:lnTo>
                    <a:lnTo>
                      <a:pt x="318" y="516"/>
                    </a:lnTo>
                    <a:lnTo>
                      <a:pt x="336" y="520"/>
                    </a:lnTo>
                    <a:lnTo>
                      <a:pt x="342" y="522"/>
                    </a:lnTo>
                    <a:lnTo>
                      <a:pt x="346" y="522"/>
                    </a:lnTo>
                    <a:lnTo>
                      <a:pt x="348" y="520"/>
                    </a:lnTo>
                    <a:lnTo>
                      <a:pt x="344" y="500"/>
                    </a:lnTo>
                    <a:lnTo>
                      <a:pt x="344" y="478"/>
                    </a:lnTo>
                    <a:lnTo>
                      <a:pt x="356" y="466"/>
                    </a:lnTo>
                    <a:lnTo>
                      <a:pt x="352" y="456"/>
                    </a:lnTo>
                    <a:lnTo>
                      <a:pt x="330" y="456"/>
                    </a:lnTo>
                    <a:lnTo>
                      <a:pt x="310" y="444"/>
                    </a:lnTo>
                    <a:lnTo>
                      <a:pt x="296" y="436"/>
                    </a:lnTo>
                    <a:lnTo>
                      <a:pt x="318" y="434"/>
                    </a:lnTo>
                    <a:lnTo>
                      <a:pt x="342" y="442"/>
                    </a:lnTo>
                    <a:lnTo>
                      <a:pt x="344" y="430"/>
                    </a:lnTo>
                    <a:lnTo>
                      <a:pt x="330" y="414"/>
                    </a:lnTo>
                    <a:lnTo>
                      <a:pt x="320" y="410"/>
                    </a:lnTo>
                    <a:lnTo>
                      <a:pt x="304" y="400"/>
                    </a:lnTo>
                    <a:lnTo>
                      <a:pt x="296" y="412"/>
                    </a:lnTo>
                    <a:lnTo>
                      <a:pt x="274" y="414"/>
                    </a:lnTo>
                    <a:lnTo>
                      <a:pt x="274" y="398"/>
                    </a:lnTo>
                    <a:lnTo>
                      <a:pt x="288" y="378"/>
                    </a:lnTo>
                    <a:lnTo>
                      <a:pt x="264" y="332"/>
                    </a:lnTo>
                    <a:lnTo>
                      <a:pt x="238" y="306"/>
                    </a:lnTo>
                    <a:lnTo>
                      <a:pt x="228" y="294"/>
                    </a:lnTo>
                    <a:lnTo>
                      <a:pt x="226" y="284"/>
                    </a:lnTo>
                    <a:lnTo>
                      <a:pt x="196" y="274"/>
                    </a:lnTo>
                    <a:lnTo>
                      <a:pt x="148" y="262"/>
                    </a:lnTo>
                    <a:lnTo>
                      <a:pt x="138" y="266"/>
                    </a:lnTo>
                    <a:lnTo>
                      <a:pt x="118" y="274"/>
                    </a:lnTo>
                    <a:lnTo>
                      <a:pt x="106" y="264"/>
                    </a:lnTo>
                    <a:lnTo>
                      <a:pt x="100" y="272"/>
                    </a:lnTo>
                    <a:lnTo>
                      <a:pt x="94" y="276"/>
                    </a:lnTo>
                    <a:lnTo>
                      <a:pt x="76" y="272"/>
                    </a:lnTo>
                    <a:lnTo>
                      <a:pt x="52" y="262"/>
                    </a:lnTo>
                    <a:lnTo>
                      <a:pt x="68" y="256"/>
                    </a:lnTo>
                    <a:lnTo>
                      <a:pt x="76" y="252"/>
                    </a:lnTo>
                    <a:lnTo>
                      <a:pt x="62" y="250"/>
                    </a:lnTo>
                    <a:lnTo>
                      <a:pt x="42" y="250"/>
                    </a:lnTo>
                    <a:lnTo>
                      <a:pt x="24" y="240"/>
                    </a:lnTo>
                    <a:lnTo>
                      <a:pt x="30" y="234"/>
                    </a:lnTo>
                    <a:lnTo>
                      <a:pt x="60" y="234"/>
                    </a:lnTo>
                    <a:lnTo>
                      <a:pt x="100" y="230"/>
                    </a:lnTo>
                    <a:lnTo>
                      <a:pt x="102" y="222"/>
                    </a:lnTo>
                    <a:lnTo>
                      <a:pt x="84" y="222"/>
                    </a:lnTo>
                    <a:lnTo>
                      <a:pt x="62" y="224"/>
                    </a:lnTo>
                    <a:lnTo>
                      <a:pt x="40" y="220"/>
                    </a:lnTo>
                    <a:lnTo>
                      <a:pt x="8" y="206"/>
                    </a:lnTo>
                    <a:lnTo>
                      <a:pt x="0" y="196"/>
                    </a:lnTo>
                    <a:lnTo>
                      <a:pt x="8" y="188"/>
                    </a:lnTo>
                    <a:lnTo>
                      <a:pt x="32" y="184"/>
                    </a:lnTo>
                    <a:lnTo>
                      <a:pt x="58" y="180"/>
                    </a:lnTo>
                    <a:lnTo>
                      <a:pt x="76" y="170"/>
                    </a:lnTo>
                    <a:lnTo>
                      <a:pt x="106" y="170"/>
                    </a:lnTo>
                    <a:lnTo>
                      <a:pt x="122" y="156"/>
                    </a:lnTo>
                    <a:lnTo>
                      <a:pt x="124" y="134"/>
                    </a:lnTo>
                    <a:lnTo>
                      <a:pt x="112" y="140"/>
                    </a:lnTo>
                    <a:lnTo>
                      <a:pt x="82" y="128"/>
                    </a:lnTo>
                    <a:lnTo>
                      <a:pt x="102" y="114"/>
                    </a:lnTo>
                    <a:lnTo>
                      <a:pt x="128" y="102"/>
                    </a:lnTo>
                    <a:lnTo>
                      <a:pt x="160" y="92"/>
                    </a:lnTo>
                    <a:lnTo>
                      <a:pt x="184" y="100"/>
                    </a:lnTo>
                    <a:lnTo>
                      <a:pt x="190" y="80"/>
                    </a:lnTo>
                    <a:lnTo>
                      <a:pt x="182" y="70"/>
                    </a:lnTo>
                    <a:lnTo>
                      <a:pt x="212" y="66"/>
                    </a:lnTo>
                    <a:lnTo>
                      <a:pt x="222" y="76"/>
                    </a:lnTo>
                    <a:lnTo>
                      <a:pt x="238" y="80"/>
                    </a:lnTo>
                    <a:lnTo>
                      <a:pt x="230" y="68"/>
                    </a:lnTo>
                    <a:lnTo>
                      <a:pt x="226" y="62"/>
                    </a:lnTo>
                    <a:lnTo>
                      <a:pt x="224" y="60"/>
                    </a:lnTo>
                    <a:lnTo>
                      <a:pt x="224" y="58"/>
                    </a:lnTo>
                    <a:lnTo>
                      <a:pt x="296" y="50"/>
                    </a:lnTo>
                    <a:lnTo>
                      <a:pt x="304" y="70"/>
                    </a:lnTo>
                    <a:lnTo>
                      <a:pt x="316" y="66"/>
                    </a:lnTo>
                    <a:lnTo>
                      <a:pt x="312" y="48"/>
                    </a:lnTo>
                    <a:lnTo>
                      <a:pt x="344" y="66"/>
                    </a:lnTo>
                    <a:lnTo>
                      <a:pt x="366" y="66"/>
                    </a:lnTo>
                    <a:lnTo>
                      <a:pt x="350" y="56"/>
                    </a:lnTo>
                    <a:lnTo>
                      <a:pt x="358" y="44"/>
                    </a:lnTo>
                    <a:lnTo>
                      <a:pt x="374" y="44"/>
                    </a:lnTo>
                    <a:lnTo>
                      <a:pt x="404" y="56"/>
                    </a:lnTo>
                    <a:lnTo>
                      <a:pt x="442" y="74"/>
                    </a:lnTo>
                    <a:lnTo>
                      <a:pt x="450" y="68"/>
                    </a:lnTo>
                    <a:lnTo>
                      <a:pt x="400" y="40"/>
                    </a:lnTo>
                    <a:lnTo>
                      <a:pt x="422" y="34"/>
                    </a:lnTo>
                    <a:lnTo>
                      <a:pt x="424" y="24"/>
                    </a:lnTo>
                    <a:lnTo>
                      <a:pt x="450" y="16"/>
                    </a:lnTo>
                    <a:lnTo>
                      <a:pt x="478" y="14"/>
                    </a:lnTo>
                    <a:lnTo>
                      <a:pt x="510" y="18"/>
                    </a:lnTo>
                    <a:lnTo>
                      <a:pt x="534" y="16"/>
                    </a:lnTo>
                    <a:lnTo>
                      <a:pt x="562" y="4"/>
                    </a:lnTo>
                    <a:lnTo>
                      <a:pt x="618" y="0"/>
                    </a:lnTo>
                    <a:lnTo>
                      <a:pt x="680" y="0"/>
                    </a:lnTo>
                    <a:lnTo>
                      <a:pt x="716" y="4"/>
                    </a:lnTo>
                    <a:lnTo>
                      <a:pt x="746" y="12"/>
                    </a:lnTo>
                    <a:lnTo>
                      <a:pt x="756" y="18"/>
                    </a:lnTo>
                    <a:lnTo>
                      <a:pt x="760" y="24"/>
                    </a:lnTo>
                    <a:lnTo>
                      <a:pt x="814" y="38"/>
                    </a:lnTo>
                    <a:lnTo>
                      <a:pt x="800" y="48"/>
                    </a:lnTo>
                    <a:lnTo>
                      <a:pt x="738" y="56"/>
                    </a:lnTo>
                    <a:lnTo>
                      <a:pt x="676" y="58"/>
                    </a:lnTo>
                    <a:lnTo>
                      <a:pt x="668" y="70"/>
                    </a:lnTo>
                    <a:lnTo>
                      <a:pt x="694" y="64"/>
                    </a:lnTo>
                    <a:lnTo>
                      <a:pt x="754" y="66"/>
                    </a:lnTo>
                    <a:lnTo>
                      <a:pt x="740" y="76"/>
                    </a:lnTo>
                    <a:lnTo>
                      <a:pt x="726" y="80"/>
                    </a:lnTo>
                    <a:lnTo>
                      <a:pt x="734" y="82"/>
                    </a:lnTo>
                    <a:lnTo>
                      <a:pt x="760" y="76"/>
                    </a:lnTo>
                    <a:lnTo>
                      <a:pt x="774" y="68"/>
                    </a:lnTo>
                    <a:lnTo>
                      <a:pt x="782" y="58"/>
                    </a:lnTo>
                    <a:lnTo>
                      <a:pt x="800" y="58"/>
                    </a:lnTo>
                    <a:lnTo>
                      <a:pt x="806" y="66"/>
                    </a:lnTo>
                    <a:lnTo>
                      <a:pt x="806" y="82"/>
                    </a:lnTo>
                    <a:lnTo>
                      <a:pt x="774" y="104"/>
                    </a:lnTo>
                    <a:lnTo>
                      <a:pt x="770" y="114"/>
                    </a:lnTo>
                    <a:lnTo>
                      <a:pt x="792" y="102"/>
                    </a:lnTo>
                    <a:lnTo>
                      <a:pt x="820" y="86"/>
                    </a:lnTo>
                    <a:lnTo>
                      <a:pt x="836" y="74"/>
                    </a:lnTo>
                    <a:lnTo>
                      <a:pt x="868" y="84"/>
                    </a:lnTo>
                    <a:lnTo>
                      <a:pt x="884" y="68"/>
                    </a:lnTo>
                    <a:lnTo>
                      <a:pt x="914" y="66"/>
                    </a:lnTo>
                    <a:lnTo>
                      <a:pt x="946" y="70"/>
                    </a:lnTo>
                    <a:lnTo>
                      <a:pt x="962" y="80"/>
                    </a:lnTo>
                    <a:lnTo>
                      <a:pt x="948" y="90"/>
                    </a:lnTo>
                    <a:lnTo>
                      <a:pt x="922" y="98"/>
                    </a:lnTo>
                    <a:lnTo>
                      <a:pt x="916" y="106"/>
                    </a:lnTo>
                    <a:lnTo>
                      <a:pt x="906" y="110"/>
                    </a:lnTo>
                    <a:lnTo>
                      <a:pt x="872" y="110"/>
                    </a:lnTo>
                    <a:lnTo>
                      <a:pt x="852" y="116"/>
                    </a:lnTo>
                    <a:lnTo>
                      <a:pt x="870" y="120"/>
                    </a:lnTo>
                    <a:lnTo>
                      <a:pt x="896" y="122"/>
                    </a:lnTo>
                    <a:lnTo>
                      <a:pt x="888" y="130"/>
                    </a:lnTo>
                    <a:lnTo>
                      <a:pt x="850" y="128"/>
                    </a:lnTo>
                    <a:lnTo>
                      <a:pt x="832" y="132"/>
                    </a:lnTo>
                    <a:lnTo>
                      <a:pt x="840" y="140"/>
                    </a:lnTo>
                    <a:lnTo>
                      <a:pt x="866" y="138"/>
                    </a:lnTo>
                    <a:lnTo>
                      <a:pt x="876" y="138"/>
                    </a:lnTo>
                    <a:lnTo>
                      <a:pt x="868" y="146"/>
                    </a:lnTo>
                    <a:lnTo>
                      <a:pt x="844" y="152"/>
                    </a:lnTo>
                    <a:lnTo>
                      <a:pt x="842" y="170"/>
                    </a:lnTo>
                    <a:lnTo>
                      <a:pt x="822" y="180"/>
                    </a:lnTo>
                    <a:lnTo>
                      <a:pt x="812" y="208"/>
                    </a:lnTo>
                    <a:lnTo>
                      <a:pt x="822" y="210"/>
                    </a:lnTo>
                    <a:lnTo>
                      <a:pt x="848" y="212"/>
                    </a:lnTo>
                    <a:lnTo>
                      <a:pt x="836" y="220"/>
                    </a:lnTo>
                    <a:lnTo>
                      <a:pt x="836" y="224"/>
                    </a:lnTo>
                    <a:lnTo>
                      <a:pt x="838" y="226"/>
                    </a:lnTo>
                    <a:lnTo>
                      <a:pt x="840" y="228"/>
                    </a:lnTo>
                    <a:lnTo>
                      <a:pt x="854" y="234"/>
                    </a:lnTo>
                    <a:lnTo>
                      <a:pt x="868" y="238"/>
                    </a:lnTo>
                    <a:lnTo>
                      <a:pt x="864" y="250"/>
                    </a:lnTo>
                    <a:lnTo>
                      <a:pt x="860" y="258"/>
                    </a:lnTo>
                    <a:lnTo>
                      <a:pt x="858" y="260"/>
                    </a:lnTo>
                    <a:lnTo>
                      <a:pt x="846" y="252"/>
                    </a:lnTo>
                    <a:lnTo>
                      <a:pt x="836" y="244"/>
                    </a:lnTo>
                    <a:lnTo>
                      <a:pt x="814" y="248"/>
                    </a:lnTo>
                    <a:lnTo>
                      <a:pt x="814" y="262"/>
                    </a:lnTo>
                    <a:lnTo>
                      <a:pt x="834" y="268"/>
                    </a:lnTo>
                    <a:lnTo>
                      <a:pt x="850" y="280"/>
                    </a:lnTo>
                    <a:lnTo>
                      <a:pt x="848" y="296"/>
                    </a:lnTo>
                    <a:lnTo>
                      <a:pt x="828" y="298"/>
                    </a:lnTo>
                    <a:lnTo>
                      <a:pt x="840" y="312"/>
                    </a:lnTo>
                    <a:lnTo>
                      <a:pt x="846" y="320"/>
                    </a:lnTo>
                    <a:lnTo>
                      <a:pt x="850" y="324"/>
                    </a:lnTo>
                    <a:lnTo>
                      <a:pt x="850" y="328"/>
                    </a:lnTo>
                    <a:lnTo>
                      <a:pt x="838" y="334"/>
                    </a:lnTo>
                    <a:lnTo>
                      <a:pt x="826" y="336"/>
                    </a:lnTo>
                    <a:lnTo>
                      <a:pt x="830" y="350"/>
                    </a:lnTo>
                    <a:lnTo>
                      <a:pt x="812" y="356"/>
                    </a:lnTo>
                    <a:lnTo>
                      <a:pt x="790" y="356"/>
                    </a:lnTo>
                    <a:lnTo>
                      <a:pt x="768" y="354"/>
                    </a:lnTo>
                    <a:lnTo>
                      <a:pt x="756" y="360"/>
                    </a:lnTo>
                    <a:lnTo>
                      <a:pt x="768" y="372"/>
                    </a:lnTo>
                    <a:lnTo>
                      <a:pt x="800" y="372"/>
                    </a:lnTo>
                    <a:lnTo>
                      <a:pt x="804" y="382"/>
                    </a:lnTo>
                    <a:lnTo>
                      <a:pt x="800" y="400"/>
                    </a:lnTo>
                    <a:lnTo>
                      <a:pt x="782" y="386"/>
                    </a:lnTo>
                    <a:lnTo>
                      <a:pt x="774" y="386"/>
                    </a:lnTo>
                    <a:lnTo>
                      <a:pt x="776" y="392"/>
                    </a:lnTo>
                    <a:lnTo>
                      <a:pt x="804" y="410"/>
                    </a:lnTo>
                    <a:lnTo>
                      <a:pt x="810" y="446"/>
                    </a:lnTo>
                    <a:lnTo>
                      <a:pt x="790" y="444"/>
                    </a:lnTo>
                    <a:lnTo>
                      <a:pt x="770" y="430"/>
                    </a:lnTo>
                    <a:lnTo>
                      <a:pt x="756" y="416"/>
                    </a:lnTo>
                    <a:lnTo>
                      <a:pt x="750" y="414"/>
                    </a:lnTo>
                    <a:lnTo>
                      <a:pt x="750" y="432"/>
                    </a:lnTo>
                    <a:lnTo>
                      <a:pt x="756" y="446"/>
                    </a:lnTo>
                    <a:lnTo>
                      <a:pt x="778" y="452"/>
                    </a:lnTo>
                    <a:lnTo>
                      <a:pt x="804" y="454"/>
                    </a:lnTo>
                    <a:lnTo>
                      <a:pt x="790" y="462"/>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35" name="Freeform 5"/>
              <p:cNvSpPr>
                <a:spLocks/>
              </p:cNvSpPr>
              <p:nvPr/>
            </p:nvSpPr>
            <p:spPr bwMode="gray">
              <a:xfrm>
                <a:off x="1727836" y="4060270"/>
                <a:ext cx="775889" cy="533925"/>
              </a:xfrm>
              <a:custGeom>
                <a:avLst/>
                <a:gdLst>
                  <a:gd name="T0" fmla="*/ 76 w 482"/>
                  <a:gd name="T1" fmla="*/ 18 h 306"/>
                  <a:gd name="T2" fmla="*/ 146 w 482"/>
                  <a:gd name="T3" fmla="*/ 18 h 306"/>
                  <a:gd name="T4" fmla="*/ 196 w 482"/>
                  <a:gd name="T5" fmla="*/ 38 h 306"/>
                  <a:gd name="T6" fmla="*/ 226 w 482"/>
                  <a:gd name="T7" fmla="*/ 62 h 306"/>
                  <a:gd name="T8" fmla="*/ 258 w 482"/>
                  <a:gd name="T9" fmla="*/ 58 h 306"/>
                  <a:gd name="T10" fmla="*/ 282 w 482"/>
                  <a:gd name="T11" fmla="*/ 96 h 306"/>
                  <a:gd name="T12" fmla="*/ 318 w 482"/>
                  <a:gd name="T13" fmla="*/ 116 h 306"/>
                  <a:gd name="T14" fmla="*/ 308 w 482"/>
                  <a:gd name="T15" fmla="*/ 152 h 306"/>
                  <a:gd name="T16" fmla="*/ 312 w 482"/>
                  <a:gd name="T17" fmla="*/ 192 h 306"/>
                  <a:gd name="T18" fmla="*/ 338 w 482"/>
                  <a:gd name="T19" fmla="*/ 234 h 306"/>
                  <a:gd name="T20" fmla="*/ 376 w 482"/>
                  <a:gd name="T21" fmla="*/ 244 h 306"/>
                  <a:gd name="T22" fmla="*/ 424 w 482"/>
                  <a:gd name="T23" fmla="*/ 220 h 306"/>
                  <a:gd name="T24" fmla="*/ 442 w 482"/>
                  <a:gd name="T25" fmla="*/ 192 h 306"/>
                  <a:gd name="T26" fmla="*/ 482 w 482"/>
                  <a:gd name="T27" fmla="*/ 194 h 306"/>
                  <a:gd name="T28" fmla="*/ 470 w 482"/>
                  <a:gd name="T29" fmla="*/ 220 h 306"/>
                  <a:gd name="T30" fmla="*/ 464 w 482"/>
                  <a:gd name="T31" fmla="*/ 246 h 306"/>
                  <a:gd name="T32" fmla="*/ 452 w 482"/>
                  <a:gd name="T33" fmla="*/ 246 h 306"/>
                  <a:gd name="T34" fmla="*/ 416 w 482"/>
                  <a:gd name="T35" fmla="*/ 254 h 306"/>
                  <a:gd name="T36" fmla="*/ 424 w 482"/>
                  <a:gd name="T37" fmla="*/ 272 h 306"/>
                  <a:gd name="T38" fmla="*/ 412 w 482"/>
                  <a:gd name="T39" fmla="*/ 282 h 306"/>
                  <a:gd name="T40" fmla="*/ 402 w 482"/>
                  <a:gd name="T41" fmla="*/ 288 h 306"/>
                  <a:gd name="T42" fmla="*/ 392 w 482"/>
                  <a:gd name="T43" fmla="*/ 300 h 306"/>
                  <a:gd name="T44" fmla="*/ 364 w 482"/>
                  <a:gd name="T45" fmla="*/ 280 h 306"/>
                  <a:gd name="T46" fmla="*/ 338 w 482"/>
                  <a:gd name="T47" fmla="*/ 284 h 306"/>
                  <a:gd name="T48" fmla="*/ 298 w 482"/>
                  <a:gd name="T49" fmla="*/ 276 h 306"/>
                  <a:gd name="T50" fmla="*/ 254 w 482"/>
                  <a:gd name="T51" fmla="*/ 260 h 306"/>
                  <a:gd name="T52" fmla="*/ 218 w 482"/>
                  <a:gd name="T53" fmla="*/ 240 h 306"/>
                  <a:gd name="T54" fmla="*/ 186 w 482"/>
                  <a:gd name="T55" fmla="*/ 212 h 306"/>
                  <a:gd name="T56" fmla="*/ 192 w 482"/>
                  <a:gd name="T57" fmla="*/ 186 h 306"/>
                  <a:gd name="T58" fmla="*/ 156 w 482"/>
                  <a:gd name="T59" fmla="*/ 146 h 306"/>
                  <a:gd name="T60" fmla="*/ 126 w 482"/>
                  <a:gd name="T61" fmla="*/ 120 h 306"/>
                  <a:gd name="T62" fmla="*/ 100 w 482"/>
                  <a:gd name="T63" fmla="*/ 86 h 306"/>
                  <a:gd name="T64" fmla="*/ 72 w 482"/>
                  <a:gd name="T65" fmla="*/ 48 h 306"/>
                  <a:gd name="T66" fmla="*/ 50 w 482"/>
                  <a:gd name="T67" fmla="*/ 20 h 306"/>
                  <a:gd name="T68" fmla="*/ 40 w 482"/>
                  <a:gd name="T69" fmla="*/ 38 h 306"/>
                  <a:gd name="T70" fmla="*/ 64 w 482"/>
                  <a:gd name="T71" fmla="*/ 76 h 306"/>
                  <a:gd name="T72" fmla="*/ 90 w 482"/>
                  <a:gd name="T73" fmla="*/ 108 h 306"/>
                  <a:gd name="T74" fmla="*/ 106 w 482"/>
                  <a:gd name="T75" fmla="*/ 146 h 306"/>
                  <a:gd name="T76" fmla="*/ 120 w 482"/>
                  <a:gd name="T77" fmla="*/ 156 h 306"/>
                  <a:gd name="T78" fmla="*/ 108 w 482"/>
                  <a:gd name="T79" fmla="*/ 158 h 306"/>
                  <a:gd name="T80" fmla="*/ 84 w 482"/>
                  <a:gd name="T81" fmla="*/ 134 h 306"/>
                  <a:gd name="T82" fmla="*/ 72 w 482"/>
                  <a:gd name="T83" fmla="*/ 108 h 306"/>
                  <a:gd name="T84" fmla="*/ 48 w 482"/>
                  <a:gd name="T85" fmla="*/ 98 h 306"/>
                  <a:gd name="T86" fmla="*/ 42 w 482"/>
                  <a:gd name="T87" fmla="*/ 84 h 306"/>
                  <a:gd name="T88" fmla="*/ 46 w 482"/>
                  <a:gd name="T89" fmla="*/ 74 h 306"/>
                  <a:gd name="T90" fmla="*/ 30 w 482"/>
                  <a:gd name="T91" fmla="*/ 56 h 306"/>
                  <a:gd name="T92" fmla="*/ 12 w 482"/>
                  <a:gd name="T93" fmla="*/ 2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2" h="306">
                    <a:moveTo>
                      <a:pt x="0" y="2"/>
                    </a:moveTo>
                    <a:lnTo>
                      <a:pt x="32" y="0"/>
                    </a:lnTo>
                    <a:lnTo>
                      <a:pt x="76" y="18"/>
                    </a:lnTo>
                    <a:lnTo>
                      <a:pt x="92" y="24"/>
                    </a:lnTo>
                    <a:lnTo>
                      <a:pt x="138" y="24"/>
                    </a:lnTo>
                    <a:lnTo>
                      <a:pt x="146" y="18"/>
                    </a:lnTo>
                    <a:lnTo>
                      <a:pt x="166" y="14"/>
                    </a:lnTo>
                    <a:lnTo>
                      <a:pt x="186" y="30"/>
                    </a:lnTo>
                    <a:lnTo>
                      <a:pt x="196" y="38"/>
                    </a:lnTo>
                    <a:lnTo>
                      <a:pt x="198" y="54"/>
                    </a:lnTo>
                    <a:lnTo>
                      <a:pt x="214" y="64"/>
                    </a:lnTo>
                    <a:lnTo>
                      <a:pt x="226" y="62"/>
                    </a:lnTo>
                    <a:lnTo>
                      <a:pt x="228" y="52"/>
                    </a:lnTo>
                    <a:lnTo>
                      <a:pt x="236" y="48"/>
                    </a:lnTo>
                    <a:lnTo>
                      <a:pt x="258" y="58"/>
                    </a:lnTo>
                    <a:lnTo>
                      <a:pt x="264" y="72"/>
                    </a:lnTo>
                    <a:lnTo>
                      <a:pt x="274" y="84"/>
                    </a:lnTo>
                    <a:lnTo>
                      <a:pt x="282" y="96"/>
                    </a:lnTo>
                    <a:lnTo>
                      <a:pt x="290" y="108"/>
                    </a:lnTo>
                    <a:lnTo>
                      <a:pt x="306" y="114"/>
                    </a:lnTo>
                    <a:lnTo>
                      <a:pt x="318" y="116"/>
                    </a:lnTo>
                    <a:lnTo>
                      <a:pt x="314" y="124"/>
                    </a:lnTo>
                    <a:lnTo>
                      <a:pt x="310" y="136"/>
                    </a:lnTo>
                    <a:lnTo>
                      <a:pt x="308" y="152"/>
                    </a:lnTo>
                    <a:lnTo>
                      <a:pt x="308" y="162"/>
                    </a:lnTo>
                    <a:lnTo>
                      <a:pt x="308" y="174"/>
                    </a:lnTo>
                    <a:lnTo>
                      <a:pt x="312" y="192"/>
                    </a:lnTo>
                    <a:lnTo>
                      <a:pt x="322" y="210"/>
                    </a:lnTo>
                    <a:lnTo>
                      <a:pt x="330" y="222"/>
                    </a:lnTo>
                    <a:lnTo>
                      <a:pt x="338" y="234"/>
                    </a:lnTo>
                    <a:lnTo>
                      <a:pt x="348" y="240"/>
                    </a:lnTo>
                    <a:lnTo>
                      <a:pt x="360" y="244"/>
                    </a:lnTo>
                    <a:lnTo>
                      <a:pt x="376" y="244"/>
                    </a:lnTo>
                    <a:lnTo>
                      <a:pt x="396" y="240"/>
                    </a:lnTo>
                    <a:lnTo>
                      <a:pt x="416" y="236"/>
                    </a:lnTo>
                    <a:lnTo>
                      <a:pt x="424" y="220"/>
                    </a:lnTo>
                    <a:lnTo>
                      <a:pt x="424" y="210"/>
                    </a:lnTo>
                    <a:lnTo>
                      <a:pt x="428" y="200"/>
                    </a:lnTo>
                    <a:lnTo>
                      <a:pt x="442" y="192"/>
                    </a:lnTo>
                    <a:lnTo>
                      <a:pt x="452" y="192"/>
                    </a:lnTo>
                    <a:lnTo>
                      <a:pt x="470" y="192"/>
                    </a:lnTo>
                    <a:lnTo>
                      <a:pt x="482" y="194"/>
                    </a:lnTo>
                    <a:lnTo>
                      <a:pt x="478" y="206"/>
                    </a:lnTo>
                    <a:lnTo>
                      <a:pt x="472" y="214"/>
                    </a:lnTo>
                    <a:lnTo>
                      <a:pt x="470" y="220"/>
                    </a:lnTo>
                    <a:lnTo>
                      <a:pt x="468" y="232"/>
                    </a:lnTo>
                    <a:lnTo>
                      <a:pt x="468" y="244"/>
                    </a:lnTo>
                    <a:lnTo>
                      <a:pt x="464" y="246"/>
                    </a:lnTo>
                    <a:lnTo>
                      <a:pt x="460" y="240"/>
                    </a:lnTo>
                    <a:lnTo>
                      <a:pt x="456" y="242"/>
                    </a:lnTo>
                    <a:lnTo>
                      <a:pt x="452" y="246"/>
                    </a:lnTo>
                    <a:lnTo>
                      <a:pt x="446" y="252"/>
                    </a:lnTo>
                    <a:lnTo>
                      <a:pt x="434" y="252"/>
                    </a:lnTo>
                    <a:lnTo>
                      <a:pt x="416" y="254"/>
                    </a:lnTo>
                    <a:lnTo>
                      <a:pt x="414" y="258"/>
                    </a:lnTo>
                    <a:lnTo>
                      <a:pt x="416" y="266"/>
                    </a:lnTo>
                    <a:lnTo>
                      <a:pt x="424" y="272"/>
                    </a:lnTo>
                    <a:lnTo>
                      <a:pt x="428" y="278"/>
                    </a:lnTo>
                    <a:lnTo>
                      <a:pt x="424" y="280"/>
                    </a:lnTo>
                    <a:lnTo>
                      <a:pt x="412" y="282"/>
                    </a:lnTo>
                    <a:lnTo>
                      <a:pt x="408" y="280"/>
                    </a:lnTo>
                    <a:lnTo>
                      <a:pt x="406" y="284"/>
                    </a:lnTo>
                    <a:lnTo>
                      <a:pt x="402" y="288"/>
                    </a:lnTo>
                    <a:lnTo>
                      <a:pt x="400" y="294"/>
                    </a:lnTo>
                    <a:lnTo>
                      <a:pt x="398" y="306"/>
                    </a:lnTo>
                    <a:lnTo>
                      <a:pt x="392" y="300"/>
                    </a:lnTo>
                    <a:lnTo>
                      <a:pt x="382" y="290"/>
                    </a:lnTo>
                    <a:lnTo>
                      <a:pt x="372" y="284"/>
                    </a:lnTo>
                    <a:lnTo>
                      <a:pt x="364" y="280"/>
                    </a:lnTo>
                    <a:lnTo>
                      <a:pt x="356" y="278"/>
                    </a:lnTo>
                    <a:lnTo>
                      <a:pt x="346" y="280"/>
                    </a:lnTo>
                    <a:lnTo>
                      <a:pt x="338" y="284"/>
                    </a:lnTo>
                    <a:lnTo>
                      <a:pt x="328" y="286"/>
                    </a:lnTo>
                    <a:lnTo>
                      <a:pt x="312" y="282"/>
                    </a:lnTo>
                    <a:lnTo>
                      <a:pt x="298" y="276"/>
                    </a:lnTo>
                    <a:lnTo>
                      <a:pt x="282" y="270"/>
                    </a:lnTo>
                    <a:lnTo>
                      <a:pt x="264" y="264"/>
                    </a:lnTo>
                    <a:lnTo>
                      <a:pt x="254" y="260"/>
                    </a:lnTo>
                    <a:lnTo>
                      <a:pt x="246" y="248"/>
                    </a:lnTo>
                    <a:lnTo>
                      <a:pt x="232" y="248"/>
                    </a:lnTo>
                    <a:lnTo>
                      <a:pt x="218" y="240"/>
                    </a:lnTo>
                    <a:lnTo>
                      <a:pt x="204" y="232"/>
                    </a:lnTo>
                    <a:lnTo>
                      <a:pt x="192" y="222"/>
                    </a:lnTo>
                    <a:lnTo>
                      <a:pt x="186" y="212"/>
                    </a:lnTo>
                    <a:lnTo>
                      <a:pt x="186" y="202"/>
                    </a:lnTo>
                    <a:lnTo>
                      <a:pt x="192" y="196"/>
                    </a:lnTo>
                    <a:lnTo>
                      <a:pt x="192" y="186"/>
                    </a:lnTo>
                    <a:lnTo>
                      <a:pt x="178" y="168"/>
                    </a:lnTo>
                    <a:lnTo>
                      <a:pt x="168" y="156"/>
                    </a:lnTo>
                    <a:lnTo>
                      <a:pt x="156" y="146"/>
                    </a:lnTo>
                    <a:lnTo>
                      <a:pt x="146" y="134"/>
                    </a:lnTo>
                    <a:lnTo>
                      <a:pt x="134" y="126"/>
                    </a:lnTo>
                    <a:lnTo>
                      <a:pt x="126" y="120"/>
                    </a:lnTo>
                    <a:lnTo>
                      <a:pt x="126" y="106"/>
                    </a:lnTo>
                    <a:lnTo>
                      <a:pt x="110" y="96"/>
                    </a:lnTo>
                    <a:lnTo>
                      <a:pt x="100" y="86"/>
                    </a:lnTo>
                    <a:lnTo>
                      <a:pt x="88" y="70"/>
                    </a:lnTo>
                    <a:lnTo>
                      <a:pt x="78" y="60"/>
                    </a:lnTo>
                    <a:lnTo>
                      <a:pt x="72" y="48"/>
                    </a:lnTo>
                    <a:lnTo>
                      <a:pt x="66" y="34"/>
                    </a:lnTo>
                    <a:lnTo>
                      <a:pt x="64" y="28"/>
                    </a:lnTo>
                    <a:lnTo>
                      <a:pt x="50" y="20"/>
                    </a:lnTo>
                    <a:lnTo>
                      <a:pt x="38" y="20"/>
                    </a:lnTo>
                    <a:lnTo>
                      <a:pt x="36" y="26"/>
                    </a:lnTo>
                    <a:lnTo>
                      <a:pt x="40" y="38"/>
                    </a:lnTo>
                    <a:lnTo>
                      <a:pt x="46" y="52"/>
                    </a:lnTo>
                    <a:lnTo>
                      <a:pt x="56" y="62"/>
                    </a:lnTo>
                    <a:lnTo>
                      <a:pt x="64" y="76"/>
                    </a:lnTo>
                    <a:lnTo>
                      <a:pt x="72" y="86"/>
                    </a:lnTo>
                    <a:lnTo>
                      <a:pt x="80" y="96"/>
                    </a:lnTo>
                    <a:lnTo>
                      <a:pt x="90" y="108"/>
                    </a:lnTo>
                    <a:lnTo>
                      <a:pt x="98" y="124"/>
                    </a:lnTo>
                    <a:lnTo>
                      <a:pt x="104" y="136"/>
                    </a:lnTo>
                    <a:lnTo>
                      <a:pt x="106" y="146"/>
                    </a:lnTo>
                    <a:lnTo>
                      <a:pt x="114" y="146"/>
                    </a:lnTo>
                    <a:lnTo>
                      <a:pt x="118" y="152"/>
                    </a:lnTo>
                    <a:lnTo>
                      <a:pt x="120" y="156"/>
                    </a:lnTo>
                    <a:lnTo>
                      <a:pt x="122" y="166"/>
                    </a:lnTo>
                    <a:lnTo>
                      <a:pt x="114" y="170"/>
                    </a:lnTo>
                    <a:lnTo>
                      <a:pt x="108" y="158"/>
                    </a:lnTo>
                    <a:lnTo>
                      <a:pt x="100" y="152"/>
                    </a:lnTo>
                    <a:lnTo>
                      <a:pt x="92" y="144"/>
                    </a:lnTo>
                    <a:lnTo>
                      <a:pt x="84" y="134"/>
                    </a:lnTo>
                    <a:lnTo>
                      <a:pt x="82" y="126"/>
                    </a:lnTo>
                    <a:lnTo>
                      <a:pt x="80" y="116"/>
                    </a:lnTo>
                    <a:lnTo>
                      <a:pt x="72" y="108"/>
                    </a:lnTo>
                    <a:lnTo>
                      <a:pt x="66" y="104"/>
                    </a:lnTo>
                    <a:lnTo>
                      <a:pt x="56" y="102"/>
                    </a:lnTo>
                    <a:lnTo>
                      <a:pt x="48" y="98"/>
                    </a:lnTo>
                    <a:lnTo>
                      <a:pt x="40" y="90"/>
                    </a:lnTo>
                    <a:lnTo>
                      <a:pt x="38" y="86"/>
                    </a:lnTo>
                    <a:lnTo>
                      <a:pt x="42" y="84"/>
                    </a:lnTo>
                    <a:lnTo>
                      <a:pt x="46" y="84"/>
                    </a:lnTo>
                    <a:lnTo>
                      <a:pt x="48" y="80"/>
                    </a:lnTo>
                    <a:lnTo>
                      <a:pt x="46" y="74"/>
                    </a:lnTo>
                    <a:lnTo>
                      <a:pt x="42" y="64"/>
                    </a:lnTo>
                    <a:lnTo>
                      <a:pt x="38" y="60"/>
                    </a:lnTo>
                    <a:lnTo>
                      <a:pt x="30" y="56"/>
                    </a:lnTo>
                    <a:lnTo>
                      <a:pt x="22" y="46"/>
                    </a:lnTo>
                    <a:lnTo>
                      <a:pt x="16" y="32"/>
                    </a:lnTo>
                    <a:lnTo>
                      <a:pt x="12" y="24"/>
                    </a:lnTo>
                    <a:lnTo>
                      <a:pt x="8" y="14"/>
                    </a:lnTo>
                    <a:lnTo>
                      <a:pt x="0" y="2"/>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36" name="Freeform 6"/>
              <p:cNvSpPr>
                <a:spLocks/>
              </p:cNvSpPr>
              <p:nvPr/>
            </p:nvSpPr>
            <p:spPr bwMode="gray">
              <a:xfrm>
                <a:off x="3200844" y="3434875"/>
                <a:ext cx="177233" cy="174430"/>
              </a:xfrm>
              <a:custGeom>
                <a:avLst/>
                <a:gdLst>
                  <a:gd name="T0" fmla="*/ 30 w 110"/>
                  <a:gd name="T1" fmla="*/ 36 h 100"/>
                  <a:gd name="T2" fmla="*/ 40 w 110"/>
                  <a:gd name="T3" fmla="*/ 20 h 100"/>
                  <a:gd name="T4" fmla="*/ 54 w 110"/>
                  <a:gd name="T5" fmla="*/ 6 h 100"/>
                  <a:gd name="T6" fmla="*/ 66 w 110"/>
                  <a:gd name="T7" fmla="*/ 0 h 100"/>
                  <a:gd name="T8" fmla="*/ 62 w 110"/>
                  <a:gd name="T9" fmla="*/ 8 h 100"/>
                  <a:gd name="T10" fmla="*/ 58 w 110"/>
                  <a:gd name="T11" fmla="*/ 20 h 100"/>
                  <a:gd name="T12" fmla="*/ 62 w 110"/>
                  <a:gd name="T13" fmla="*/ 34 h 100"/>
                  <a:gd name="T14" fmla="*/ 72 w 110"/>
                  <a:gd name="T15" fmla="*/ 44 h 100"/>
                  <a:gd name="T16" fmla="*/ 82 w 110"/>
                  <a:gd name="T17" fmla="*/ 38 h 100"/>
                  <a:gd name="T18" fmla="*/ 86 w 110"/>
                  <a:gd name="T19" fmla="*/ 44 h 100"/>
                  <a:gd name="T20" fmla="*/ 94 w 110"/>
                  <a:gd name="T21" fmla="*/ 46 h 100"/>
                  <a:gd name="T22" fmla="*/ 90 w 110"/>
                  <a:gd name="T23" fmla="*/ 54 h 100"/>
                  <a:gd name="T24" fmla="*/ 100 w 110"/>
                  <a:gd name="T25" fmla="*/ 64 h 100"/>
                  <a:gd name="T26" fmla="*/ 106 w 110"/>
                  <a:gd name="T27" fmla="*/ 66 h 100"/>
                  <a:gd name="T28" fmla="*/ 108 w 110"/>
                  <a:gd name="T29" fmla="*/ 74 h 100"/>
                  <a:gd name="T30" fmla="*/ 110 w 110"/>
                  <a:gd name="T31" fmla="*/ 86 h 100"/>
                  <a:gd name="T32" fmla="*/ 106 w 110"/>
                  <a:gd name="T33" fmla="*/ 96 h 100"/>
                  <a:gd name="T34" fmla="*/ 92 w 110"/>
                  <a:gd name="T35" fmla="*/ 100 h 100"/>
                  <a:gd name="T36" fmla="*/ 86 w 110"/>
                  <a:gd name="T37" fmla="*/ 90 h 100"/>
                  <a:gd name="T38" fmla="*/ 78 w 110"/>
                  <a:gd name="T39" fmla="*/ 82 h 100"/>
                  <a:gd name="T40" fmla="*/ 72 w 110"/>
                  <a:gd name="T41" fmla="*/ 88 h 100"/>
                  <a:gd name="T42" fmla="*/ 70 w 110"/>
                  <a:gd name="T43" fmla="*/ 94 h 100"/>
                  <a:gd name="T44" fmla="*/ 60 w 110"/>
                  <a:gd name="T45" fmla="*/ 90 h 100"/>
                  <a:gd name="T46" fmla="*/ 58 w 110"/>
                  <a:gd name="T47" fmla="*/ 78 h 100"/>
                  <a:gd name="T48" fmla="*/ 30 w 110"/>
                  <a:gd name="T49" fmla="*/ 82 h 100"/>
                  <a:gd name="T50" fmla="*/ 0 w 110"/>
                  <a:gd name="T51" fmla="*/ 80 h 100"/>
                  <a:gd name="T52" fmla="*/ 2 w 110"/>
                  <a:gd name="T53" fmla="*/ 66 h 100"/>
                  <a:gd name="T54" fmla="*/ 16 w 110"/>
                  <a:gd name="T55" fmla="*/ 52 h 100"/>
                  <a:gd name="T56" fmla="*/ 22 w 110"/>
                  <a:gd name="T57" fmla="*/ 44 h 100"/>
                  <a:gd name="T58" fmla="*/ 30 w 110"/>
                  <a:gd name="T59" fmla="*/ 3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 h="100">
                    <a:moveTo>
                      <a:pt x="30" y="36"/>
                    </a:moveTo>
                    <a:lnTo>
                      <a:pt x="40" y="20"/>
                    </a:lnTo>
                    <a:lnTo>
                      <a:pt x="54" y="6"/>
                    </a:lnTo>
                    <a:lnTo>
                      <a:pt x="66" y="0"/>
                    </a:lnTo>
                    <a:lnTo>
                      <a:pt x="62" y="8"/>
                    </a:lnTo>
                    <a:lnTo>
                      <a:pt x="58" y="20"/>
                    </a:lnTo>
                    <a:lnTo>
                      <a:pt x="62" y="34"/>
                    </a:lnTo>
                    <a:lnTo>
                      <a:pt x="72" y="44"/>
                    </a:lnTo>
                    <a:lnTo>
                      <a:pt x="82" y="38"/>
                    </a:lnTo>
                    <a:lnTo>
                      <a:pt x="86" y="44"/>
                    </a:lnTo>
                    <a:lnTo>
                      <a:pt x="94" y="46"/>
                    </a:lnTo>
                    <a:lnTo>
                      <a:pt x="90" y="54"/>
                    </a:lnTo>
                    <a:lnTo>
                      <a:pt x="100" y="64"/>
                    </a:lnTo>
                    <a:lnTo>
                      <a:pt x="106" y="66"/>
                    </a:lnTo>
                    <a:lnTo>
                      <a:pt x="108" y="74"/>
                    </a:lnTo>
                    <a:lnTo>
                      <a:pt x="110" y="86"/>
                    </a:lnTo>
                    <a:lnTo>
                      <a:pt x="106" y="96"/>
                    </a:lnTo>
                    <a:lnTo>
                      <a:pt x="92" y="100"/>
                    </a:lnTo>
                    <a:lnTo>
                      <a:pt x="86" y="90"/>
                    </a:lnTo>
                    <a:lnTo>
                      <a:pt x="78" y="82"/>
                    </a:lnTo>
                    <a:lnTo>
                      <a:pt x="72" y="88"/>
                    </a:lnTo>
                    <a:lnTo>
                      <a:pt x="70" y="94"/>
                    </a:lnTo>
                    <a:lnTo>
                      <a:pt x="60" y="90"/>
                    </a:lnTo>
                    <a:lnTo>
                      <a:pt x="58" y="78"/>
                    </a:lnTo>
                    <a:lnTo>
                      <a:pt x="30" y="82"/>
                    </a:lnTo>
                    <a:lnTo>
                      <a:pt x="0" y="80"/>
                    </a:lnTo>
                    <a:lnTo>
                      <a:pt x="2" y="66"/>
                    </a:lnTo>
                    <a:lnTo>
                      <a:pt x="16" y="52"/>
                    </a:lnTo>
                    <a:lnTo>
                      <a:pt x="22" y="44"/>
                    </a:lnTo>
                    <a:lnTo>
                      <a:pt x="30" y="3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592" name="Freeform 8"/>
              <p:cNvSpPr>
                <a:spLocks/>
              </p:cNvSpPr>
              <p:nvPr/>
            </p:nvSpPr>
            <p:spPr bwMode="gray">
              <a:xfrm>
                <a:off x="1508155" y="2417500"/>
                <a:ext cx="267571" cy="181004"/>
              </a:xfrm>
              <a:custGeom>
                <a:avLst/>
                <a:gdLst>
                  <a:gd name="T0" fmla="*/ 20 w 166"/>
                  <a:gd name="T1" fmla="*/ 6 h 104"/>
                  <a:gd name="T2" fmla="*/ 20 w 166"/>
                  <a:gd name="T3" fmla="*/ 14 h 104"/>
                  <a:gd name="T4" fmla="*/ 28 w 166"/>
                  <a:gd name="T5" fmla="*/ 22 h 104"/>
                  <a:gd name="T6" fmla="*/ 28 w 166"/>
                  <a:gd name="T7" fmla="*/ 28 h 104"/>
                  <a:gd name="T8" fmla="*/ 24 w 166"/>
                  <a:gd name="T9" fmla="*/ 34 h 104"/>
                  <a:gd name="T10" fmla="*/ 20 w 166"/>
                  <a:gd name="T11" fmla="*/ 44 h 104"/>
                  <a:gd name="T12" fmla="*/ 12 w 166"/>
                  <a:gd name="T13" fmla="*/ 54 h 104"/>
                  <a:gd name="T14" fmla="*/ 8 w 166"/>
                  <a:gd name="T15" fmla="*/ 68 h 104"/>
                  <a:gd name="T16" fmla="*/ 0 w 166"/>
                  <a:gd name="T17" fmla="*/ 76 h 104"/>
                  <a:gd name="T18" fmla="*/ 12 w 166"/>
                  <a:gd name="T19" fmla="*/ 80 h 104"/>
                  <a:gd name="T20" fmla="*/ 20 w 166"/>
                  <a:gd name="T21" fmla="*/ 84 h 104"/>
                  <a:gd name="T22" fmla="*/ 32 w 166"/>
                  <a:gd name="T23" fmla="*/ 92 h 104"/>
                  <a:gd name="T24" fmla="*/ 42 w 166"/>
                  <a:gd name="T25" fmla="*/ 104 h 104"/>
                  <a:gd name="T26" fmla="*/ 54 w 166"/>
                  <a:gd name="T27" fmla="*/ 100 h 104"/>
                  <a:gd name="T28" fmla="*/ 68 w 166"/>
                  <a:gd name="T29" fmla="*/ 92 h 104"/>
                  <a:gd name="T30" fmla="*/ 80 w 166"/>
                  <a:gd name="T31" fmla="*/ 92 h 104"/>
                  <a:gd name="T32" fmla="*/ 86 w 166"/>
                  <a:gd name="T33" fmla="*/ 82 h 104"/>
                  <a:gd name="T34" fmla="*/ 90 w 166"/>
                  <a:gd name="T35" fmla="*/ 72 h 104"/>
                  <a:gd name="T36" fmla="*/ 102 w 166"/>
                  <a:gd name="T37" fmla="*/ 66 h 104"/>
                  <a:gd name="T38" fmla="*/ 106 w 166"/>
                  <a:gd name="T39" fmla="*/ 58 h 104"/>
                  <a:gd name="T40" fmla="*/ 120 w 166"/>
                  <a:gd name="T41" fmla="*/ 50 h 104"/>
                  <a:gd name="T42" fmla="*/ 140 w 166"/>
                  <a:gd name="T43" fmla="*/ 40 h 104"/>
                  <a:gd name="T44" fmla="*/ 166 w 166"/>
                  <a:gd name="T45" fmla="*/ 32 h 104"/>
                  <a:gd name="T46" fmla="*/ 158 w 166"/>
                  <a:gd name="T47" fmla="*/ 26 h 104"/>
                  <a:gd name="T48" fmla="*/ 142 w 166"/>
                  <a:gd name="T49" fmla="*/ 16 h 104"/>
                  <a:gd name="T50" fmla="*/ 128 w 166"/>
                  <a:gd name="T51" fmla="*/ 8 h 104"/>
                  <a:gd name="T52" fmla="*/ 114 w 166"/>
                  <a:gd name="T53" fmla="*/ 10 h 104"/>
                  <a:gd name="T54" fmla="*/ 106 w 166"/>
                  <a:gd name="T55" fmla="*/ 16 h 104"/>
                  <a:gd name="T56" fmla="*/ 94 w 166"/>
                  <a:gd name="T57" fmla="*/ 14 h 104"/>
                  <a:gd name="T58" fmla="*/ 74 w 166"/>
                  <a:gd name="T59" fmla="*/ 6 h 104"/>
                  <a:gd name="T60" fmla="*/ 72 w 166"/>
                  <a:gd name="T61" fmla="*/ 0 h 104"/>
                  <a:gd name="T62" fmla="*/ 54 w 166"/>
                  <a:gd name="T63" fmla="*/ 0 h 104"/>
                  <a:gd name="T64" fmla="*/ 52 w 166"/>
                  <a:gd name="T65" fmla="*/ 6 h 104"/>
                  <a:gd name="T66" fmla="*/ 34 w 166"/>
                  <a:gd name="T67" fmla="*/ 4 h 104"/>
                  <a:gd name="T68" fmla="*/ 20 w 166"/>
                  <a:gd name="T69" fmla="*/ 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 h="104">
                    <a:moveTo>
                      <a:pt x="20" y="6"/>
                    </a:moveTo>
                    <a:lnTo>
                      <a:pt x="20" y="14"/>
                    </a:lnTo>
                    <a:lnTo>
                      <a:pt x="28" y="22"/>
                    </a:lnTo>
                    <a:lnTo>
                      <a:pt x="28" y="28"/>
                    </a:lnTo>
                    <a:lnTo>
                      <a:pt x="24" y="34"/>
                    </a:lnTo>
                    <a:lnTo>
                      <a:pt x="20" y="44"/>
                    </a:lnTo>
                    <a:lnTo>
                      <a:pt x="12" y="54"/>
                    </a:lnTo>
                    <a:lnTo>
                      <a:pt x="8" y="68"/>
                    </a:lnTo>
                    <a:lnTo>
                      <a:pt x="0" y="76"/>
                    </a:lnTo>
                    <a:lnTo>
                      <a:pt x="12" y="80"/>
                    </a:lnTo>
                    <a:lnTo>
                      <a:pt x="20" y="84"/>
                    </a:lnTo>
                    <a:lnTo>
                      <a:pt x="32" y="92"/>
                    </a:lnTo>
                    <a:lnTo>
                      <a:pt x="42" y="104"/>
                    </a:lnTo>
                    <a:lnTo>
                      <a:pt x="54" y="100"/>
                    </a:lnTo>
                    <a:lnTo>
                      <a:pt x="68" y="92"/>
                    </a:lnTo>
                    <a:lnTo>
                      <a:pt x="80" y="92"/>
                    </a:lnTo>
                    <a:lnTo>
                      <a:pt x="86" y="82"/>
                    </a:lnTo>
                    <a:lnTo>
                      <a:pt x="90" y="72"/>
                    </a:lnTo>
                    <a:lnTo>
                      <a:pt x="102" y="66"/>
                    </a:lnTo>
                    <a:lnTo>
                      <a:pt x="106" y="58"/>
                    </a:lnTo>
                    <a:lnTo>
                      <a:pt x="120" y="50"/>
                    </a:lnTo>
                    <a:lnTo>
                      <a:pt x="140" y="40"/>
                    </a:lnTo>
                    <a:lnTo>
                      <a:pt x="166" y="32"/>
                    </a:lnTo>
                    <a:lnTo>
                      <a:pt x="158" y="26"/>
                    </a:lnTo>
                    <a:lnTo>
                      <a:pt x="142" y="16"/>
                    </a:lnTo>
                    <a:lnTo>
                      <a:pt x="128" y="8"/>
                    </a:lnTo>
                    <a:lnTo>
                      <a:pt x="114" y="10"/>
                    </a:lnTo>
                    <a:lnTo>
                      <a:pt x="106" y="16"/>
                    </a:lnTo>
                    <a:lnTo>
                      <a:pt x="94" y="14"/>
                    </a:lnTo>
                    <a:lnTo>
                      <a:pt x="74" y="6"/>
                    </a:lnTo>
                    <a:lnTo>
                      <a:pt x="72" y="0"/>
                    </a:lnTo>
                    <a:lnTo>
                      <a:pt x="54" y="0"/>
                    </a:lnTo>
                    <a:lnTo>
                      <a:pt x="52" y="6"/>
                    </a:lnTo>
                    <a:lnTo>
                      <a:pt x="34" y="4"/>
                    </a:lnTo>
                    <a:lnTo>
                      <a:pt x="20" y="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593" name="Freeform 9"/>
              <p:cNvSpPr>
                <a:spLocks/>
              </p:cNvSpPr>
              <p:nvPr/>
            </p:nvSpPr>
            <p:spPr bwMode="gray">
              <a:xfrm>
                <a:off x="1685461" y="2483636"/>
                <a:ext cx="457773" cy="236698"/>
              </a:xfrm>
              <a:custGeom>
                <a:avLst/>
                <a:gdLst>
                  <a:gd name="T0" fmla="*/ 104 w 284"/>
                  <a:gd name="T1" fmla="*/ 82 h 136"/>
                  <a:gd name="T2" fmla="*/ 52 w 284"/>
                  <a:gd name="T3" fmla="*/ 78 h 136"/>
                  <a:gd name="T4" fmla="*/ 10 w 284"/>
                  <a:gd name="T5" fmla="*/ 74 h 136"/>
                  <a:gd name="T6" fmla="*/ 30 w 284"/>
                  <a:gd name="T7" fmla="*/ 62 h 136"/>
                  <a:gd name="T8" fmla="*/ 56 w 284"/>
                  <a:gd name="T9" fmla="*/ 54 h 136"/>
                  <a:gd name="T10" fmla="*/ 34 w 284"/>
                  <a:gd name="T11" fmla="*/ 56 h 136"/>
                  <a:gd name="T12" fmla="*/ 14 w 284"/>
                  <a:gd name="T13" fmla="*/ 52 h 136"/>
                  <a:gd name="T14" fmla="*/ 0 w 284"/>
                  <a:gd name="T15" fmla="*/ 42 h 136"/>
                  <a:gd name="T16" fmla="*/ 12 w 284"/>
                  <a:gd name="T17" fmla="*/ 30 h 136"/>
                  <a:gd name="T18" fmla="*/ 26 w 284"/>
                  <a:gd name="T19" fmla="*/ 14 h 136"/>
                  <a:gd name="T20" fmla="*/ 74 w 284"/>
                  <a:gd name="T21" fmla="*/ 0 h 136"/>
                  <a:gd name="T22" fmla="*/ 74 w 284"/>
                  <a:gd name="T23" fmla="*/ 12 h 136"/>
                  <a:gd name="T24" fmla="*/ 84 w 284"/>
                  <a:gd name="T25" fmla="*/ 22 h 136"/>
                  <a:gd name="T26" fmla="*/ 106 w 284"/>
                  <a:gd name="T27" fmla="*/ 12 h 136"/>
                  <a:gd name="T28" fmla="*/ 118 w 284"/>
                  <a:gd name="T29" fmla="*/ 24 h 136"/>
                  <a:gd name="T30" fmla="*/ 128 w 284"/>
                  <a:gd name="T31" fmla="*/ 26 h 136"/>
                  <a:gd name="T32" fmla="*/ 144 w 284"/>
                  <a:gd name="T33" fmla="*/ 18 h 136"/>
                  <a:gd name="T34" fmla="*/ 142 w 284"/>
                  <a:gd name="T35" fmla="*/ 10 h 136"/>
                  <a:gd name="T36" fmla="*/ 162 w 284"/>
                  <a:gd name="T37" fmla="*/ 26 h 136"/>
                  <a:gd name="T38" fmla="*/ 172 w 284"/>
                  <a:gd name="T39" fmla="*/ 48 h 136"/>
                  <a:gd name="T40" fmla="*/ 176 w 284"/>
                  <a:gd name="T41" fmla="*/ 34 h 136"/>
                  <a:gd name="T42" fmla="*/ 170 w 284"/>
                  <a:gd name="T43" fmla="*/ 4 h 136"/>
                  <a:gd name="T44" fmla="*/ 192 w 284"/>
                  <a:gd name="T45" fmla="*/ 4 h 136"/>
                  <a:gd name="T46" fmla="*/ 216 w 284"/>
                  <a:gd name="T47" fmla="*/ 24 h 136"/>
                  <a:gd name="T48" fmla="*/ 230 w 284"/>
                  <a:gd name="T49" fmla="*/ 52 h 136"/>
                  <a:gd name="T50" fmla="*/ 228 w 284"/>
                  <a:gd name="T51" fmla="*/ 66 h 136"/>
                  <a:gd name="T52" fmla="*/ 248 w 284"/>
                  <a:gd name="T53" fmla="*/ 82 h 136"/>
                  <a:gd name="T54" fmla="*/ 268 w 284"/>
                  <a:gd name="T55" fmla="*/ 90 h 136"/>
                  <a:gd name="T56" fmla="*/ 280 w 284"/>
                  <a:gd name="T57" fmla="*/ 104 h 136"/>
                  <a:gd name="T58" fmla="*/ 254 w 284"/>
                  <a:gd name="T59" fmla="*/ 106 h 136"/>
                  <a:gd name="T60" fmla="*/ 268 w 284"/>
                  <a:gd name="T61" fmla="*/ 116 h 136"/>
                  <a:gd name="T62" fmla="*/ 262 w 284"/>
                  <a:gd name="T63" fmla="*/ 128 h 136"/>
                  <a:gd name="T64" fmla="*/ 216 w 284"/>
                  <a:gd name="T65" fmla="*/ 128 h 136"/>
                  <a:gd name="T66" fmla="*/ 202 w 284"/>
                  <a:gd name="T67" fmla="*/ 122 h 136"/>
                  <a:gd name="T68" fmla="*/ 184 w 284"/>
                  <a:gd name="T69" fmla="*/ 122 h 136"/>
                  <a:gd name="T70" fmla="*/ 152 w 284"/>
                  <a:gd name="T71" fmla="*/ 134 h 136"/>
                  <a:gd name="T72" fmla="*/ 84 w 284"/>
                  <a:gd name="T73" fmla="*/ 130 h 136"/>
                  <a:gd name="T74" fmla="*/ 40 w 284"/>
                  <a:gd name="T75" fmla="*/ 118 h 136"/>
                  <a:gd name="T76" fmla="*/ 30 w 284"/>
                  <a:gd name="T77" fmla="*/ 92 h 136"/>
                  <a:gd name="T78" fmla="*/ 80 w 284"/>
                  <a:gd name="T79" fmla="*/ 88 h 136"/>
                  <a:gd name="T80" fmla="*/ 110 w 284"/>
                  <a:gd name="T81" fmla="*/ 9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136">
                    <a:moveTo>
                      <a:pt x="110" y="90"/>
                    </a:moveTo>
                    <a:lnTo>
                      <a:pt x="104" y="82"/>
                    </a:lnTo>
                    <a:lnTo>
                      <a:pt x="86" y="76"/>
                    </a:lnTo>
                    <a:lnTo>
                      <a:pt x="52" y="78"/>
                    </a:lnTo>
                    <a:lnTo>
                      <a:pt x="28" y="80"/>
                    </a:lnTo>
                    <a:lnTo>
                      <a:pt x="10" y="74"/>
                    </a:lnTo>
                    <a:lnTo>
                      <a:pt x="14" y="62"/>
                    </a:lnTo>
                    <a:lnTo>
                      <a:pt x="30" y="62"/>
                    </a:lnTo>
                    <a:lnTo>
                      <a:pt x="46" y="58"/>
                    </a:lnTo>
                    <a:lnTo>
                      <a:pt x="56" y="54"/>
                    </a:lnTo>
                    <a:lnTo>
                      <a:pt x="46" y="52"/>
                    </a:lnTo>
                    <a:lnTo>
                      <a:pt x="34" y="56"/>
                    </a:lnTo>
                    <a:lnTo>
                      <a:pt x="20" y="56"/>
                    </a:lnTo>
                    <a:lnTo>
                      <a:pt x="14" y="52"/>
                    </a:lnTo>
                    <a:lnTo>
                      <a:pt x="0" y="50"/>
                    </a:lnTo>
                    <a:lnTo>
                      <a:pt x="0" y="42"/>
                    </a:lnTo>
                    <a:lnTo>
                      <a:pt x="8" y="36"/>
                    </a:lnTo>
                    <a:lnTo>
                      <a:pt x="12" y="30"/>
                    </a:lnTo>
                    <a:lnTo>
                      <a:pt x="10" y="22"/>
                    </a:lnTo>
                    <a:lnTo>
                      <a:pt x="26" y="14"/>
                    </a:lnTo>
                    <a:lnTo>
                      <a:pt x="50" y="4"/>
                    </a:lnTo>
                    <a:lnTo>
                      <a:pt x="74" y="0"/>
                    </a:lnTo>
                    <a:lnTo>
                      <a:pt x="76" y="8"/>
                    </a:lnTo>
                    <a:lnTo>
                      <a:pt x="74" y="12"/>
                    </a:lnTo>
                    <a:lnTo>
                      <a:pt x="70" y="18"/>
                    </a:lnTo>
                    <a:lnTo>
                      <a:pt x="84" y="22"/>
                    </a:lnTo>
                    <a:lnTo>
                      <a:pt x="90" y="8"/>
                    </a:lnTo>
                    <a:lnTo>
                      <a:pt x="106" y="12"/>
                    </a:lnTo>
                    <a:lnTo>
                      <a:pt x="122" y="18"/>
                    </a:lnTo>
                    <a:lnTo>
                      <a:pt x="118" y="24"/>
                    </a:lnTo>
                    <a:lnTo>
                      <a:pt x="120" y="28"/>
                    </a:lnTo>
                    <a:lnTo>
                      <a:pt x="128" y="26"/>
                    </a:lnTo>
                    <a:lnTo>
                      <a:pt x="142" y="26"/>
                    </a:lnTo>
                    <a:lnTo>
                      <a:pt x="144" y="18"/>
                    </a:lnTo>
                    <a:lnTo>
                      <a:pt x="136" y="12"/>
                    </a:lnTo>
                    <a:lnTo>
                      <a:pt x="142" y="10"/>
                    </a:lnTo>
                    <a:lnTo>
                      <a:pt x="154" y="16"/>
                    </a:lnTo>
                    <a:lnTo>
                      <a:pt x="162" y="26"/>
                    </a:lnTo>
                    <a:lnTo>
                      <a:pt x="166" y="38"/>
                    </a:lnTo>
                    <a:lnTo>
                      <a:pt x="172" y="48"/>
                    </a:lnTo>
                    <a:lnTo>
                      <a:pt x="182" y="44"/>
                    </a:lnTo>
                    <a:lnTo>
                      <a:pt x="176" y="34"/>
                    </a:lnTo>
                    <a:lnTo>
                      <a:pt x="172" y="16"/>
                    </a:lnTo>
                    <a:lnTo>
                      <a:pt x="170" y="4"/>
                    </a:lnTo>
                    <a:lnTo>
                      <a:pt x="178" y="0"/>
                    </a:lnTo>
                    <a:lnTo>
                      <a:pt x="192" y="4"/>
                    </a:lnTo>
                    <a:lnTo>
                      <a:pt x="206" y="12"/>
                    </a:lnTo>
                    <a:lnTo>
                      <a:pt x="216" y="24"/>
                    </a:lnTo>
                    <a:lnTo>
                      <a:pt x="222" y="40"/>
                    </a:lnTo>
                    <a:lnTo>
                      <a:pt x="230" y="52"/>
                    </a:lnTo>
                    <a:lnTo>
                      <a:pt x="230" y="60"/>
                    </a:lnTo>
                    <a:lnTo>
                      <a:pt x="228" y="66"/>
                    </a:lnTo>
                    <a:lnTo>
                      <a:pt x="238" y="78"/>
                    </a:lnTo>
                    <a:lnTo>
                      <a:pt x="248" y="82"/>
                    </a:lnTo>
                    <a:lnTo>
                      <a:pt x="260" y="84"/>
                    </a:lnTo>
                    <a:lnTo>
                      <a:pt x="268" y="90"/>
                    </a:lnTo>
                    <a:lnTo>
                      <a:pt x="284" y="100"/>
                    </a:lnTo>
                    <a:lnTo>
                      <a:pt x="280" y="104"/>
                    </a:lnTo>
                    <a:lnTo>
                      <a:pt x="264" y="104"/>
                    </a:lnTo>
                    <a:lnTo>
                      <a:pt x="254" y="106"/>
                    </a:lnTo>
                    <a:lnTo>
                      <a:pt x="256" y="112"/>
                    </a:lnTo>
                    <a:lnTo>
                      <a:pt x="268" y="116"/>
                    </a:lnTo>
                    <a:lnTo>
                      <a:pt x="272" y="126"/>
                    </a:lnTo>
                    <a:lnTo>
                      <a:pt x="262" y="128"/>
                    </a:lnTo>
                    <a:lnTo>
                      <a:pt x="240" y="130"/>
                    </a:lnTo>
                    <a:lnTo>
                      <a:pt x="216" y="128"/>
                    </a:lnTo>
                    <a:lnTo>
                      <a:pt x="212" y="122"/>
                    </a:lnTo>
                    <a:lnTo>
                      <a:pt x="202" y="122"/>
                    </a:lnTo>
                    <a:lnTo>
                      <a:pt x="196" y="108"/>
                    </a:lnTo>
                    <a:lnTo>
                      <a:pt x="184" y="122"/>
                    </a:lnTo>
                    <a:lnTo>
                      <a:pt x="168" y="126"/>
                    </a:lnTo>
                    <a:lnTo>
                      <a:pt x="152" y="134"/>
                    </a:lnTo>
                    <a:lnTo>
                      <a:pt x="90" y="136"/>
                    </a:lnTo>
                    <a:lnTo>
                      <a:pt x="84" y="130"/>
                    </a:lnTo>
                    <a:lnTo>
                      <a:pt x="82" y="118"/>
                    </a:lnTo>
                    <a:lnTo>
                      <a:pt x="40" y="118"/>
                    </a:lnTo>
                    <a:lnTo>
                      <a:pt x="22" y="100"/>
                    </a:lnTo>
                    <a:lnTo>
                      <a:pt x="30" y="92"/>
                    </a:lnTo>
                    <a:lnTo>
                      <a:pt x="48" y="90"/>
                    </a:lnTo>
                    <a:lnTo>
                      <a:pt x="80" y="88"/>
                    </a:lnTo>
                    <a:lnTo>
                      <a:pt x="98" y="90"/>
                    </a:lnTo>
                    <a:lnTo>
                      <a:pt x="110" y="9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594" name="Freeform 10"/>
              <p:cNvSpPr>
                <a:spLocks/>
              </p:cNvSpPr>
              <p:nvPr/>
            </p:nvSpPr>
            <p:spPr bwMode="gray">
              <a:xfrm>
                <a:off x="1720923" y="2285228"/>
                <a:ext cx="306256" cy="142715"/>
              </a:xfrm>
              <a:custGeom>
                <a:avLst/>
                <a:gdLst>
                  <a:gd name="T0" fmla="*/ 98 w 190"/>
                  <a:gd name="T1" fmla="*/ 56 h 82"/>
                  <a:gd name="T2" fmla="*/ 80 w 190"/>
                  <a:gd name="T3" fmla="*/ 56 h 82"/>
                  <a:gd name="T4" fmla="*/ 58 w 190"/>
                  <a:gd name="T5" fmla="*/ 56 h 82"/>
                  <a:gd name="T6" fmla="*/ 62 w 190"/>
                  <a:gd name="T7" fmla="*/ 48 h 82"/>
                  <a:gd name="T8" fmla="*/ 52 w 190"/>
                  <a:gd name="T9" fmla="*/ 50 h 82"/>
                  <a:gd name="T10" fmla="*/ 48 w 190"/>
                  <a:gd name="T11" fmla="*/ 58 h 82"/>
                  <a:gd name="T12" fmla="*/ 30 w 190"/>
                  <a:gd name="T13" fmla="*/ 62 h 82"/>
                  <a:gd name="T14" fmla="*/ 20 w 190"/>
                  <a:gd name="T15" fmla="*/ 58 h 82"/>
                  <a:gd name="T16" fmla="*/ 2 w 190"/>
                  <a:gd name="T17" fmla="*/ 56 h 82"/>
                  <a:gd name="T18" fmla="*/ 0 w 190"/>
                  <a:gd name="T19" fmla="*/ 48 h 82"/>
                  <a:gd name="T20" fmla="*/ 18 w 190"/>
                  <a:gd name="T21" fmla="*/ 46 h 82"/>
                  <a:gd name="T22" fmla="*/ 4 w 190"/>
                  <a:gd name="T23" fmla="*/ 42 h 82"/>
                  <a:gd name="T24" fmla="*/ 10 w 190"/>
                  <a:gd name="T25" fmla="*/ 36 h 82"/>
                  <a:gd name="T26" fmla="*/ 34 w 190"/>
                  <a:gd name="T27" fmla="*/ 34 h 82"/>
                  <a:gd name="T28" fmla="*/ 16 w 190"/>
                  <a:gd name="T29" fmla="*/ 30 h 82"/>
                  <a:gd name="T30" fmla="*/ 18 w 190"/>
                  <a:gd name="T31" fmla="*/ 24 h 82"/>
                  <a:gd name="T32" fmla="*/ 26 w 190"/>
                  <a:gd name="T33" fmla="*/ 20 h 82"/>
                  <a:gd name="T34" fmla="*/ 34 w 190"/>
                  <a:gd name="T35" fmla="*/ 16 h 82"/>
                  <a:gd name="T36" fmla="*/ 50 w 190"/>
                  <a:gd name="T37" fmla="*/ 14 h 82"/>
                  <a:gd name="T38" fmla="*/ 58 w 190"/>
                  <a:gd name="T39" fmla="*/ 22 h 82"/>
                  <a:gd name="T40" fmla="*/ 66 w 190"/>
                  <a:gd name="T41" fmla="*/ 20 h 82"/>
                  <a:gd name="T42" fmla="*/ 74 w 190"/>
                  <a:gd name="T43" fmla="*/ 20 h 82"/>
                  <a:gd name="T44" fmla="*/ 88 w 190"/>
                  <a:gd name="T45" fmla="*/ 28 h 82"/>
                  <a:gd name="T46" fmla="*/ 98 w 190"/>
                  <a:gd name="T47" fmla="*/ 36 h 82"/>
                  <a:gd name="T48" fmla="*/ 98 w 190"/>
                  <a:gd name="T49" fmla="*/ 40 h 82"/>
                  <a:gd name="T50" fmla="*/ 98 w 190"/>
                  <a:gd name="T51" fmla="*/ 42 h 82"/>
                  <a:gd name="T52" fmla="*/ 100 w 190"/>
                  <a:gd name="T53" fmla="*/ 44 h 82"/>
                  <a:gd name="T54" fmla="*/ 136 w 190"/>
                  <a:gd name="T55" fmla="*/ 44 h 82"/>
                  <a:gd name="T56" fmla="*/ 136 w 190"/>
                  <a:gd name="T57" fmla="*/ 38 h 82"/>
                  <a:gd name="T58" fmla="*/ 118 w 190"/>
                  <a:gd name="T59" fmla="*/ 34 h 82"/>
                  <a:gd name="T60" fmla="*/ 130 w 190"/>
                  <a:gd name="T61" fmla="*/ 28 h 82"/>
                  <a:gd name="T62" fmla="*/ 128 w 190"/>
                  <a:gd name="T63" fmla="*/ 24 h 82"/>
                  <a:gd name="T64" fmla="*/ 116 w 190"/>
                  <a:gd name="T65" fmla="*/ 20 h 82"/>
                  <a:gd name="T66" fmla="*/ 122 w 190"/>
                  <a:gd name="T67" fmla="*/ 10 h 82"/>
                  <a:gd name="T68" fmla="*/ 130 w 190"/>
                  <a:gd name="T69" fmla="*/ 0 h 82"/>
                  <a:gd name="T70" fmla="*/ 140 w 190"/>
                  <a:gd name="T71" fmla="*/ 2 h 82"/>
                  <a:gd name="T72" fmla="*/ 142 w 190"/>
                  <a:gd name="T73" fmla="*/ 8 h 82"/>
                  <a:gd name="T74" fmla="*/ 148 w 190"/>
                  <a:gd name="T75" fmla="*/ 16 h 82"/>
                  <a:gd name="T76" fmla="*/ 146 w 190"/>
                  <a:gd name="T77" fmla="*/ 22 h 82"/>
                  <a:gd name="T78" fmla="*/ 148 w 190"/>
                  <a:gd name="T79" fmla="*/ 30 h 82"/>
                  <a:gd name="T80" fmla="*/ 162 w 190"/>
                  <a:gd name="T81" fmla="*/ 34 h 82"/>
                  <a:gd name="T82" fmla="*/ 168 w 190"/>
                  <a:gd name="T83" fmla="*/ 34 h 82"/>
                  <a:gd name="T84" fmla="*/ 172 w 190"/>
                  <a:gd name="T85" fmla="*/ 28 h 82"/>
                  <a:gd name="T86" fmla="*/ 184 w 190"/>
                  <a:gd name="T87" fmla="*/ 28 h 82"/>
                  <a:gd name="T88" fmla="*/ 190 w 190"/>
                  <a:gd name="T89" fmla="*/ 34 h 82"/>
                  <a:gd name="T90" fmla="*/ 190 w 190"/>
                  <a:gd name="T91" fmla="*/ 48 h 82"/>
                  <a:gd name="T92" fmla="*/ 182 w 190"/>
                  <a:gd name="T93" fmla="*/ 58 h 82"/>
                  <a:gd name="T94" fmla="*/ 168 w 190"/>
                  <a:gd name="T95" fmla="*/ 64 h 82"/>
                  <a:gd name="T96" fmla="*/ 148 w 190"/>
                  <a:gd name="T97" fmla="*/ 58 h 82"/>
                  <a:gd name="T98" fmla="*/ 134 w 190"/>
                  <a:gd name="T99" fmla="*/ 64 h 82"/>
                  <a:gd name="T100" fmla="*/ 114 w 190"/>
                  <a:gd name="T101" fmla="*/ 66 h 82"/>
                  <a:gd name="T102" fmla="*/ 96 w 190"/>
                  <a:gd name="T103" fmla="*/ 76 h 82"/>
                  <a:gd name="T104" fmla="*/ 74 w 190"/>
                  <a:gd name="T105" fmla="*/ 82 h 82"/>
                  <a:gd name="T106" fmla="*/ 58 w 190"/>
                  <a:gd name="T107" fmla="*/ 78 h 82"/>
                  <a:gd name="T108" fmla="*/ 50 w 190"/>
                  <a:gd name="T109" fmla="*/ 70 h 82"/>
                  <a:gd name="T110" fmla="*/ 62 w 190"/>
                  <a:gd name="T111" fmla="*/ 64 h 82"/>
                  <a:gd name="T112" fmla="*/ 80 w 190"/>
                  <a:gd name="T113" fmla="*/ 64 h 82"/>
                  <a:gd name="T114" fmla="*/ 96 w 190"/>
                  <a:gd name="T115" fmla="*/ 62 h 82"/>
                  <a:gd name="T116" fmla="*/ 98 w 190"/>
                  <a:gd name="T117" fmla="*/ 5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0" h="82">
                    <a:moveTo>
                      <a:pt x="98" y="56"/>
                    </a:moveTo>
                    <a:lnTo>
                      <a:pt x="80" y="56"/>
                    </a:lnTo>
                    <a:lnTo>
                      <a:pt x="58" y="56"/>
                    </a:lnTo>
                    <a:lnTo>
                      <a:pt x="62" y="48"/>
                    </a:lnTo>
                    <a:lnTo>
                      <a:pt x="52" y="50"/>
                    </a:lnTo>
                    <a:lnTo>
                      <a:pt x="48" y="58"/>
                    </a:lnTo>
                    <a:lnTo>
                      <a:pt x="30" y="62"/>
                    </a:lnTo>
                    <a:lnTo>
                      <a:pt x="20" y="58"/>
                    </a:lnTo>
                    <a:lnTo>
                      <a:pt x="2" y="56"/>
                    </a:lnTo>
                    <a:lnTo>
                      <a:pt x="0" y="48"/>
                    </a:lnTo>
                    <a:lnTo>
                      <a:pt x="18" y="46"/>
                    </a:lnTo>
                    <a:lnTo>
                      <a:pt x="4" y="42"/>
                    </a:lnTo>
                    <a:lnTo>
                      <a:pt x="10" y="36"/>
                    </a:lnTo>
                    <a:lnTo>
                      <a:pt x="34" y="34"/>
                    </a:lnTo>
                    <a:lnTo>
                      <a:pt x="16" y="30"/>
                    </a:lnTo>
                    <a:lnTo>
                      <a:pt x="18" y="24"/>
                    </a:lnTo>
                    <a:lnTo>
                      <a:pt x="26" y="20"/>
                    </a:lnTo>
                    <a:lnTo>
                      <a:pt x="34" y="16"/>
                    </a:lnTo>
                    <a:lnTo>
                      <a:pt x="50" y="14"/>
                    </a:lnTo>
                    <a:lnTo>
                      <a:pt x="58" y="22"/>
                    </a:lnTo>
                    <a:lnTo>
                      <a:pt x="66" y="20"/>
                    </a:lnTo>
                    <a:lnTo>
                      <a:pt x="74" y="20"/>
                    </a:lnTo>
                    <a:lnTo>
                      <a:pt x="88" y="28"/>
                    </a:lnTo>
                    <a:lnTo>
                      <a:pt x="98" y="36"/>
                    </a:lnTo>
                    <a:lnTo>
                      <a:pt x="98" y="40"/>
                    </a:lnTo>
                    <a:lnTo>
                      <a:pt x="98" y="42"/>
                    </a:lnTo>
                    <a:lnTo>
                      <a:pt x="100" y="44"/>
                    </a:lnTo>
                    <a:lnTo>
                      <a:pt x="136" y="44"/>
                    </a:lnTo>
                    <a:lnTo>
                      <a:pt x="136" y="38"/>
                    </a:lnTo>
                    <a:lnTo>
                      <a:pt x="118" y="34"/>
                    </a:lnTo>
                    <a:lnTo>
                      <a:pt x="130" y="28"/>
                    </a:lnTo>
                    <a:lnTo>
                      <a:pt x="128" y="24"/>
                    </a:lnTo>
                    <a:lnTo>
                      <a:pt x="116" y="20"/>
                    </a:lnTo>
                    <a:lnTo>
                      <a:pt x="122" y="10"/>
                    </a:lnTo>
                    <a:lnTo>
                      <a:pt x="130" y="0"/>
                    </a:lnTo>
                    <a:lnTo>
                      <a:pt x="140" y="2"/>
                    </a:lnTo>
                    <a:lnTo>
                      <a:pt x="142" y="8"/>
                    </a:lnTo>
                    <a:lnTo>
                      <a:pt x="148" y="16"/>
                    </a:lnTo>
                    <a:lnTo>
                      <a:pt x="146" y="22"/>
                    </a:lnTo>
                    <a:lnTo>
                      <a:pt x="148" y="30"/>
                    </a:lnTo>
                    <a:lnTo>
                      <a:pt x="162" y="34"/>
                    </a:lnTo>
                    <a:lnTo>
                      <a:pt x="168" y="34"/>
                    </a:lnTo>
                    <a:lnTo>
                      <a:pt x="172" y="28"/>
                    </a:lnTo>
                    <a:lnTo>
                      <a:pt x="184" y="28"/>
                    </a:lnTo>
                    <a:lnTo>
                      <a:pt x="190" y="34"/>
                    </a:lnTo>
                    <a:lnTo>
                      <a:pt x="190" y="48"/>
                    </a:lnTo>
                    <a:lnTo>
                      <a:pt x="182" y="58"/>
                    </a:lnTo>
                    <a:lnTo>
                      <a:pt x="168" y="64"/>
                    </a:lnTo>
                    <a:lnTo>
                      <a:pt x="148" y="58"/>
                    </a:lnTo>
                    <a:lnTo>
                      <a:pt x="134" y="64"/>
                    </a:lnTo>
                    <a:lnTo>
                      <a:pt x="114" y="66"/>
                    </a:lnTo>
                    <a:lnTo>
                      <a:pt x="96" y="76"/>
                    </a:lnTo>
                    <a:lnTo>
                      <a:pt x="74" y="82"/>
                    </a:lnTo>
                    <a:lnTo>
                      <a:pt x="58" y="78"/>
                    </a:lnTo>
                    <a:lnTo>
                      <a:pt x="50" y="70"/>
                    </a:lnTo>
                    <a:lnTo>
                      <a:pt x="62" y="64"/>
                    </a:lnTo>
                    <a:lnTo>
                      <a:pt x="80" y="64"/>
                    </a:lnTo>
                    <a:lnTo>
                      <a:pt x="96" y="62"/>
                    </a:lnTo>
                    <a:lnTo>
                      <a:pt x="98" y="5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595" name="Freeform 11"/>
              <p:cNvSpPr>
                <a:spLocks/>
              </p:cNvSpPr>
              <p:nvPr/>
            </p:nvSpPr>
            <p:spPr bwMode="gray">
              <a:xfrm>
                <a:off x="2027179" y="2135551"/>
                <a:ext cx="170859" cy="97464"/>
              </a:xfrm>
              <a:custGeom>
                <a:avLst/>
                <a:gdLst>
                  <a:gd name="T0" fmla="*/ 0 w 106"/>
                  <a:gd name="T1" fmla="*/ 12 h 56"/>
                  <a:gd name="T2" fmla="*/ 16 w 106"/>
                  <a:gd name="T3" fmla="*/ 16 h 56"/>
                  <a:gd name="T4" fmla="*/ 26 w 106"/>
                  <a:gd name="T5" fmla="*/ 20 h 56"/>
                  <a:gd name="T6" fmla="*/ 34 w 106"/>
                  <a:gd name="T7" fmla="*/ 28 h 56"/>
                  <a:gd name="T8" fmla="*/ 32 w 106"/>
                  <a:gd name="T9" fmla="*/ 30 h 56"/>
                  <a:gd name="T10" fmla="*/ 18 w 106"/>
                  <a:gd name="T11" fmla="*/ 28 h 56"/>
                  <a:gd name="T12" fmla="*/ 10 w 106"/>
                  <a:gd name="T13" fmla="*/ 30 h 56"/>
                  <a:gd name="T14" fmla="*/ 8 w 106"/>
                  <a:gd name="T15" fmla="*/ 40 h 56"/>
                  <a:gd name="T16" fmla="*/ 20 w 106"/>
                  <a:gd name="T17" fmla="*/ 42 h 56"/>
                  <a:gd name="T18" fmla="*/ 34 w 106"/>
                  <a:gd name="T19" fmla="*/ 40 h 56"/>
                  <a:gd name="T20" fmla="*/ 50 w 106"/>
                  <a:gd name="T21" fmla="*/ 38 h 56"/>
                  <a:gd name="T22" fmla="*/ 66 w 106"/>
                  <a:gd name="T23" fmla="*/ 40 h 56"/>
                  <a:gd name="T24" fmla="*/ 74 w 106"/>
                  <a:gd name="T25" fmla="*/ 46 h 56"/>
                  <a:gd name="T26" fmla="*/ 82 w 106"/>
                  <a:gd name="T27" fmla="*/ 56 h 56"/>
                  <a:gd name="T28" fmla="*/ 98 w 106"/>
                  <a:gd name="T29" fmla="*/ 56 h 56"/>
                  <a:gd name="T30" fmla="*/ 106 w 106"/>
                  <a:gd name="T31" fmla="*/ 48 h 56"/>
                  <a:gd name="T32" fmla="*/ 94 w 106"/>
                  <a:gd name="T33" fmla="*/ 38 h 56"/>
                  <a:gd name="T34" fmla="*/ 90 w 106"/>
                  <a:gd name="T35" fmla="*/ 28 h 56"/>
                  <a:gd name="T36" fmla="*/ 80 w 106"/>
                  <a:gd name="T37" fmla="*/ 20 h 56"/>
                  <a:gd name="T38" fmla="*/ 70 w 106"/>
                  <a:gd name="T39" fmla="*/ 18 h 56"/>
                  <a:gd name="T40" fmla="*/ 64 w 106"/>
                  <a:gd name="T41" fmla="*/ 12 h 56"/>
                  <a:gd name="T42" fmla="*/ 50 w 106"/>
                  <a:gd name="T43" fmla="*/ 10 h 56"/>
                  <a:gd name="T44" fmla="*/ 44 w 106"/>
                  <a:gd name="T45" fmla="*/ 20 h 56"/>
                  <a:gd name="T46" fmla="*/ 42 w 106"/>
                  <a:gd name="T47" fmla="*/ 10 h 56"/>
                  <a:gd name="T48" fmla="*/ 40 w 106"/>
                  <a:gd name="T49" fmla="*/ 2 h 56"/>
                  <a:gd name="T50" fmla="*/ 18 w 106"/>
                  <a:gd name="T51" fmla="*/ 0 h 56"/>
                  <a:gd name="T52" fmla="*/ 0 w 106"/>
                  <a:gd name="T53" fmla="*/ 2 h 56"/>
                  <a:gd name="T54" fmla="*/ 0 w 106"/>
                  <a:gd name="T55"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6" h="56">
                    <a:moveTo>
                      <a:pt x="0" y="12"/>
                    </a:moveTo>
                    <a:lnTo>
                      <a:pt x="16" y="16"/>
                    </a:lnTo>
                    <a:lnTo>
                      <a:pt x="26" y="20"/>
                    </a:lnTo>
                    <a:lnTo>
                      <a:pt x="34" y="28"/>
                    </a:lnTo>
                    <a:lnTo>
                      <a:pt x="32" y="30"/>
                    </a:lnTo>
                    <a:lnTo>
                      <a:pt x="18" y="28"/>
                    </a:lnTo>
                    <a:lnTo>
                      <a:pt x="10" y="30"/>
                    </a:lnTo>
                    <a:lnTo>
                      <a:pt x="8" y="40"/>
                    </a:lnTo>
                    <a:lnTo>
                      <a:pt x="20" y="42"/>
                    </a:lnTo>
                    <a:lnTo>
                      <a:pt x="34" y="40"/>
                    </a:lnTo>
                    <a:lnTo>
                      <a:pt x="50" y="38"/>
                    </a:lnTo>
                    <a:lnTo>
                      <a:pt x="66" y="40"/>
                    </a:lnTo>
                    <a:lnTo>
                      <a:pt x="74" y="46"/>
                    </a:lnTo>
                    <a:lnTo>
                      <a:pt x="82" y="56"/>
                    </a:lnTo>
                    <a:lnTo>
                      <a:pt x="98" y="56"/>
                    </a:lnTo>
                    <a:lnTo>
                      <a:pt x="106" y="48"/>
                    </a:lnTo>
                    <a:lnTo>
                      <a:pt x="94" y="38"/>
                    </a:lnTo>
                    <a:lnTo>
                      <a:pt x="90" y="28"/>
                    </a:lnTo>
                    <a:lnTo>
                      <a:pt x="80" y="20"/>
                    </a:lnTo>
                    <a:lnTo>
                      <a:pt x="70" y="18"/>
                    </a:lnTo>
                    <a:lnTo>
                      <a:pt x="64" y="12"/>
                    </a:lnTo>
                    <a:lnTo>
                      <a:pt x="50" y="10"/>
                    </a:lnTo>
                    <a:lnTo>
                      <a:pt x="44" y="20"/>
                    </a:lnTo>
                    <a:lnTo>
                      <a:pt x="42" y="10"/>
                    </a:lnTo>
                    <a:lnTo>
                      <a:pt x="40" y="2"/>
                    </a:lnTo>
                    <a:lnTo>
                      <a:pt x="18" y="0"/>
                    </a:lnTo>
                    <a:lnTo>
                      <a:pt x="0" y="2"/>
                    </a:lnTo>
                    <a:lnTo>
                      <a:pt x="0" y="12"/>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596" name="Freeform 12"/>
              <p:cNvSpPr>
                <a:spLocks/>
              </p:cNvSpPr>
              <p:nvPr/>
            </p:nvSpPr>
            <p:spPr bwMode="gray">
              <a:xfrm>
                <a:off x="2052969" y="2295670"/>
                <a:ext cx="180530" cy="97464"/>
              </a:xfrm>
              <a:custGeom>
                <a:avLst/>
                <a:gdLst>
                  <a:gd name="T0" fmla="*/ 104 w 112"/>
                  <a:gd name="T1" fmla="*/ 52 h 56"/>
                  <a:gd name="T2" fmla="*/ 92 w 112"/>
                  <a:gd name="T3" fmla="*/ 54 h 56"/>
                  <a:gd name="T4" fmla="*/ 70 w 112"/>
                  <a:gd name="T5" fmla="*/ 56 h 56"/>
                  <a:gd name="T6" fmla="*/ 66 w 112"/>
                  <a:gd name="T7" fmla="*/ 44 h 56"/>
                  <a:gd name="T8" fmla="*/ 74 w 112"/>
                  <a:gd name="T9" fmla="*/ 36 h 56"/>
                  <a:gd name="T10" fmla="*/ 68 w 112"/>
                  <a:gd name="T11" fmla="*/ 36 h 56"/>
                  <a:gd name="T12" fmla="*/ 58 w 112"/>
                  <a:gd name="T13" fmla="*/ 34 h 56"/>
                  <a:gd name="T14" fmla="*/ 48 w 112"/>
                  <a:gd name="T15" fmla="*/ 34 h 56"/>
                  <a:gd name="T16" fmla="*/ 36 w 112"/>
                  <a:gd name="T17" fmla="*/ 38 h 56"/>
                  <a:gd name="T18" fmla="*/ 26 w 112"/>
                  <a:gd name="T19" fmla="*/ 34 h 56"/>
                  <a:gd name="T20" fmla="*/ 8 w 112"/>
                  <a:gd name="T21" fmla="*/ 20 h 56"/>
                  <a:gd name="T22" fmla="*/ 0 w 112"/>
                  <a:gd name="T23" fmla="*/ 4 h 56"/>
                  <a:gd name="T24" fmla="*/ 8 w 112"/>
                  <a:gd name="T25" fmla="*/ 0 h 56"/>
                  <a:gd name="T26" fmla="*/ 18 w 112"/>
                  <a:gd name="T27" fmla="*/ 6 h 56"/>
                  <a:gd name="T28" fmla="*/ 26 w 112"/>
                  <a:gd name="T29" fmla="*/ 14 h 56"/>
                  <a:gd name="T30" fmla="*/ 40 w 112"/>
                  <a:gd name="T31" fmla="*/ 26 h 56"/>
                  <a:gd name="T32" fmla="*/ 48 w 112"/>
                  <a:gd name="T33" fmla="*/ 24 h 56"/>
                  <a:gd name="T34" fmla="*/ 40 w 112"/>
                  <a:gd name="T35" fmla="*/ 16 h 56"/>
                  <a:gd name="T36" fmla="*/ 40 w 112"/>
                  <a:gd name="T37" fmla="*/ 10 h 56"/>
                  <a:gd name="T38" fmla="*/ 48 w 112"/>
                  <a:gd name="T39" fmla="*/ 8 h 56"/>
                  <a:gd name="T40" fmla="*/ 58 w 112"/>
                  <a:gd name="T41" fmla="*/ 16 h 56"/>
                  <a:gd name="T42" fmla="*/ 70 w 112"/>
                  <a:gd name="T43" fmla="*/ 26 h 56"/>
                  <a:gd name="T44" fmla="*/ 74 w 112"/>
                  <a:gd name="T45" fmla="*/ 20 h 56"/>
                  <a:gd name="T46" fmla="*/ 68 w 112"/>
                  <a:gd name="T47" fmla="*/ 12 h 56"/>
                  <a:gd name="T48" fmla="*/ 62 w 112"/>
                  <a:gd name="T49" fmla="*/ 4 h 56"/>
                  <a:gd name="T50" fmla="*/ 64 w 112"/>
                  <a:gd name="T51" fmla="*/ 0 h 56"/>
                  <a:gd name="T52" fmla="*/ 78 w 112"/>
                  <a:gd name="T53" fmla="*/ 2 h 56"/>
                  <a:gd name="T54" fmla="*/ 84 w 112"/>
                  <a:gd name="T55" fmla="*/ 8 h 56"/>
                  <a:gd name="T56" fmla="*/ 92 w 112"/>
                  <a:gd name="T57" fmla="*/ 4 h 56"/>
                  <a:gd name="T58" fmla="*/ 104 w 112"/>
                  <a:gd name="T59" fmla="*/ 4 h 56"/>
                  <a:gd name="T60" fmla="*/ 108 w 112"/>
                  <a:gd name="T61" fmla="*/ 10 h 56"/>
                  <a:gd name="T62" fmla="*/ 110 w 112"/>
                  <a:gd name="T63" fmla="*/ 28 h 56"/>
                  <a:gd name="T64" fmla="*/ 112 w 112"/>
                  <a:gd name="T65" fmla="*/ 36 h 56"/>
                  <a:gd name="T66" fmla="*/ 104 w 112"/>
                  <a:gd name="T67" fmla="*/ 40 h 56"/>
                  <a:gd name="T68" fmla="*/ 104 w 112"/>
                  <a:gd name="T6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56">
                    <a:moveTo>
                      <a:pt x="104" y="52"/>
                    </a:moveTo>
                    <a:lnTo>
                      <a:pt x="92" y="54"/>
                    </a:lnTo>
                    <a:lnTo>
                      <a:pt x="70" y="56"/>
                    </a:lnTo>
                    <a:lnTo>
                      <a:pt x="66" y="44"/>
                    </a:lnTo>
                    <a:lnTo>
                      <a:pt x="74" y="36"/>
                    </a:lnTo>
                    <a:lnTo>
                      <a:pt x="68" y="36"/>
                    </a:lnTo>
                    <a:lnTo>
                      <a:pt x="58" y="34"/>
                    </a:lnTo>
                    <a:lnTo>
                      <a:pt x="48" y="34"/>
                    </a:lnTo>
                    <a:lnTo>
                      <a:pt x="36" y="38"/>
                    </a:lnTo>
                    <a:lnTo>
                      <a:pt x="26" y="34"/>
                    </a:lnTo>
                    <a:lnTo>
                      <a:pt x="8" y="20"/>
                    </a:lnTo>
                    <a:lnTo>
                      <a:pt x="0" y="4"/>
                    </a:lnTo>
                    <a:lnTo>
                      <a:pt x="8" y="0"/>
                    </a:lnTo>
                    <a:lnTo>
                      <a:pt x="18" y="6"/>
                    </a:lnTo>
                    <a:lnTo>
                      <a:pt x="26" y="14"/>
                    </a:lnTo>
                    <a:lnTo>
                      <a:pt x="40" y="26"/>
                    </a:lnTo>
                    <a:lnTo>
                      <a:pt x="48" y="24"/>
                    </a:lnTo>
                    <a:lnTo>
                      <a:pt x="40" y="16"/>
                    </a:lnTo>
                    <a:lnTo>
                      <a:pt x="40" y="10"/>
                    </a:lnTo>
                    <a:lnTo>
                      <a:pt x="48" y="8"/>
                    </a:lnTo>
                    <a:lnTo>
                      <a:pt x="58" y="16"/>
                    </a:lnTo>
                    <a:lnTo>
                      <a:pt x="70" y="26"/>
                    </a:lnTo>
                    <a:lnTo>
                      <a:pt x="74" y="20"/>
                    </a:lnTo>
                    <a:lnTo>
                      <a:pt x="68" y="12"/>
                    </a:lnTo>
                    <a:lnTo>
                      <a:pt x="62" y="4"/>
                    </a:lnTo>
                    <a:lnTo>
                      <a:pt x="64" y="0"/>
                    </a:lnTo>
                    <a:lnTo>
                      <a:pt x="78" y="2"/>
                    </a:lnTo>
                    <a:lnTo>
                      <a:pt x="84" y="8"/>
                    </a:lnTo>
                    <a:lnTo>
                      <a:pt x="92" y="4"/>
                    </a:lnTo>
                    <a:lnTo>
                      <a:pt x="104" y="4"/>
                    </a:lnTo>
                    <a:lnTo>
                      <a:pt x="108" y="10"/>
                    </a:lnTo>
                    <a:lnTo>
                      <a:pt x="110" y="28"/>
                    </a:lnTo>
                    <a:lnTo>
                      <a:pt x="112" y="36"/>
                    </a:lnTo>
                    <a:lnTo>
                      <a:pt x="104" y="40"/>
                    </a:lnTo>
                    <a:lnTo>
                      <a:pt x="104" y="52"/>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597" name="Freeform 13"/>
              <p:cNvSpPr>
                <a:spLocks/>
              </p:cNvSpPr>
              <p:nvPr/>
            </p:nvSpPr>
            <p:spPr bwMode="gray">
              <a:xfrm>
                <a:off x="2256065" y="2271304"/>
                <a:ext cx="435206" cy="146196"/>
              </a:xfrm>
              <a:custGeom>
                <a:avLst/>
                <a:gdLst>
                  <a:gd name="T0" fmla="*/ 48 w 270"/>
                  <a:gd name="T1" fmla="*/ 26 h 84"/>
                  <a:gd name="T2" fmla="*/ 34 w 270"/>
                  <a:gd name="T3" fmla="*/ 28 h 84"/>
                  <a:gd name="T4" fmla="*/ 20 w 270"/>
                  <a:gd name="T5" fmla="*/ 26 h 84"/>
                  <a:gd name="T6" fmla="*/ 6 w 270"/>
                  <a:gd name="T7" fmla="*/ 20 h 84"/>
                  <a:gd name="T8" fmla="*/ 0 w 270"/>
                  <a:gd name="T9" fmla="*/ 14 h 84"/>
                  <a:gd name="T10" fmla="*/ 2 w 270"/>
                  <a:gd name="T11" fmla="*/ 4 h 84"/>
                  <a:gd name="T12" fmla="*/ 14 w 270"/>
                  <a:gd name="T13" fmla="*/ 0 h 84"/>
                  <a:gd name="T14" fmla="*/ 32 w 270"/>
                  <a:gd name="T15" fmla="*/ 6 h 84"/>
                  <a:gd name="T16" fmla="*/ 48 w 270"/>
                  <a:gd name="T17" fmla="*/ 10 h 84"/>
                  <a:gd name="T18" fmla="*/ 54 w 270"/>
                  <a:gd name="T19" fmla="*/ 18 h 84"/>
                  <a:gd name="T20" fmla="*/ 70 w 270"/>
                  <a:gd name="T21" fmla="*/ 18 h 84"/>
                  <a:gd name="T22" fmla="*/ 88 w 270"/>
                  <a:gd name="T23" fmla="*/ 14 h 84"/>
                  <a:gd name="T24" fmla="*/ 96 w 270"/>
                  <a:gd name="T25" fmla="*/ 24 h 84"/>
                  <a:gd name="T26" fmla="*/ 96 w 270"/>
                  <a:gd name="T27" fmla="*/ 34 h 84"/>
                  <a:gd name="T28" fmla="*/ 100 w 270"/>
                  <a:gd name="T29" fmla="*/ 40 h 84"/>
                  <a:gd name="T30" fmla="*/ 120 w 270"/>
                  <a:gd name="T31" fmla="*/ 52 h 84"/>
                  <a:gd name="T32" fmla="*/ 150 w 270"/>
                  <a:gd name="T33" fmla="*/ 52 h 84"/>
                  <a:gd name="T34" fmla="*/ 172 w 270"/>
                  <a:gd name="T35" fmla="*/ 54 h 84"/>
                  <a:gd name="T36" fmla="*/ 198 w 270"/>
                  <a:gd name="T37" fmla="*/ 44 h 84"/>
                  <a:gd name="T38" fmla="*/ 236 w 270"/>
                  <a:gd name="T39" fmla="*/ 46 h 84"/>
                  <a:gd name="T40" fmla="*/ 256 w 270"/>
                  <a:gd name="T41" fmla="*/ 50 h 84"/>
                  <a:gd name="T42" fmla="*/ 270 w 270"/>
                  <a:gd name="T43" fmla="*/ 56 h 84"/>
                  <a:gd name="T44" fmla="*/ 268 w 270"/>
                  <a:gd name="T45" fmla="*/ 66 h 84"/>
                  <a:gd name="T46" fmla="*/ 262 w 270"/>
                  <a:gd name="T47" fmla="*/ 70 h 84"/>
                  <a:gd name="T48" fmla="*/ 260 w 270"/>
                  <a:gd name="T49" fmla="*/ 82 h 84"/>
                  <a:gd name="T50" fmla="*/ 222 w 270"/>
                  <a:gd name="T51" fmla="*/ 84 h 84"/>
                  <a:gd name="T52" fmla="*/ 212 w 270"/>
                  <a:gd name="T53" fmla="*/ 76 h 84"/>
                  <a:gd name="T54" fmla="*/ 206 w 270"/>
                  <a:gd name="T55" fmla="*/ 84 h 84"/>
                  <a:gd name="T56" fmla="*/ 132 w 270"/>
                  <a:gd name="T57" fmla="*/ 84 h 84"/>
                  <a:gd name="T58" fmla="*/ 130 w 270"/>
                  <a:gd name="T59" fmla="*/ 74 h 84"/>
                  <a:gd name="T60" fmla="*/ 126 w 270"/>
                  <a:gd name="T61" fmla="*/ 72 h 84"/>
                  <a:gd name="T62" fmla="*/ 120 w 270"/>
                  <a:gd name="T63" fmla="*/ 78 h 84"/>
                  <a:gd name="T64" fmla="*/ 116 w 270"/>
                  <a:gd name="T65" fmla="*/ 84 h 84"/>
                  <a:gd name="T66" fmla="*/ 92 w 270"/>
                  <a:gd name="T67" fmla="*/ 80 h 84"/>
                  <a:gd name="T68" fmla="*/ 88 w 270"/>
                  <a:gd name="T69" fmla="*/ 74 h 84"/>
                  <a:gd name="T70" fmla="*/ 84 w 270"/>
                  <a:gd name="T71" fmla="*/ 78 h 84"/>
                  <a:gd name="T72" fmla="*/ 78 w 270"/>
                  <a:gd name="T73" fmla="*/ 78 h 84"/>
                  <a:gd name="T74" fmla="*/ 72 w 270"/>
                  <a:gd name="T75" fmla="*/ 70 h 84"/>
                  <a:gd name="T76" fmla="*/ 68 w 270"/>
                  <a:gd name="T77" fmla="*/ 58 h 84"/>
                  <a:gd name="T78" fmla="*/ 68 w 270"/>
                  <a:gd name="T79" fmla="*/ 54 h 84"/>
                  <a:gd name="T80" fmla="*/ 72 w 270"/>
                  <a:gd name="T81" fmla="*/ 48 h 84"/>
                  <a:gd name="T82" fmla="*/ 64 w 270"/>
                  <a:gd name="T83" fmla="*/ 38 h 84"/>
                  <a:gd name="T84" fmla="*/ 58 w 270"/>
                  <a:gd name="T85" fmla="*/ 28 h 84"/>
                  <a:gd name="T86" fmla="*/ 48 w 270"/>
                  <a:gd name="T87" fmla="*/ 2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0" h="84">
                    <a:moveTo>
                      <a:pt x="48" y="26"/>
                    </a:moveTo>
                    <a:lnTo>
                      <a:pt x="34" y="28"/>
                    </a:lnTo>
                    <a:lnTo>
                      <a:pt x="20" y="26"/>
                    </a:lnTo>
                    <a:lnTo>
                      <a:pt x="6" y="20"/>
                    </a:lnTo>
                    <a:lnTo>
                      <a:pt x="0" y="14"/>
                    </a:lnTo>
                    <a:lnTo>
                      <a:pt x="2" y="4"/>
                    </a:lnTo>
                    <a:lnTo>
                      <a:pt x="14" y="0"/>
                    </a:lnTo>
                    <a:lnTo>
                      <a:pt x="32" y="6"/>
                    </a:lnTo>
                    <a:lnTo>
                      <a:pt x="48" y="10"/>
                    </a:lnTo>
                    <a:lnTo>
                      <a:pt x="54" y="18"/>
                    </a:lnTo>
                    <a:lnTo>
                      <a:pt x="70" y="18"/>
                    </a:lnTo>
                    <a:lnTo>
                      <a:pt x="88" y="14"/>
                    </a:lnTo>
                    <a:lnTo>
                      <a:pt x="96" y="24"/>
                    </a:lnTo>
                    <a:lnTo>
                      <a:pt x="96" y="34"/>
                    </a:lnTo>
                    <a:lnTo>
                      <a:pt x="100" y="40"/>
                    </a:lnTo>
                    <a:lnTo>
                      <a:pt x="120" y="52"/>
                    </a:lnTo>
                    <a:lnTo>
                      <a:pt x="150" y="52"/>
                    </a:lnTo>
                    <a:lnTo>
                      <a:pt x="172" y="54"/>
                    </a:lnTo>
                    <a:lnTo>
                      <a:pt x="198" y="44"/>
                    </a:lnTo>
                    <a:lnTo>
                      <a:pt x="236" y="46"/>
                    </a:lnTo>
                    <a:lnTo>
                      <a:pt x="256" y="50"/>
                    </a:lnTo>
                    <a:lnTo>
                      <a:pt x="270" y="56"/>
                    </a:lnTo>
                    <a:lnTo>
                      <a:pt x="268" y="66"/>
                    </a:lnTo>
                    <a:lnTo>
                      <a:pt x="262" y="70"/>
                    </a:lnTo>
                    <a:lnTo>
                      <a:pt x="260" y="82"/>
                    </a:lnTo>
                    <a:lnTo>
                      <a:pt x="222" y="84"/>
                    </a:lnTo>
                    <a:lnTo>
                      <a:pt x="212" y="76"/>
                    </a:lnTo>
                    <a:lnTo>
                      <a:pt x="206" y="84"/>
                    </a:lnTo>
                    <a:lnTo>
                      <a:pt x="132" y="84"/>
                    </a:lnTo>
                    <a:lnTo>
                      <a:pt x="130" y="74"/>
                    </a:lnTo>
                    <a:lnTo>
                      <a:pt x="126" y="72"/>
                    </a:lnTo>
                    <a:lnTo>
                      <a:pt x="120" y="78"/>
                    </a:lnTo>
                    <a:lnTo>
                      <a:pt x="116" y="84"/>
                    </a:lnTo>
                    <a:lnTo>
                      <a:pt x="92" y="80"/>
                    </a:lnTo>
                    <a:lnTo>
                      <a:pt x="88" y="74"/>
                    </a:lnTo>
                    <a:lnTo>
                      <a:pt x="84" y="78"/>
                    </a:lnTo>
                    <a:lnTo>
                      <a:pt x="78" y="78"/>
                    </a:lnTo>
                    <a:lnTo>
                      <a:pt x="72" y="70"/>
                    </a:lnTo>
                    <a:lnTo>
                      <a:pt x="68" y="58"/>
                    </a:lnTo>
                    <a:lnTo>
                      <a:pt x="68" y="54"/>
                    </a:lnTo>
                    <a:lnTo>
                      <a:pt x="72" y="48"/>
                    </a:lnTo>
                    <a:lnTo>
                      <a:pt x="64" y="38"/>
                    </a:lnTo>
                    <a:lnTo>
                      <a:pt x="58" y="28"/>
                    </a:lnTo>
                    <a:lnTo>
                      <a:pt x="48" y="2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598" name="Freeform 14"/>
              <p:cNvSpPr>
                <a:spLocks/>
              </p:cNvSpPr>
              <p:nvPr/>
            </p:nvSpPr>
            <p:spPr bwMode="gray">
              <a:xfrm>
                <a:off x="2278632" y="2441866"/>
                <a:ext cx="145069" cy="111387"/>
              </a:xfrm>
              <a:custGeom>
                <a:avLst/>
                <a:gdLst>
                  <a:gd name="T0" fmla="*/ 8 w 90"/>
                  <a:gd name="T1" fmla="*/ 2 h 64"/>
                  <a:gd name="T2" fmla="*/ 0 w 90"/>
                  <a:gd name="T3" fmla="*/ 14 h 64"/>
                  <a:gd name="T4" fmla="*/ 4 w 90"/>
                  <a:gd name="T5" fmla="*/ 36 h 64"/>
                  <a:gd name="T6" fmla="*/ 8 w 90"/>
                  <a:gd name="T7" fmla="*/ 50 h 64"/>
                  <a:gd name="T8" fmla="*/ 12 w 90"/>
                  <a:gd name="T9" fmla="*/ 62 h 64"/>
                  <a:gd name="T10" fmla="*/ 24 w 90"/>
                  <a:gd name="T11" fmla="*/ 64 h 64"/>
                  <a:gd name="T12" fmla="*/ 34 w 90"/>
                  <a:gd name="T13" fmla="*/ 52 h 64"/>
                  <a:gd name="T14" fmla="*/ 30 w 90"/>
                  <a:gd name="T15" fmla="*/ 42 h 64"/>
                  <a:gd name="T16" fmla="*/ 42 w 90"/>
                  <a:gd name="T17" fmla="*/ 40 h 64"/>
                  <a:gd name="T18" fmla="*/ 60 w 90"/>
                  <a:gd name="T19" fmla="*/ 40 h 64"/>
                  <a:gd name="T20" fmla="*/ 78 w 90"/>
                  <a:gd name="T21" fmla="*/ 18 h 64"/>
                  <a:gd name="T22" fmla="*/ 90 w 90"/>
                  <a:gd name="T23" fmla="*/ 2 h 64"/>
                  <a:gd name="T24" fmla="*/ 60 w 90"/>
                  <a:gd name="T25" fmla="*/ 2 h 64"/>
                  <a:gd name="T26" fmla="*/ 42 w 90"/>
                  <a:gd name="T27" fmla="*/ 0 h 64"/>
                  <a:gd name="T28" fmla="*/ 20 w 90"/>
                  <a:gd name="T29" fmla="*/ 0 h 64"/>
                  <a:gd name="T30" fmla="*/ 8 w 90"/>
                  <a:gd name="T31"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64">
                    <a:moveTo>
                      <a:pt x="8" y="2"/>
                    </a:moveTo>
                    <a:lnTo>
                      <a:pt x="0" y="14"/>
                    </a:lnTo>
                    <a:lnTo>
                      <a:pt x="4" y="36"/>
                    </a:lnTo>
                    <a:lnTo>
                      <a:pt x="8" y="50"/>
                    </a:lnTo>
                    <a:lnTo>
                      <a:pt x="12" y="62"/>
                    </a:lnTo>
                    <a:lnTo>
                      <a:pt x="24" y="64"/>
                    </a:lnTo>
                    <a:lnTo>
                      <a:pt x="34" y="52"/>
                    </a:lnTo>
                    <a:lnTo>
                      <a:pt x="30" y="42"/>
                    </a:lnTo>
                    <a:lnTo>
                      <a:pt x="42" y="40"/>
                    </a:lnTo>
                    <a:lnTo>
                      <a:pt x="60" y="40"/>
                    </a:lnTo>
                    <a:lnTo>
                      <a:pt x="78" y="18"/>
                    </a:lnTo>
                    <a:lnTo>
                      <a:pt x="90" y="2"/>
                    </a:lnTo>
                    <a:lnTo>
                      <a:pt x="60" y="2"/>
                    </a:lnTo>
                    <a:lnTo>
                      <a:pt x="42" y="0"/>
                    </a:lnTo>
                    <a:lnTo>
                      <a:pt x="20" y="0"/>
                    </a:lnTo>
                    <a:lnTo>
                      <a:pt x="8" y="2"/>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599" name="Freeform 15"/>
              <p:cNvSpPr>
                <a:spLocks/>
              </p:cNvSpPr>
              <p:nvPr/>
            </p:nvSpPr>
            <p:spPr bwMode="gray">
              <a:xfrm>
                <a:off x="2375344" y="1888410"/>
                <a:ext cx="789819" cy="438588"/>
              </a:xfrm>
              <a:custGeom>
                <a:avLst/>
                <a:gdLst>
                  <a:gd name="T0" fmla="*/ 370 w 490"/>
                  <a:gd name="T1" fmla="*/ 94 h 252"/>
                  <a:gd name="T2" fmla="*/ 324 w 490"/>
                  <a:gd name="T3" fmla="*/ 130 h 252"/>
                  <a:gd name="T4" fmla="*/ 280 w 490"/>
                  <a:gd name="T5" fmla="*/ 126 h 252"/>
                  <a:gd name="T6" fmla="*/ 296 w 490"/>
                  <a:gd name="T7" fmla="*/ 138 h 252"/>
                  <a:gd name="T8" fmla="*/ 264 w 490"/>
                  <a:gd name="T9" fmla="*/ 140 h 252"/>
                  <a:gd name="T10" fmla="*/ 254 w 490"/>
                  <a:gd name="T11" fmla="*/ 148 h 252"/>
                  <a:gd name="T12" fmla="*/ 254 w 490"/>
                  <a:gd name="T13" fmla="*/ 154 h 252"/>
                  <a:gd name="T14" fmla="*/ 268 w 490"/>
                  <a:gd name="T15" fmla="*/ 170 h 252"/>
                  <a:gd name="T16" fmla="*/ 260 w 490"/>
                  <a:gd name="T17" fmla="*/ 184 h 252"/>
                  <a:gd name="T18" fmla="*/ 220 w 490"/>
                  <a:gd name="T19" fmla="*/ 206 h 252"/>
                  <a:gd name="T20" fmla="*/ 164 w 490"/>
                  <a:gd name="T21" fmla="*/ 216 h 252"/>
                  <a:gd name="T22" fmla="*/ 206 w 490"/>
                  <a:gd name="T23" fmla="*/ 232 h 252"/>
                  <a:gd name="T24" fmla="*/ 224 w 490"/>
                  <a:gd name="T25" fmla="*/ 236 h 252"/>
                  <a:gd name="T26" fmla="*/ 172 w 490"/>
                  <a:gd name="T27" fmla="*/ 252 h 252"/>
                  <a:gd name="T28" fmla="*/ 138 w 490"/>
                  <a:gd name="T29" fmla="*/ 238 h 252"/>
                  <a:gd name="T30" fmla="*/ 88 w 490"/>
                  <a:gd name="T31" fmla="*/ 244 h 252"/>
                  <a:gd name="T32" fmla="*/ 62 w 490"/>
                  <a:gd name="T33" fmla="*/ 244 h 252"/>
                  <a:gd name="T34" fmla="*/ 42 w 490"/>
                  <a:gd name="T35" fmla="*/ 224 h 252"/>
                  <a:gd name="T36" fmla="*/ 80 w 490"/>
                  <a:gd name="T37" fmla="*/ 212 h 252"/>
                  <a:gd name="T38" fmla="*/ 88 w 490"/>
                  <a:gd name="T39" fmla="*/ 196 h 252"/>
                  <a:gd name="T40" fmla="*/ 132 w 490"/>
                  <a:gd name="T41" fmla="*/ 212 h 252"/>
                  <a:gd name="T42" fmla="*/ 140 w 490"/>
                  <a:gd name="T43" fmla="*/ 194 h 252"/>
                  <a:gd name="T44" fmla="*/ 108 w 490"/>
                  <a:gd name="T45" fmla="*/ 194 h 252"/>
                  <a:gd name="T46" fmla="*/ 106 w 490"/>
                  <a:gd name="T47" fmla="*/ 180 h 252"/>
                  <a:gd name="T48" fmla="*/ 68 w 490"/>
                  <a:gd name="T49" fmla="*/ 176 h 252"/>
                  <a:gd name="T50" fmla="*/ 114 w 490"/>
                  <a:gd name="T51" fmla="*/ 160 h 252"/>
                  <a:gd name="T52" fmla="*/ 160 w 490"/>
                  <a:gd name="T53" fmla="*/ 158 h 252"/>
                  <a:gd name="T54" fmla="*/ 114 w 490"/>
                  <a:gd name="T55" fmla="*/ 138 h 252"/>
                  <a:gd name="T56" fmla="*/ 86 w 490"/>
                  <a:gd name="T57" fmla="*/ 114 h 252"/>
                  <a:gd name="T58" fmla="*/ 144 w 490"/>
                  <a:gd name="T59" fmla="*/ 120 h 252"/>
                  <a:gd name="T60" fmla="*/ 166 w 490"/>
                  <a:gd name="T61" fmla="*/ 126 h 252"/>
                  <a:gd name="T62" fmla="*/ 168 w 490"/>
                  <a:gd name="T63" fmla="*/ 104 h 252"/>
                  <a:gd name="T64" fmla="*/ 208 w 490"/>
                  <a:gd name="T65" fmla="*/ 86 h 252"/>
                  <a:gd name="T66" fmla="*/ 226 w 490"/>
                  <a:gd name="T67" fmla="*/ 68 h 252"/>
                  <a:gd name="T68" fmla="*/ 162 w 490"/>
                  <a:gd name="T69" fmla="*/ 96 h 252"/>
                  <a:gd name="T70" fmla="*/ 128 w 490"/>
                  <a:gd name="T71" fmla="*/ 100 h 252"/>
                  <a:gd name="T72" fmla="*/ 98 w 490"/>
                  <a:gd name="T73" fmla="*/ 82 h 252"/>
                  <a:gd name="T74" fmla="*/ 62 w 490"/>
                  <a:gd name="T75" fmla="*/ 78 h 252"/>
                  <a:gd name="T76" fmla="*/ 48 w 490"/>
                  <a:gd name="T77" fmla="*/ 66 h 252"/>
                  <a:gd name="T78" fmla="*/ 32 w 490"/>
                  <a:gd name="T79" fmla="*/ 66 h 252"/>
                  <a:gd name="T80" fmla="*/ 20 w 490"/>
                  <a:gd name="T81" fmla="*/ 56 h 252"/>
                  <a:gd name="T82" fmla="*/ 36 w 490"/>
                  <a:gd name="T83" fmla="*/ 50 h 252"/>
                  <a:gd name="T84" fmla="*/ 80 w 490"/>
                  <a:gd name="T85" fmla="*/ 46 h 252"/>
                  <a:gd name="T86" fmla="*/ 102 w 490"/>
                  <a:gd name="T87" fmla="*/ 28 h 252"/>
                  <a:gd name="T88" fmla="*/ 168 w 490"/>
                  <a:gd name="T89" fmla="*/ 40 h 252"/>
                  <a:gd name="T90" fmla="*/ 164 w 490"/>
                  <a:gd name="T91" fmla="*/ 18 h 252"/>
                  <a:gd name="T92" fmla="*/ 216 w 490"/>
                  <a:gd name="T93" fmla="*/ 10 h 252"/>
                  <a:gd name="T94" fmla="*/ 254 w 490"/>
                  <a:gd name="T95" fmla="*/ 22 h 252"/>
                  <a:gd name="T96" fmla="*/ 278 w 490"/>
                  <a:gd name="T97" fmla="*/ 4 h 252"/>
                  <a:gd name="T98" fmla="*/ 298 w 490"/>
                  <a:gd name="T99" fmla="*/ 2 h 252"/>
                  <a:gd name="T100" fmla="*/ 350 w 490"/>
                  <a:gd name="T101" fmla="*/ 2 h 252"/>
                  <a:gd name="T102" fmla="*/ 388 w 490"/>
                  <a:gd name="T103" fmla="*/ 16 h 252"/>
                  <a:gd name="T104" fmla="*/ 452 w 490"/>
                  <a:gd name="T105" fmla="*/ 14 h 252"/>
                  <a:gd name="T106" fmla="*/ 482 w 490"/>
                  <a:gd name="T107" fmla="*/ 40 h 252"/>
                  <a:gd name="T108" fmla="*/ 376 w 490"/>
                  <a:gd name="T109" fmla="*/ 62 h 252"/>
                  <a:gd name="T110" fmla="*/ 398 w 490"/>
                  <a:gd name="T111" fmla="*/ 7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0" h="252">
                    <a:moveTo>
                      <a:pt x="434" y="68"/>
                    </a:moveTo>
                    <a:lnTo>
                      <a:pt x="412" y="76"/>
                    </a:lnTo>
                    <a:lnTo>
                      <a:pt x="396" y="86"/>
                    </a:lnTo>
                    <a:lnTo>
                      <a:pt x="370" y="94"/>
                    </a:lnTo>
                    <a:lnTo>
                      <a:pt x="352" y="108"/>
                    </a:lnTo>
                    <a:lnTo>
                      <a:pt x="340" y="108"/>
                    </a:lnTo>
                    <a:lnTo>
                      <a:pt x="336" y="120"/>
                    </a:lnTo>
                    <a:lnTo>
                      <a:pt x="324" y="130"/>
                    </a:lnTo>
                    <a:lnTo>
                      <a:pt x="308" y="134"/>
                    </a:lnTo>
                    <a:lnTo>
                      <a:pt x="300" y="128"/>
                    </a:lnTo>
                    <a:lnTo>
                      <a:pt x="286" y="124"/>
                    </a:lnTo>
                    <a:lnTo>
                      <a:pt x="280" y="126"/>
                    </a:lnTo>
                    <a:lnTo>
                      <a:pt x="288" y="130"/>
                    </a:lnTo>
                    <a:lnTo>
                      <a:pt x="296" y="132"/>
                    </a:lnTo>
                    <a:lnTo>
                      <a:pt x="296" y="136"/>
                    </a:lnTo>
                    <a:lnTo>
                      <a:pt x="296" y="138"/>
                    </a:lnTo>
                    <a:lnTo>
                      <a:pt x="294" y="138"/>
                    </a:lnTo>
                    <a:lnTo>
                      <a:pt x="286" y="138"/>
                    </a:lnTo>
                    <a:lnTo>
                      <a:pt x="276" y="142"/>
                    </a:lnTo>
                    <a:lnTo>
                      <a:pt x="264" y="140"/>
                    </a:lnTo>
                    <a:lnTo>
                      <a:pt x="246" y="138"/>
                    </a:lnTo>
                    <a:lnTo>
                      <a:pt x="234" y="142"/>
                    </a:lnTo>
                    <a:lnTo>
                      <a:pt x="240" y="148"/>
                    </a:lnTo>
                    <a:lnTo>
                      <a:pt x="254" y="148"/>
                    </a:lnTo>
                    <a:lnTo>
                      <a:pt x="272" y="148"/>
                    </a:lnTo>
                    <a:lnTo>
                      <a:pt x="276" y="154"/>
                    </a:lnTo>
                    <a:lnTo>
                      <a:pt x="268" y="154"/>
                    </a:lnTo>
                    <a:lnTo>
                      <a:pt x="254" y="154"/>
                    </a:lnTo>
                    <a:lnTo>
                      <a:pt x="256" y="160"/>
                    </a:lnTo>
                    <a:lnTo>
                      <a:pt x="272" y="162"/>
                    </a:lnTo>
                    <a:lnTo>
                      <a:pt x="272" y="168"/>
                    </a:lnTo>
                    <a:lnTo>
                      <a:pt x="268" y="170"/>
                    </a:lnTo>
                    <a:lnTo>
                      <a:pt x="250" y="168"/>
                    </a:lnTo>
                    <a:lnTo>
                      <a:pt x="254" y="174"/>
                    </a:lnTo>
                    <a:lnTo>
                      <a:pt x="266" y="180"/>
                    </a:lnTo>
                    <a:lnTo>
                      <a:pt x="260" y="184"/>
                    </a:lnTo>
                    <a:lnTo>
                      <a:pt x="258" y="188"/>
                    </a:lnTo>
                    <a:lnTo>
                      <a:pt x="254" y="192"/>
                    </a:lnTo>
                    <a:lnTo>
                      <a:pt x="224" y="194"/>
                    </a:lnTo>
                    <a:lnTo>
                      <a:pt x="220" y="206"/>
                    </a:lnTo>
                    <a:lnTo>
                      <a:pt x="210" y="212"/>
                    </a:lnTo>
                    <a:lnTo>
                      <a:pt x="186" y="212"/>
                    </a:lnTo>
                    <a:lnTo>
                      <a:pt x="166" y="208"/>
                    </a:lnTo>
                    <a:lnTo>
                      <a:pt x="164" y="216"/>
                    </a:lnTo>
                    <a:lnTo>
                      <a:pt x="180" y="220"/>
                    </a:lnTo>
                    <a:lnTo>
                      <a:pt x="202" y="220"/>
                    </a:lnTo>
                    <a:lnTo>
                      <a:pt x="204" y="226"/>
                    </a:lnTo>
                    <a:lnTo>
                      <a:pt x="206" y="232"/>
                    </a:lnTo>
                    <a:lnTo>
                      <a:pt x="214" y="226"/>
                    </a:lnTo>
                    <a:lnTo>
                      <a:pt x="218" y="222"/>
                    </a:lnTo>
                    <a:lnTo>
                      <a:pt x="222" y="226"/>
                    </a:lnTo>
                    <a:lnTo>
                      <a:pt x="224" y="236"/>
                    </a:lnTo>
                    <a:lnTo>
                      <a:pt x="218" y="240"/>
                    </a:lnTo>
                    <a:lnTo>
                      <a:pt x="204" y="244"/>
                    </a:lnTo>
                    <a:lnTo>
                      <a:pt x="188" y="250"/>
                    </a:lnTo>
                    <a:lnTo>
                      <a:pt x="172" y="252"/>
                    </a:lnTo>
                    <a:lnTo>
                      <a:pt x="172" y="244"/>
                    </a:lnTo>
                    <a:lnTo>
                      <a:pt x="162" y="240"/>
                    </a:lnTo>
                    <a:lnTo>
                      <a:pt x="150" y="242"/>
                    </a:lnTo>
                    <a:lnTo>
                      <a:pt x="138" y="238"/>
                    </a:lnTo>
                    <a:lnTo>
                      <a:pt x="132" y="244"/>
                    </a:lnTo>
                    <a:lnTo>
                      <a:pt x="124" y="238"/>
                    </a:lnTo>
                    <a:lnTo>
                      <a:pt x="120" y="244"/>
                    </a:lnTo>
                    <a:lnTo>
                      <a:pt x="88" y="244"/>
                    </a:lnTo>
                    <a:lnTo>
                      <a:pt x="82" y="238"/>
                    </a:lnTo>
                    <a:lnTo>
                      <a:pt x="72" y="244"/>
                    </a:lnTo>
                    <a:lnTo>
                      <a:pt x="68" y="240"/>
                    </a:lnTo>
                    <a:lnTo>
                      <a:pt x="62" y="244"/>
                    </a:lnTo>
                    <a:lnTo>
                      <a:pt x="56" y="236"/>
                    </a:lnTo>
                    <a:lnTo>
                      <a:pt x="46" y="244"/>
                    </a:lnTo>
                    <a:lnTo>
                      <a:pt x="38" y="236"/>
                    </a:lnTo>
                    <a:lnTo>
                      <a:pt x="42" y="224"/>
                    </a:lnTo>
                    <a:lnTo>
                      <a:pt x="56" y="220"/>
                    </a:lnTo>
                    <a:lnTo>
                      <a:pt x="72" y="220"/>
                    </a:lnTo>
                    <a:lnTo>
                      <a:pt x="84" y="220"/>
                    </a:lnTo>
                    <a:lnTo>
                      <a:pt x="80" y="212"/>
                    </a:lnTo>
                    <a:lnTo>
                      <a:pt x="70" y="212"/>
                    </a:lnTo>
                    <a:lnTo>
                      <a:pt x="62" y="204"/>
                    </a:lnTo>
                    <a:lnTo>
                      <a:pt x="62" y="196"/>
                    </a:lnTo>
                    <a:lnTo>
                      <a:pt x="88" y="196"/>
                    </a:lnTo>
                    <a:lnTo>
                      <a:pt x="94" y="204"/>
                    </a:lnTo>
                    <a:lnTo>
                      <a:pt x="102" y="210"/>
                    </a:lnTo>
                    <a:lnTo>
                      <a:pt x="120" y="212"/>
                    </a:lnTo>
                    <a:lnTo>
                      <a:pt x="132" y="212"/>
                    </a:lnTo>
                    <a:lnTo>
                      <a:pt x="146" y="202"/>
                    </a:lnTo>
                    <a:lnTo>
                      <a:pt x="152" y="190"/>
                    </a:lnTo>
                    <a:lnTo>
                      <a:pt x="148" y="188"/>
                    </a:lnTo>
                    <a:lnTo>
                      <a:pt x="140" y="194"/>
                    </a:lnTo>
                    <a:lnTo>
                      <a:pt x="132" y="202"/>
                    </a:lnTo>
                    <a:lnTo>
                      <a:pt x="122" y="206"/>
                    </a:lnTo>
                    <a:lnTo>
                      <a:pt x="104" y="200"/>
                    </a:lnTo>
                    <a:lnTo>
                      <a:pt x="108" y="194"/>
                    </a:lnTo>
                    <a:lnTo>
                      <a:pt x="118" y="186"/>
                    </a:lnTo>
                    <a:lnTo>
                      <a:pt x="116" y="182"/>
                    </a:lnTo>
                    <a:lnTo>
                      <a:pt x="114" y="174"/>
                    </a:lnTo>
                    <a:lnTo>
                      <a:pt x="106" y="180"/>
                    </a:lnTo>
                    <a:lnTo>
                      <a:pt x="100" y="186"/>
                    </a:lnTo>
                    <a:lnTo>
                      <a:pt x="88" y="182"/>
                    </a:lnTo>
                    <a:lnTo>
                      <a:pt x="76" y="184"/>
                    </a:lnTo>
                    <a:lnTo>
                      <a:pt x="68" y="176"/>
                    </a:lnTo>
                    <a:lnTo>
                      <a:pt x="78" y="166"/>
                    </a:lnTo>
                    <a:lnTo>
                      <a:pt x="86" y="162"/>
                    </a:lnTo>
                    <a:lnTo>
                      <a:pt x="104" y="162"/>
                    </a:lnTo>
                    <a:lnTo>
                      <a:pt x="114" y="160"/>
                    </a:lnTo>
                    <a:lnTo>
                      <a:pt x="126" y="162"/>
                    </a:lnTo>
                    <a:lnTo>
                      <a:pt x="138" y="166"/>
                    </a:lnTo>
                    <a:lnTo>
                      <a:pt x="150" y="166"/>
                    </a:lnTo>
                    <a:lnTo>
                      <a:pt x="160" y="158"/>
                    </a:lnTo>
                    <a:lnTo>
                      <a:pt x="154" y="156"/>
                    </a:lnTo>
                    <a:lnTo>
                      <a:pt x="142" y="158"/>
                    </a:lnTo>
                    <a:lnTo>
                      <a:pt x="126" y="154"/>
                    </a:lnTo>
                    <a:lnTo>
                      <a:pt x="114" y="138"/>
                    </a:lnTo>
                    <a:lnTo>
                      <a:pt x="106" y="130"/>
                    </a:lnTo>
                    <a:lnTo>
                      <a:pt x="94" y="130"/>
                    </a:lnTo>
                    <a:lnTo>
                      <a:pt x="86" y="128"/>
                    </a:lnTo>
                    <a:lnTo>
                      <a:pt x="86" y="114"/>
                    </a:lnTo>
                    <a:lnTo>
                      <a:pt x="90" y="106"/>
                    </a:lnTo>
                    <a:lnTo>
                      <a:pt x="108" y="112"/>
                    </a:lnTo>
                    <a:lnTo>
                      <a:pt x="130" y="110"/>
                    </a:lnTo>
                    <a:lnTo>
                      <a:pt x="144" y="120"/>
                    </a:lnTo>
                    <a:lnTo>
                      <a:pt x="156" y="128"/>
                    </a:lnTo>
                    <a:lnTo>
                      <a:pt x="166" y="134"/>
                    </a:lnTo>
                    <a:lnTo>
                      <a:pt x="180" y="130"/>
                    </a:lnTo>
                    <a:lnTo>
                      <a:pt x="166" y="126"/>
                    </a:lnTo>
                    <a:lnTo>
                      <a:pt x="156" y="118"/>
                    </a:lnTo>
                    <a:lnTo>
                      <a:pt x="140" y="110"/>
                    </a:lnTo>
                    <a:lnTo>
                      <a:pt x="146" y="104"/>
                    </a:lnTo>
                    <a:lnTo>
                      <a:pt x="168" y="104"/>
                    </a:lnTo>
                    <a:lnTo>
                      <a:pt x="194" y="102"/>
                    </a:lnTo>
                    <a:lnTo>
                      <a:pt x="206" y="94"/>
                    </a:lnTo>
                    <a:lnTo>
                      <a:pt x="216" y="88"/>
                    </a:lnTo>
                    <a:lnTo>
                      <a:pt x="208" y="86"/>
                    </a:lnTo>
                    <a:lnTo>
                      <a:pt x="216" y="80"/>
                    </a:lnTo>
                    <a:lnTo>
                      <a:pt x="224" y="74"/>
                    </a:lnTo>
                    <a:lnTo>
                      <a:pt x="232" y="70"/>
                    </a:lnTo>
                    <a:lnTo>
                      <a:pt x="226" y="68"/>
                    </a:lnTo>
                    <a:lnTo>
                      <a:pt x="206" y="76"/>
                    </a:lnTo>
                    <a:lnTo>
                      <a:pt x="196" y="86"/>
                    </a:lnTo>
                    <a:lnTo>
                      <a:pt x="182" y="96"/>
                    </a:lnTo>
                    <a:lnTo>
                      <a:pt x="162" y="96"/>
                    </a:lnTo>
                    <a:lnTo>
                      <a:pt x="144" y="98"/>
                    </a:lnTo>
                    <a:lnTo>
                      <a:pt x="138" y="92"/>
                    </a:lnTo>
                    <a:lnTo>
                      <a:pt x="132" y="92"/>
                    </a:lnTo>
                    <a:lnTo>
                      <a:pt x="128" y="100"/>
                    </a:lnTo>
                    <a:lnTo>
                      <a:pt x="110" y="102"/>
                    </a:lnTo>
                    <a:lnTo>
                      <a:pt x="84" y="98"/>
                    </a:lnTo>
                    <a:lnTo>
                      <a:pt x="90" y="88"/>
                    </a:lnTo>
                    <a:lnTo>
                      <a:pt x="98" y="82"/>
                    </a:lnTo>
                    <a:lnTo>
                      <a:pt x="104" y="76"/>
                    </a:lnTo>
                    <a:lnTo>
                      <a:pt x="96" y="72"/>
                    </a:lnTo>
                    <a:lnTo>
                      <a:pt x="80" y="78"/>
                    </a:lnTo>
                    <a:lnTo>
                      <a:pt x="62" y="78"/>
                    </a:lnTo>
                    <a:lnTo>
                      <a:pt x="38" y="80"/>
                    </a:lnTo>
                    <a:lnTo>
                      <a:pt x="26" y="76"/>
                    </a:lnTo>
                    <a:lnTo>
                      <a:pt x="34" y="72"/>
                    </a:lnTo>
                    <a:lnTo>
                      <a:pt x="48" y="66"/>
                    </a:lnTo>
                    <a:lnTo>
                      <a:pt x="60" y="64"/>
                    </a:lnTo>
                    <a:lnTo>
                      <a:pt x="52" y="62"/>
                    </a:lnTo>
                    <a:lnTo>
                      <a:pt x="40" y="62"/>
                    </a:lnTo>
                    <a:lnTo>
                      <a:pt x="32" y="66"/>
                    </a:lnTo>
                    <a:lnTo>
                      <a:pt x="20" y="70"/>
                    </a:lnTo>
                    <a:lnTo>
                      <a:pt x="22" y="64"/>
                    </a:lnTo>
                    <a:lnTo>
                      <a:pt x="28" y="60"/>
                    </a:lnTo>
                    <a:lnTo>
                      <a:pt x="20" y="56"/>
                    </a:lnTo>
                    <a:lnTo>
                      <a:pt x="14" y="60"/>
                    </a:lnTo>
                    <a:lnTo>
                      <a:pt x="0" y="60"/>
                    </a:lnTo>
                    <a:lnTo>
                      <a:pt x="12" y="50"/>
                    </a:lnTo>
                    <a:lnTo>
                      <a:pt x="36" y="50"/>
                    </a:lnTo>
                    <a:lnTo>
                      <a:pt x="46" y="46"/>
                    </a:lnTo>
                    <a:lnTo>
                      <a:pt x="54" y="42"/>
                    </a:lnTo>
                    <a:lnTo>
                      <a:pt x="72" y="42"/>
                    </a:lnTo>
                    <a:lnTo>
                      <a:pt x="80" y="46"/>
                    </a:lnTo>
                    <a:lnTo>
                      <a:pt x="94" y="46"/>
                    </a:lnTo>
                    <a:lnTo>
                      <a:pt x="106" y="46"/>
                    </a:lnTo>
                    <a:lnTo>
                      <a:pt x="98" y="36"/>
                    </a:lnTo>
                    <a:lnTo>
                      <a:pt x="102" y="28"/>
                    </a:lnTo>
                    <a:lnTo>
                      <a:pt x="118" y="28"/>
                    </a:lnTo>
                    <a:lnTo>
                      <a:pt x="130" y="34"/>
                    </a:lnTo>
                    <a:lnTo>
                      <a:pt x="148" y="38"/>
                    </a:lnTo>
                    <a:lnTo>
                      <a:pt x="168" y="40"/>
                    </a:lnTo>
                    <a:lnTo>
                      <a:pt x="156" y="32"/>
                    </a:lnTo>
                    <a:lnTo>
                      <a:pt x="146" y="26"/>
                    </a:lnTo>
                    <a:lnTo>
                      <a:pt x="150" y="20"/>
                    </a:lnTo>
                    <a:lnTo>
                      <a:pt x="164" y="18"/>
                    </a:lnTo>
                    <a:lnTo>
                      <a:pt x="170" y="14"/>
                    </a:lnTo>
                    <a:lnTo>
                      <a:pt x="184" y="14"/>
                    </a:lnTo>
                    <a:lnTo>
                      <a:pt x="198" y="8"/>
                    </a:lnTo>
                    <a:lnTo>
                      <a:pt x="216" y="10"/>
                    </a:lnTo>
                    <a:lnTo>
                      <a:pt x="228" y="14"/>
                    </a:lnTo>
                    <a:lnTo>
                      <a:pt x="236" y="18"/>
                    </a:lnTo>
                    <a:lnTo>
                      <a:pt x="246" y="26"/>
                    </a:lnTo>
                    <a:lnTo>
                      <a:pt x="254" y="22"/>
                    </a:lnTo>
                    <a:lnTo>
                      <a:pt x="246" y="14"/>
                    </a:lnTo>
                    <a:lnTo>
                      <a:pt x="238" y="6"/>
                    </a:lnTo>
                    <a:lnTo>
                      <a:pt x="236" y="0"/>
                    </a:lnTo>
                    <a:lnTo>
                      <a:pt x="278" y="4"/>
                    </a:lnTo>
                    <a:lnTo>
                      <a:pt x="284" y="12"/>
                    </a:lnTo>
                    <a:lnTo>
                      <a:pt x="304" y="18"/>
                    </a:lnTo>
                    <a:lnTo>
                      <a:pt x="296" y="10"/>
                    </a:lnTo>
                    <a:lnTo>
                      <a:pt x="298" y="2"/>
                    </a:lnTo>
                    <a:lnTo>
                      <a:pt x="318" y="4"/>
                    </a:lnTo>
                    <a:lnTo>
                      <a:pt x="326" y="10"/>
                    </a:lnTo>
                    <a:lnTo>
                      <a:pt x="330" y="4"/>
                    </a:lnTo>
                    <a:lnTo>
                      <a:pt x="350" y="2"/>
                    </a:lnTo>
                    <a:lnTo>
                      <a:pt x="366" y="6"/>
                    </a:lnTo>
                    <a:lnTo>
                      <a:pt x="406" y="8"/>
                    </a:lnTo>
                    <a:lnTo>
                      <a:pt x="404" y="12"/>
                    </a:lnTo>
                    <a:lnTo>
                      <a:pt x="388" y="16"/>
                    </a:lnTo>
                    <a:lnTo>
                      <a:pt x="388" y="20"/>
                    </a:lnTo>
                    <a:lnTo>
                      <a:pt x="410" y="14"/>
                    </a:lnTo>
                    <a:lnTo>
                      <a:pt x="434" y="14"/>
                    </a:lnTo>
                    <a:lnTo>
                      <a:pt x="452" y="14"/>
                    </a:lnTo>
                    <a:lnTo>
                      <a:pt x="460" y="26"/>
                    </a:lnTo>
                    <a:lnTo>
                      <a:pt x="484" y="26"/>
                    </a:lnTo>
                    <a:lnTo>
                      <a:pt x="490" y="36"/>
                    </a:lnTo>
                    <a:lnTo>
                      <a:pt x="482" y="40"/>
                    </a:lnTo>
                    <a:lnTo>
                      <a:pt x="458" y="48"/>
                    </a:lnTo>
                    <a:lnTo>
                      <a:pt x="442" y="56"/>
                    </a:lnTo>
                    <a:lnTo>
                      <a:pt x="382" y="58"/>
                    </a:lnTo>
                    <a:lnTo>
                      <a:pt x="376" y="62"/>
                    </a:lnTo>
                    <a:lnTo>
                      <a:pt x="398" y="64"/>
                    </a:lnTo>
                    <a:lnTo>
                      <a:pt x="388" y="66"/>
                    </a:lnTo>
                    <a:lnTo>
                      <a:pt x="368" y="74"/>
                    </a:lnTo>
                    <a:lnTo>
                      <a:pt x="398" y="70"/>
                    </a:lnTo>
                    <a:lnTo>
                      <a:pt x="418" y="64"/>
                    </a:lnTo>
                    <a:lnTo>
                      <a:pt x="432" y="64"/>
                    </a:lnTo>
                    <a:lnTo>
                      <a:pt x="434" y="68"/>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600" name="Freeform 16"/>
              <p:cNvSpPr>
                <a:spLocks/>
              </p:cNvSpPr>
              <p:nvPr/>
            </p:nvSpPr>
            <p:spPr bwMode="gray">
              <a:xfrm>
                <a:off x="1121305" y="2563696"/>
                <a:ext cx="2176032" cy="1200895"/>
              </a:xfrm>
              <a:custGeom>
                <a:avLst/>
                <a:gdLst>
                  <a:gd name="T0" fmla="*/ 1210 w 1350"/>
                  <a:gd name="T1" fmla="*/ 602 h 690"/>
                  <a:gd name="T2" fmla="*/ 1278 w 1350"/>
                  <a:gd name="T3" fmla="*/ 596 h 690"/>
                  <a:gd name="T4" fmla="*/ 1258 w 1350"/>
                  <a:gd name="T5" fmla="*/ 630 h 690"/>
                  <a:gd name="T6" fmla="*/ 1188 w 1350"/>
                  <a:gd name="T7" fmla="*/ 656 h 690"/>
                  <a:gd name="T8" fmla="*/ 1214 w 1350"/>
                  <a:gd name="T9" fmla="*/ 620 h 690"/>
                  <a:gd name="T10" fmla="*/ 1160 w 1350"/>
                  <a:gd name="T11" fmla="*/ 612 h 690"/>
                  <a:gd name="T12" fmla="*/ 1118 w 1350"/>
                  <a:gd name="T13" fmla="*/ 612 h 690"/>
                  <a:gd name="T14" fmla="*/ 1014 w 1350"/>
                  <a:gd name="T15" fmla="*/ 652 h 690"/>
                  <a:gd name="T16" fmla="*/ 980 w 1350"/>
                  <a:gd name="T17" fmla="*/ 668 h 690"/>
                  <a:gd name="T18" fmla="*/ 920 w 1350"/>
                  <a:gd name="T19" fmla="*/ 688 h 690"/>
                  <a:gd name="T20" fmla="*/ 940 w 1350"/>
                  <a:gd name="T21" fmla="*/ 648 h 690"/>
                  <a:gd name="T22" fmla="*/ 962 w 1350"/>
                  <a:gd name="T23" fmla="*/ 622 h 690"/>
                  <a:gd name="T24" fmla="*/ 892 w 1350"/>
                  <a:gd name="T25" fmla="*/ 590 h 690"/>
                  <a:gd name="T26" fmla="*/ 844 w 1350"/>
                  <a:gd name="T27" fmla="*/ 554 h 690"/>
                  <a:gd name="T28" fmla="*/ 786 w 1350"/>
                  <a:gd name="T29" fmla="*/ 568 h 690"/>
                  <a:gd name="T30" fmla="*/ 722 w 1350"/>
                  <a:gd name="T31" fmla="*/ 544 h 690"/>
                  <a:gd name="T32" fmla="*/ 250 w 1350"/>
                  <a:gd name="T33" fmla="*/ 516 h 690"/>
                  <a:gd name="T34" fmla="*/ 208 w 1350"/>
                  <a:gd name="T35" fmla="*/ 486 h 690"/>
                  <a:gd name="T36" fmla="*/ 194 w 1350"/>
                  <a:gd name="T37" fmla="*/ 448 h 690"/>
                  <a:gd name="T38" fmla="*/ 180 w 1350"/>
                  <a:gd name="T39" fmla="*/ 420 h 690"/>
                  <a:gd name="T40" fmla="*/ 136 w 1350"/>
                  <a:gd name="T41" fmla="*/ 372 h 690"/>
                  <a:gd name="T42" fmla="*/ 58 w 1350"/>
                  <a:gd name="T43" fmla="*/ 330 h 690"/>
                  <a:gd name="T44" fmla="*/ 18 w 1350"/>
                  <a:gd name="T45" fmla="*/ 64 h 690"/>
                  <a:gd name="T46" fmla="*/ 138 w 1350"/>
                  <a:gd name="T47" fmla="*/ 60 h 690"/>
                  <a:gd name="T48" fmla="*/ 230 w 1350"/>
                  <a:gd name="T49" fmla="*/ 64 h 690"/>
                  <a:gd name="T50" fmla="*/ 328 w 1350"/>
                  <a:gd name="T51" fmla="*/ 66 h 690"/>
                  <a:gd name="T52" fmla="*/ 410 w 1350"/>
                  <a:gd name="T53" fmla="*/ 110 h 690"/>
                  <a:gd name="T54" fmla="*/ 528 w 1350"/>
                  <a:gd name="T55" fmla="*/ 142 h 690"/>
                  <a:gd name="T56" fmla="*/ 600 w 1350"/>
                  <a:gd name="T57" fmla="*/ 112 h 690"/>
                  <a:gd name="T58" fmla="*/ 676 w 1350"/>
                  <a:gd name="T59" fmla="*/ 106 h 690"/>
                  <a:gd name="T60" fmla="*/ 716 w 1350"/>
                  <a:gd name="T61" fmla="*/ 134 h 690"/>
                  <a:gd name="T62" fmla="*/ 740 w 1350"/>
                  <a:gd name="T63" fmla="*/ 64 h 690"/>
                  <a:gd name="T64" fmla="*/ 718 w 1350"/>
                  <a:gd name="T65" fmla="*/ 12 h 690"/>
                  <a:gd name="T66" fmla="*/ 776 w 1350"/>
                  <a:gd name="T67" fmla="*/ 48 h 690"/>
                  <a:gd name="T68" fmla="*/ 812 w 1350"/>
                  <a:gd name="T69" fmla="*/ 98 h 690"/>
                  <a:gd name="T70" fmla="*/ 834 w 1350"/>
                  <a:gd name="T71" fmla="*/ 112 h 690"/>
                  <a:gd name="T72" fmla="*/ 886 w 1350"/>
                  <a:gd name="T73" fmla="*/ 74 h 690"/>
                  <a:gd name="T74" fmla="*/ 940 w 1350"/>
                  <a:gd name="T75" fmla="*/ 94 h 690"/>
                  <a:gd name="T76" fmla="*/ 916 w 1350"/>
                  <a:gd name="T77" fmla="*/ 152 h 690"/>
                  <a:gd name="T78" fmla="*/ 870 w 1350"/>
                  <a:gd name="T79" fmla="*/ 156 h 690"/>
                  <a:gd name="T80" fmla="*/ 816 w 1350"/>
                  <a:gd name="T81" fmla="*/ 172 h 690"/>
                  <a:gd name="T82" fmla="*/ 830 w 1350"/>
                  <a:gd name="T83" fmla="*/ 210 h 690"/>
                  <a:gd name="T84" fmla="*/ 778 w 1350"/>
                  <a:gd name="T85" fmla="*/ 222 h 690"/>
                  <a:gd name="T86" fmla="*/ 736 w 1350"/>
                  <a:gd name="T87" fmla="*/ 336 h 690"/>
                  <a:gd name="T88" fmla="*/ 800 w 1350"/>
                  <a:gd name="T89" fmla="*/ 374 h 690"/>
                  <a:gd name="T90" fmla="*/ 904 w 1350"/>
                  <a:gd name="T91" fmla="*/ 418 h 690"/>
                  <a:gd name="T92" fmla="*/ 944 w 1350"/>
                  <a:gd name="T93" fmla="*/ 484 h 690"/>
                  <a:gd name="T94" fmla="*/ 984 w 1350"/>
                  <a:gd name="T95" fmla="*/ 462 h 690"/>
                  <a:gd name="T96" fmla="*/ 1020 w 1350"/>
                  <a:gd name="T97" fmla="*/ 372 h 690"/>
                  <a:gd name="T98" fmla="*/ 1004 w 1350"/>
                  <a:gd name="T99" fmla="*/ 304 h 690"/>
                  <a:gd name="T100" fmla="*/ 1044 w 1350"/>
                  <a:gd name="T101" fmla="*/ 258 h 690"/>
                  <a:gd name="T102" fmla="*/ 1134 w 1350"/>
                  <a:gd name="T103" fmla="*/ 290 h 690"/>
                  <a:gd name="T104" fmla="*/ 1168 w 1350"/>
                  <a:gd name="T105" fmla="*/ 352 h 690"/>
                  <a:gd name="T106" fmla="*/ 1228 w 1350"/>
                  <a:gd name="T107" fmla="*/ 328 h 690"/>
                  <a:gd name="T108" fmla="*/ 1256 w 1350"/>
                  <a:gd name="T109" fmla="*/ 398 h 690"/>
                  <a:gd name="T110" fmla="*/ 1318 w 1350"/>
                  <a:gd name="T111" fmla="*/ 430 h 690"/>
                  <a:gd name="T112" fmla="*/ 1284 w 1350"/>
                  <a:gd name="T113" fmla="*/ 458 h 690"/>
                  <a:gd name="T114" fmla="*/ 1348 w 1350"/>
                  <a:gd name="T115" fmla="*/ 458 h 690"/>
                  <a:gd name="T116" fmla="*/ 1286 w 1350"/>
                  <a:gd name="T117" fmla="*/ 524 h 690"/>
                  <a:gd name="T118" fmla="*/ 1152 w 1350"/>
                  <a:gd name="T119" fmla="*/ 548 h 690"/>
                  <a:gd name="T120" fmla="*/ 1116 w 1350"/>
                  <a:gd name="T121" fmla="*/ 590 h 690"/>
                  <a:gd name="T122" fmla="*/ 1202 w 1350"/>
                  <a:gd name="T123" fmla="*/ 548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50" h="690">
                    <a:moveTo>
                      <a:pt x="1218" y="562"/>
                    </a:moveTo>
                    <a:lnTo>
                      <a:pt x="1214" y="568"/>
                    </a:lnTo>
                    <a:lnTo>
                      <a:pt x="1204" y="570"/>
                    </a:lnTo>
                    <a:lnTo>
                      <a:pt x="1208" y="580"/>
                    </a:lnTo>
                    <a:lnTo>
                      <a:pt x="1204" y="588"/>
                    </a:lnTo>
                    <a:lnTo>
                      <a:pt x="1206" y="594"/>
                    </a:lnTo>
                    <a:lnTo>
                      <a:pt x="1210" y="602"/>
                    </a:lnTo>
                    <a:lnTo>
                      <a:pt x="1222" y="610"/>
                    </a:lnTo>
                    <a:lnTo>
                      <a:pt x="1236" y="614"/>
                    </a:lnTo>
                    <a:lnTo>
                      <a:pt x="1254" y="614"/>
                    </a:lnTo>
                    <a:lnTo>
                      <a:pt x="1262" y="612"/>
                    </a:lnTo>
                    <a:lnTo>
                      <a:pt x="1266" y="604"/>
                    </a:lnTo>
                    <a:lnTo>
                      <a:pt x="1270" y="596"/>
                    </a:lnTo>
                    <a:lnTo>
                      <a:pt x="1278" y="596"/>
                    </a:lnTo>
                    <a:lnTo>
                      <a:pt x="1278" y="604"/>
                    </a:lnTo>
                    <a:lnTo>
                      <a:pt x="1284" y="608"/>
                    </a:lnTo>
                    <a:lnTo>
                      <a:pt x="1284" y="616"/>
                    </a:lnTo>
                    <a:lnTo>
                      <a:pt x="1274" y="616"/>
                    </a:lnTo>
                    <a:lnTo>
                      <a:pt x="1268" y="616"/>
                    </a:lnTo>
                    <a:lnTo>
                      <a:pt x="1262" y="626"/>
                    </a:lnTo>
                    <a:lnTo>
                      <a:pt x="1258" y="630"/>
                    </a:lnTo>
                    <a:lnTo>
                      <a:pt x="1246" y="634"/>
                    </a:lnTo>
                    <a:lnTo>
                      <a:pt x="1230" y="640"/>
                    </a:lnTo>
                    <a:lnTo>
                      <a:pt x="1220" y="640"/>
                    </a:lnTo>
                    <a:lnTo>
                      <a:pt x="1212" y="648"/>
                    </a:lnTo>
                    <a:lnTo>
                      <a:pt x="1204" y="656"/>
                    </a:lnTo>
                    <a:lnTo>
                      <a:pt x="1198" y="662"/>
                    </a:lnTo>
                    <a:lnTo>
                      <a:pt x="1188" y="656"/>
                    </a:lnTo>
                    <a:lnTo>
                      <a:pt x="1186" y="648"/>
                    </a:lnTo>
                    <a:lnTo>
                      <a:pt x="1190" y="640"/>
                    </a:lnTo>
                    <a:lnTo>
                      <a:pt x="1202" y="632"/>
                    </a:lnTo>
                    <a:lnTo>
                      <a:pt x="1214" y="628"/>
                    </a:lnTo>
                    <a:lnTo>
                      <a:pt x="1216" y="626"/>
                    </a:lnTo>
                    <a:lnTo>
                      <a:pt x="1216" y="624"/>
                    </a:lnTo>
                    <a:lnTo>
                      <a:pt x="1214" y="620"/>
                    </a:lnTo>
                    <a:lnTo>
                      <a:pt x="1210" y="618"/>
                    </a:lnTo>
                    <a:lnTo>
                      <a:pt x="1198" y="624"/>
                    </a:lnTo>
                    <a:lnTo>
                      <a:pt x="1188" y="628"/>
                    </a:lnTo>
                    <a:lnTo>
                      <a:pt x="1172" y="632"/>
                    </a:lnTo>
                    <a:lnTo>
                      <a:pt x="1168" y="626"/>
                    </a:lnTo>
                    <a:lnTo>
                      <a:pt x="1162" y="620"/>
                    </a:lnTo>
                    <a:lnTo>
                      <a:pt x="1160" y="612"/>
                    </a:lnTo>
                    <a:lnTo>
                      <a:pt x="1162" y="596"/>
                    </a:lnTo>
                    <a:lnTo>
                      <a:pt x="1160" y="588"/>
                    </a:lnTo>
                    <a:lnTo>
                      <a:pt x="1146" y="584"/>
                    </a:lnTo>
                    <a:lnTo>
                      <a:pt x="1138" y="580"/>
                    </a:lnTo>
                    <a:lnTo>
                      <a:pt x="1130" y="588"/>
                    </a:lnTo>
                    <a:lnTo>
                      <a:pt x="1122" y="602"/>
                    </a:lnTo>
                    <a:lnTo>
                      <a:pt x="1118" y="612"/>
                    </a:lnTo>
                    <a:lnTo>
                      <a:pt x="1118" y="618"/>
                    </a:lnTo>
                    <a:lnTo>
                      <a:pt x="1112" y="626"/>
                    </a:lnTo>
                    <a:lnTo>
                      <a:pt x="1100" y="632"/>
                    </a:lnTo>
                    <a:lnTo>
                      <a:pt x="1042" y="632"/>
                    </a:lnTo>
                    <a:lnTo>
                      <a:pt x="1026" y="644"/>
                    </a:lnTo>
                    <a:lnTo>
                      <a:pt x="1020" y="648"/>
                    </a:lnTo>
                    <a:lnTo>
                      <a:pt x="1014" y="652"/>
                    </a:lnTo>
                    <a:lnTo>
                      <a:pt x="1002" y="652"/>
                    </a:lnTo>
                    <a:lnTo>
                      <a:pt x="986" y="652"/>
                    </a:lnTo>
                    <a:lnTo>
                      <a:pt x="980" y="656"/>
                    </a:lnTo>
                    <a:lnTo>
                      <a:pt x="972" y="660"/>
                    </a:lnTo>
                    <a:lnTo>
                      <a:pt x="974" y="664"/>
                    </a:lnTo>
                    <a:lnTo>
                      <a:pt x="982" y="664"/>
                    </a:lnTo>
                    <a:lnTo>
                      <a:pt x="980" y="668"/>
                    </a:lnTo>
                    <a:lnTo>
                      <a:pt x="982" y="672"/>
                    </a:lnTo>
                    <a:lnTo>
                      <a:pt x="964" y="674"/>
                    </a:lnTo>
                    <a:lnTo>
                      <a:pt x="948" y="678"/>
                    </a:lnTo>
                    <a:lnTo>
                      <a:pt x="940" y="680"/>
                    </a:lnTo>
                    <a:lnTo>
                      <a:pt x="932" y="686"/>
                    </a:lnTo>
                    <a:lnTo>
                      <a:pt x="924" y="690"/>
                    </a:lnTo>
                    <a:lnTo>
                      <a:pt x="920" y="688"/>
                    </a:lnTo>
                    <a:lnTo>
                      <a:pt x="920" y="680"/>
                    </a:lnTo>
                    <a:lnTo>
                      <a:pt x="922" y="678"/>
                    </a:lnTo>
                    <a:lnTo>
                      <a:pt x="922" y="670"/>
                    </a:lnTo>
                    <a:lnTo>
                      <a:pt x="928" y="668"/>
                    </a:lnTo>
                    <a:lnTo>
                      <a:pt x="936" y="666"/>
                    </a:lnTo>
                    <a:lnTo>
                      <a:pt x="938" y="656"/>
                    </a:lnTo>
                    <a:lnTo>
                      <a:pt x="940" y="648"/>
                    </a:lnTo>
                    <a:lnTo>
                      <a:pt x="946" y="642"/>
                    </a:lnTo>
                    <a:lnTo>
                      <a:pt x="948" y="636"/>
                    </a:lnTo>
                    <a:lnTo>
                      <a:pt x="952" y="636"/>
                    </a:lnTo>
                    <a:lnTo>
                      <a:pt x="958" y="642"/>
                    </a:lnTo>
                    <a:lnTo>
                      <a:pt x="966" y="640"/>
                    </a:lnTo>
                    <a:lnTo>
                      <a:pt x="968" y="632"/>
                    </a:lnTo>
                    <a:lnTo>
                      <a:pt x="962" y="622"/>
                    </a:lnTo>
                    <a:lnTo>
                      <a:pt x="954" y="614"/>
                    </a:lnTo>
                    <a:lnTo>
                      <a:pt x="942" y="610"/>
                    </a:lnTo>
                    <a:lnTo>
                      <a:pt x="930" y="608"/>
                    </a:lnTo>
                    <a:lnTo>
                      <a:pt x="914" y="608"/>
                    </a:lnTo>
                    <a:lnTo>
                      <a:pt x="902" y="606"/>
                    </a:lnTo>
                    <a:lnTo>
                      <a:pt x="896" y="600"/>
                    </a:lnTo>
                    <a:lnTo>
                      <a:pt x="892" y="590"/>
                    </a:lnTo>
                    <a:lnTo>
                      <a:pt x="888" y="578"/>
                    </a:lnTo>
                    <a:lnTo>
                      <a:pt x="886" y="574"/>
                    </a:lnTo>
                    <a:lnTo>
                      <a:pt x="874" y="574"/>
                    </a:lnTo>
                    <a:lnTo>
                      <a:pt x="870" y="566"/>
                    </a:lnTo>
                    <a:lnTo>
                      <a:pt x="864" y="558"/>
                    </a:lnTo>
                    <a:lnTo>
                      <a:pt x="854" y="558"/>
                    </a:lnTo>
                    <a:lnTo>
                      <a:pt x="844" y="554"/>
                    </a:lnTo>
                    <a:lnTo>
                      <a:pt x="836" y="554"/>
                    </a:lnTo>
                    <a:lnTo>
                      <a:pt x="828" y="560"/>
                    </a:lnTo>
                    <a:lnTo>
                      <a:pt x="818" y="566"/>
                    </a:lnTo>
                    <a:lnTo>
                      <a:pt x="810" y="572"/>
                    </a:lnTo>
                    <a:lnTo>
                      <a:pt x="804" y="570"/>
                    </a:lnTo>
                    <a:lnTo>
                      <a:pt x="794" y="570"/>
                    </a:lnTo>
                    <a:lnTo>
                      <a:pt x="786" y="568"/>
                    </a:lnTo>
                    <a:lnTo>
                      <a:pt x="782" y="568"/>
                    </a:lnTo>
                    <a:lnTo>
                      <a:pt x="772" y="564"/>
                    </a:lnTo>
                    <a:lnTo>
                      <a:pt x="748" y="560"/>
                    </a:lnTo>
                    <a:lnTo>
                      <a:pt x="736" y="556"/>
                    </a:lnTo>
                    <a:lnTo>
                      <a:pt x="732" y="552"/>
                    </a:lnTo>
                    <a:lnTo>
                      <a:pt x="730" y="544"/>
                    </a:lnTo>
                    <a:lnTo>
                      <a:pt x="722" y="544"/>
                    </a:lnTo>
                    <a:lnTo>
                      <a:pt x="720" y="552"/>
                    </a:lnTo>
                    <a:lnTo>
                      <a:pt x="290" y="552"/>
                    </a:lnTo>
                    <a:lnTo>
                      <a:pt x="282" y="542"/>
                    </a:lnTo>
                    <a:lnTo>
                      <a:pt x="272" y="532"/>
                    </a:lnTo>
                    <a:lnTo>
                      <a:pt x="266" y="536"/>
                    </a:lnTo>
                    <a:lnTo>
                      <a:pt x="256" y="526"/>
                    </a:lnTo>
                    <a:lnTo>
                      <a:pt x="250" y="516"/>
                    </a:lnTo>
                    <a:lnTo>
                      <a:pt x="244" y="520"/>
                    </a:lnTo>
                    <a:lnTo>
                      <a:pt x="232" y="512"/>
                    </a:lnTo>
                    <a:lnTo>
                      <a:pt x="214" y="510"/>
                    </a:lnTo>
                    <a:lnTo>
                      <a:pt x="218" y="500"/>
                    </a:lnTo>
                    <a:lnTo>
                      <a:pt x="216" y="494"/>
                    </a:lnTo>
                    <a:lnTo>
                      <a:pt x="208" y="494"/>
                    </a:lnTo>
                    <a:lnTo>
                      <a:pt x="208" y="486"/>
                    </a:lnTo>
                    <a:lnTo>
                      <a:pt x="206" y="478"/>
                    </a:lnTo>
                    <a:lnTo>
                      <a:pt x="202" y="472"/>
                    </a:lnTo>
                    <a:lnTo>
                      <a:pt x="196" y="470"/>
                    </a:lnTo>
                    <a:lnTo>
                      <a:pt x="188" y="474"/>
                    </a:lnTo>
                    <a:lnTo>
                      <a:pt x="190" y="466"/>
                    </a:lnTo>
                    <a:lnTo>
                      <a:pt x="196" y="456"/>
                    </a:lnTo>
                    <a:lnTo>
                      <a:pt x="194" y="448"/>
                    </a:lnTo>
                    <a:lnTo>
                      <a:pt x="188" y="452"/>
                    </a:lnTo>
                    <a:lnTo>
                      <a:pt x="180" y="458"/>
                    </a:lnTo>
                    <a:lnTo>
                      <a:pt x="172" y="458"/>
                    </a:lnTo>
                    <a:lnTo>
                      <a:pt x="172" y="446"/>
                    </a:lnTo>
                    <a:lnTo>
                      <a:pt x="174" y="438"/>
                    </a:lnTo>
                    <a:lnTo>
                      <a:pt x="174" y="432"/>
                    </a:lnTo>
                    <a:lnTo>
                      <a:pt x="180" y="420"/>
                    </a:lnTo>
                    <a:lnTo>
                      <a:pt x="178" y="410"/>
                    </a:lnTo>
                    <a:lnTo>
                      <a:pt x="174" y="408"/>
                    </a:lnTo>
                    <a:lnTo>
                      <a:pt x="172" y="400"/>
                    </a:lnTo>
                    <a:lnTo>
                      <a:pt x="158" y="392"/>
                    </a:lnTo>
                    <a:lnTo>
                      <a:pt x="150" y="386"/>
                    </a:lnTo>
                    <a:lnTo>
                      <a:pt x="146" y="384"/>
                    </a:lnTo>
                    <a:lnTo>
                      <a:pt x="136" y="372"/>
                    </a:lnTo>
                    <a:lnTo>
                      <a:pt x="126" y="354"/>
                    </a:lnTo>
                    <a:lnTo>
                      <a:pt x="118" y="346"/>
                    </a:lnTo>
                    <a:lnTo>
                      <a:pt x="100" y="326"/>
                    </a:lnTo>
                    <a:lnTo>
                      <a:pt x="88" y="314"/>
                    </a:lnTo>
                    <a:lnTo>
                      <a:pt x="70" y="322"/>
                    </a:lnTo>
                    <a:lnTo>
                      <a:pt x="68" y="328"/>
                    </a:lnTo>
                    <a:lnTo>
                      <a:pt x="58" y="330"/>
                    </a:lnTo>
                    <a:lnTo>
                      <a:pt x="46" y="320"/>
                    </a:lnTo>
                    <a:lnTo>
                      <a:pt x="34" y="310"/>
                    </a:lnTo>
                    <a:lnTo>
                      <a:pt x="26" y="300"/>
                    </a:lnTo>
                    <a:lnTo>
                      <a:pt x="10" y="306"/>
                    </a:lnTo>
                    <a:lnTo>
                      <a:pt x="0" y="302"/>
                    </a:lnTo>
                    <a:lnTo>
                      <a:pt x="0" y="62"/>
                    </a:lnTo>
                    <a:lnTo>
                      <a:pt x="18" y="64"/>
                    </a:lnTo>
                    <a:lnTo>
                      <a:pt x="48" y="76"/>
                    </a:lnTo>
                    <a:lnTo>
                      <a:pt x="84" y="86"/>
                    </a:lnTo>
                    <a:lnTo>
                      <a:pt x="82" y="72"/>
                    </a:lnTo>
                    <a:lnTo>
                      <a:pt x="100" y="62"/>
                    </a:lnTo>
                    <a:lnTo>
                      <a:pt x="110" y="68"/>
                    </a:lnTo>
                    <a:lnTo>
                      <a:pt x="116" y="72"/>
                    </a:lnTo>
                    <a:lnTo>
                      <a:pt x="138" y="60"/>
                    </a:lnTo>
                    <a:lnTo>
                      <a:pt x="162" y="48"/>
                    </a:lnTo>
                    <a:lnTo>
                      <a:pt x="178" y="48"/>
                    </a:lnTo>
                    <a:lnTo>
                      <a:pt x="180" y="56"/>
                    </a:lnTo>
                    <a:lnTo>
                      <a:pt x="192" y="58"/>
                    </a:lnTo>
                    <a:lnTo>
                      <a:pt x="208" y="38"/>
                    </a:lnTo>
                    <a:lnTo>
                      <a:pt x="218" y="46"/>
                    </a:lnTo>
                    <a:lnTo>
                      <a:pt x="230" y="64"/>
                    </a:lnTo>
                    <a:lnTo>
                      <a:pt x="244" y="66"/>
                    </a:lnTo>
                    <a:lnTo>
                      <a:pt x="256" y="50"/>
                    </a:lnTo>
                    <a:lnTo>
                      <a:pt x="262" y="52"/>
                    </a:lnTo>
                    <a:lnTo>
                      <a:pt x="270" y="70"/>
                    </a:lnTo>
                    <a:lnTo>
                      <a:pt x="282" y="62"/>
                    </a:lnTo>
                    <a:lnTo>
                      <a:pt x="302" y="56"/>
                    </a:lnTo>
                    <a:lnTo>
                      <a:pt x="328" y="66"/>
                    </a:lnTo>
                    <a:lnTo>
                      <a:pt x="352" y="72"/>
                    </a:lnTo>
                    <a:lnTo>
                      <a:pt x="382" y="82"/>
                    </a:lnTo>
                    <a:lnTo>
                      <a:pt x="404" y="84"/>
                    </a:lnTo>
                    <a:lnTo>
                      <a:pt x="422" y="92"/>
                    </a:lnTo>
                    <a:lnTo>
                      <a:pt x="424" y="100"/>
                    </a:lnTo>
                    <a:lnTo>
                      <a:pt x="412" y="102"/>
                    </a:lnTo>
                    <a:lnTo>
                      <a:pt x="410" y="110"/>
                    </a:lnTo>
                    <a:lnTo>
                      <a:pt x="426" y="118"/>
                    </a:lnTo>
                    <a:lnTo>
                      <a:pt x="456" y="116"/>
                    </a:lnTo>
                    <a:lnTo>
                      <a:pt x="478" y="114"/>
                    </a:lnTo>
                    <a:lnTo>
                      <a:pt x="486" y="110"/>
                    </a:lnTo>
                    <a:lnTo>
                      <a:pt x="504" y="120"/>
                    </a:lnTo>
                    <a:lnTo>
                      <a:pt x="520" y="130"/>
                    </a:lnTo>
                    <a:lnTo>
                      <a:pt x="528" y="142"/>
                    </a:lnTo>
                    <a:lnTo>
                      <a:pt x="534" y="138"/>
                    </a:lnTo>
                    <a:lnTo>
                      <a:pt x="530" y="120"/>
                    </a:lnTo>
                    <a:lnTo>
                      <a:pt x="526" y="110"/>
                    </a:lnTo>
                    <a:lnTo>
                      <a:pt x="536" y="104"/>
                    </a:lnTo>
                    <a:lnTo>
                      <a:pt x="560" y="94"/>
                    </a:lnTo>
                    <a:lnTo>
                      <a:pt x="578" y="104"/>
                    </a:lnTo>
                    <a:lnTo>
                      <a:pt x="600" y="112"/>
                    </a:lnTo>
                    <a:lnTo>
                      <a:pt x="622" y="116"/>
                    </a:lnTo>
                    <a:lnTo>
                      <a:pt x="646" y="116"/>
                    </a:lnTo>
                    <a:lnTo>
                      <a:pt x="668" y="116"/>
                    </a:lnTo>
                    <a:lnTo>
                      <a:pt x="688" y="118"/>
                    </a:lnTo>
                    <a:lnTo>
                      <a:pt x="694" y="112"/>
                    </a:lnTo>
                    <a:lnTo>
                      <a:pt x="688" y="108"/>
                    </a:lnTo>
                    <a:lnTo>
                      <a:pt x="676" y="106"/>
                    </a:lnTo>
                    <a:lnTo>
                      <a:pt x="678" y="98"/>
                    </a:lnTo>
                    <a:lnTo>
                      <a:pt x="684" y="96"/>
                    </a:lnTo>
                    <a:lnTo>
                      <a:pt x="696" y="100"/>
                    </a:lnTo>
                    <a:lnTo>
                      <a:pt x="708" y="112"/>
                    </a:lnTo>
                    <a:lnTo>
                      <a:pt x="704" y="116"/>
                    </a:lnTo>
                    <a:lnTo>
                      <a:pt x="710" y="126"/>
                    </a:lnTo>
                    <a:lnTo>
                      <a:pt x="716" y="134"/>
                    </a:lnTo>
                    <a:lnTo>
                      <a:pt x="724" y="134"/>
                    </a:lnTo>
                    <a:lnTo>
                      <a:pt x="724" y="120"/>
                    </a:lnTo>
                    <a:lnTo>
                      <a:pt x="722" y="108"/>
                    </a:lnTo>
                    <a:lnTo>
                      <a:pt x="742" y="102"/>
                    </a:lnTo>
                    <a:lnTo>
                      <a:pt x="752" y="90"/>
                    </a:lnTo>
                    <a:lnTo>
                      <a:pt x="750" y="78"/>
                    </a:lnTo>
                    <a:lnTo>
                      <a:pt x="740" y="64"/>
                    </a:lnTo>
                    <a:lnTo>
                      <a:pt x="722" y="60"/>
                    </a:lnTo>
                    <a:lnTo>
                      <a:pt x="708" y="52"/>
                    </a:lnTo>
                    <a:lnTo>
                      <a:pt x="704" y="44"/>
                    </a:lnTo>
                    <a:lnTo>
                      <a:pt x="712" y="32"/>
                    </a:lnTo>
                    <a:lnTo>
                      <a:pt x="704" y="26"/>
                    </a:lnTo>
                    <a:lnTo>
                      <a:pt x="708" y="12"/>
                    </a:lnTo>
                    <a:lnTo>
                      <a:pt x="718" y="12"/>
                    </a:lnTo>
                    <a:lnTo>
                      <a:pt x="722" y="4"/>
                    </a:lnTo>
                    <a:lnTo>
                      <a:pt x="732" y="0"/>
                    </a:lnTo>
                    <a:lnTo>
                      <a:pt x="750" y="4"/>
                    </a:lnTo>
                    <a:lnTo>
                      <a:pt x="762" y="20"/>
                    </a:lnTo>
                    <a:lnTo>
                      <a:pt x="764" y="26"/>
                    </a:lnTo>
                    <a:lnTo>
                      <a:pt x="774" y="40"/>
                    </a:lnTo>
                    <a:lnTo>
                      <a:pt x="776" y="48"/>
                    </a:lnTo>
                    <a:lnTo>
                      <a:pt x="770" y="54"/>
                    </a:lnTo>
                    <a:lnTo>
                      <a:pt x="774" y="64"/>
                    </a:lnTo>
                    <a:lnTo>
                      <a:pt x="786" y="62"/>
                    </a:lnTo>
                    <a:lnTo>
                      <a:pt x="794" y="64"/>
                    </a:lnTo>
                    <a:lnTo>
                      <a:pt x="796" y="80"/>
                    </a:lnTo>
                    <a:lnTo>
                      <a:pt x="802" y="94"/>
                    </a:lnTo>
                    <a:lnTo>
                      <a:pt x="812" y="98"/>
                    </a:lnTo>
                    <a:lnTo>
                      <a:pt x="820" y="92"/>
                    </a:lnTo>
                    <a:lnTo>
                      <a:pt x="814" y="82"/>
                    </a:lnTo>
                    <a:lnTo>
                      <a:pt x="820" y="74"/>
                    </a:lnTo>
                    <a:lnTo>
                      <a:pt x="832" y="78"/>
                    </a:lnTo>
                    <a:lnTo>
                      <a:pt x="842" y="90"/>
                    </a:lnTo>
                    <a:lnTo>
                      <a:pt x="836" y="100"/>
                    </a:lnTo>
                    <a:lnTo>
                      <a:pt x="834" y="112"/>
                    </a:lnTo>
                    <a:lnTo>
                      <a:pt x="844" y="120"/>
                    </a:lnTo>
                    <a:lnTo>
                      <a:pt x="858" y="126"/>
                    </a:lnTo>
                    <a:lnTo>
                      <a:pt x="866" y="120"/>
                    </a:lnTo>
                    <a:lnTo>
                      <a:pt x="874" y="106"/>
                    </a:lnTo>
                    <a:lnTo>
                      <a:pt x="876" y="90"/>
                    </a:lnTo>
                    <a:lnTo>
                      <a:pt x="888" y="82"/>
                    </a:lnTo>
                    <a:lnTo>
                      <a:pt x="886" y="74"/>
                    </a:lnTo>
                    <a:lnTo>
                      <a:pt x="880" y="62"/>
                    </a:lnTo>
                    <a:lnTo>
                      <a:pt x="882" y="56"/>
                    </a:lnTo>
                    <a:lnTo>
                      <a:pt x="900" y="58"/>
                    </a:lnTo>
                    <a:lnTo>
                      <a:pt x="922" y="66"/>
                    </a:lnTo>
                    <a:lnTo>
                      <a:pt x="936" y="76"/>
                    </a:lnTo>
                    <a:lnTo>
                      <a:pt x="946" y="90"/>
                    </a:lnTo>
                    <a:lnTo>
                      <a:pt x="940" y="94"/>
                    </a:lnTo>
                    <a:lnTo>
                      <a:pt x="932" y="96"/>
                    </a:lnTo>
                    <a:lnTo>
                      <a:pt x="934" y="106"/>
                    </a:lnTo>
                    <a:lnTo>
                      <a:pt x="940" y="114"/>
                    </a:lnTo>
                    <a:lnTo>
                      <a:pt x="946" y="126"/>
                    </a:lnTo>
                    <a:lnTo>
                      <a:pt x="938" y="136"/>
                    </a:lnTo>
                    <a:lnTo>
                      <a:pt x="926" y="146"/>
                    </a:lnTo>
                    <a:lnTo>
                      <a:pt x="916" y="152"/>
                    </a:lnTo>
                    <a:lnTo>
                      <a:pt x="902" y="144"/>
                    </a:lnTo>
                    <a:lnTo>
                      <a:pt x="898" y="152"/>
                    </a:lnTo>
                    <a:lnTo>
                      <a:pt x="890" y="156"/>
                    </a:lnTo>
                    <a:lnTo>
                      <a:pt x="878" y="144"/>
                    </a:lnTo>
                    <a:lnTo>
                      <a:pt x="868" y="144"/>
                    </a:lnTo>
                    <a:lnTo>
                      <a:pt x="864" y="150"/>
                    </a:lnTo>
                    <a:lnTo>
                      <a:pt x="870" y="156"/>
                    </a:lnTo>
                    <a:lnTo>
                      <a:pt x="864" y="166"/>
                    </a:lnTo>
                    <a:lnTo>
                      <a:pt x="856" y="174"/>
                    </a:lnTo>
                    <a:lnTo>
                      <a:pt x="846" y="176"/>
                    </a:lnTo>
                    <a:lnTo>
                      <a:pt x="834" y="174"/>
                    </a:lnTo>
                    <a:lnTo>
                      <a:pt x="822" y="166"/>
                    </a:lnTo>
                    <a:lnTo>
                      <a:pt x="812" y="164"/>
                    </a:lnTo>
                    <a:lnTo>
                      <a:pt x="816" y="172"/>
                    </a:lnTo>
                    <a:lnTo>
                      <a:pt x="822" y="178"/>
                    </a:lnTo>
                    <a:lnTo>
                      <a:pt x="834" y="180"/>
                    </a:lnTo>
                    <a:lnTo>
                      <a:pt x="842" y="182"/>
                    </a:lnTo>
                    <a:lnTo>
                      <a:pt x="854" y="182"/>
                    </a:lnTo>
                    <a:lnTo>
                      <a:pt x="848" y="192"/>
                    </a:lnTo>
                    <a:lnTo>
                      <a:pt x="840" y="204"/>
                    </a:lnTo>
                    <a:lnTo>
                      <a:pt x="830" y="210"/>
                    </a:lnTo>
                    <a:lnTo>
                      <a:pt x="820" y="212"/>
                    </a:lnTo>
                    <a:lnTo>
                      <a:pt x="812" y="212"/>
                    </a:lnTo>
                    <a:lnTo>
                      <a:pt x="804" y="208"/>
                    </a:lnTo>
                    <a:lnTo>
                      <a:pt x="804" y="218"/>
                    </a:lnTo>
                    <a:lnTo>
                      <a:pt x="784" y="220"/>
                    </a:lnTo>
                    <a:lnTo>
                      <a:pt x="772" y="216"/>
                    </a:lnTo>
                    <a:lnTo>
                      <a:pt x="778" y="222"/>
                    </a:lnTo>
                    <a:lnTo>
                      <a:pt x="794" y="228"/>
                    </a:lnTo>
                    <a:lnTo>
                      <a:pt x="796" y="238"/>
                    </a:lnTo>
                    <a:lnTo>
                      <a:pt x="778" y="242"/>
                    </a:lnTo>
                    <a:lnTo>
                      <a:pt x="758" y="260"/>
                    </a:lnTo>
                    <a:lnTo>
                      <a:pt x="740" y="290"/>
                    </a:lnTo>
                    <a:lnTo>
                      <a:pt x="734" y="332"/>
                    </a:lnTo>
                    <a:lnTo>
                      <a:pt x="736" y="336"/>
                    </a:lnTo>
                    <a:lnTo>
                      <a:pt x="738" y="342"/>
                    </a:lnTo>
                    <a:lnTo>
                      <a:pt x="748" y="342"/>
                    </a:lnTo>
                    <a:lnTo>
                      <a:pt x="756" y="344"/>
                    </a:lnTo>
                    <a:lnTo>
                      <a:pt x="760" y="352"/>
                    </a:lnTo>
                    <a:lnTo>
                      <a:pt x="768" y="378"/>
                    </a:lnTo>
                    <a:lnTo>
                      <a:pt x="782" y="374"/>
                    </a:lnTo>
                    <a:lnTo>
                      <a:pt x="800" y="374"/>
                    </a:lnTo>
                    <a:lnTo>
                      <a:pt x="814" y="380"/>
                    </a:lnTo>
                    <a:lnTo>
                      <a:pt x="830" y="382"/>
                    </a:lnTo>
                    <a:lnTo>
                      <a:pt x="846" y="398"/>
                    </a:lnTo>
                    <a:lnTo>
                      <a:pt x="864" y="408"/>
                    </a:lnTo>
                    <a:lnTo>
                      <a:pt x="886" y="416"/>
                    </a:lnTo>
                    <a:lnTo>
                      <a:pt x="896" y="416"/>
                    </a:lnTo>
                    <a:lnTo>
                      <a:pt x="904" y="418"/>
                    </a:lnTo>
                    <a:lnTo>
                      <a:pt x="916" y="420"/>
                    </a:lnTo>
                    <a:lnTo>
                      <a:pt x="928" y="420"/>
                    </a:lnTo>
                    <a:lnTo>
                      <a:pt x="932" y="442"/>
                    </a:lnTo>
                    <a:lnTo>
                      <a:pt x="932" y="456"/>
                    </a:lnTo>
                    <a:lnTo>
                      <a:pt x="932" y="462"/>
                    </a:lnTo>
                    <a:lnTo>
                      <a:pt x="932" y="470"/>
                    </a:lnTo>
                    <a:lnTo>
                      <a:pt x="944" y="484"/>
                    </a:lnTo>
                    <a:lnTo>
                      <a:pt x="956" y="498"/>
                    </a:lnTo>
                    <a:lnTo>
                      <a:pt x="962" y="502"/>
                    </a:lnTo>
                    <a:lnTo>
                      <a:pt x="970" y="506"/>
                    </a:lnTo>
                    <a:lnTo>
                      <a:pt x="984" y="498"/>
                    </a:lnTo>
                    <a:lnTo>
                      <a:pt x="988" y="490"/>
                    </a:lnTo>
                    <a:lnTo>
                      <a:pt x="990" y="482"/>
                    </a:lnTo>
                    <a:lnTo>
                      <a:pt x="984" y="462"/>
                    </a:lnTo>
                    <a:lnTo>
                      <a:pt x="980" y="448"/>
                    </a:lnTo>
                    <a:lnTo>
                      <a:pt x="972" y="428"/>
                    </a:lnTo>
                    <a:lnTo>
                      <a:pt x="980" y="424"/>
                    </a:lnTo>
                    <a:lnTo>
                      <a:pt x="1002" y="418"/>
                    </a:lnTo>
                    <a:lnTo>
                      <a:pt x="1012" y="406"/>
                    </a:lnTo>
                    <a:lnTo>
                      <a:pt x="1022" y="394"/>
                    </a:lnTo>
                    <a:lnTo>
                      <a:pt x="1020" y="372"/>
                    </a:lnTo>
                    <a:lnTo>
                      <a:pt x="1010" y="354"/>
                    </a:lnTo>
                    <a:lnTo>
                      <a:pt x="998" y="346"/>
                    </a:lnTo>
                    <a:lnTo>
                      <a:pt x="988" y="340"/>
                    </a:lnTo>
                    <a:lnTo>
                      <a:pt x="990" y="334"/>
                    </a:lnTo>
                    <a:lnTo>
                      <a:pt x="996" y="328"/>
                    </a:lnTo>
                    <a:lnTo>
                      <a:pt x="1006" y="316"/>
                    </a:lnTo>
                    <a:lnTo>
                      <a:pt x="1004" y="304"/>
                    </a:lnTo>
                    <a:lnTo>
                      <a:pt x="1002" y="292"/>
                    </a:lnTo>
                    <a:lnTo>
                      <a:pt x="1006" y="274"/>
                    </a:lnTo>
                    <a:lnTo>
                      <a:pt x="996" y="264"/>
                    </a:lnTo>
                    <a:lnTo>
                      <a:pt x="1000" y="250"/>
                    </a:lnTo>
                    <a:lnTo>
                      <a:pt x="1018" y="250"/>
                    </a:lnTo>
                    <a:lnTo>
                      <a:pt x="1034" y="256"/>
                    </a:lnTo>
                    <a:lnTo>
                      <a:pt x="1044" y="258"/>
                    </a:lnTo>
                    <a:lnTo>
                      <a:pt x="1058" y="256"/>
                    </a:lnTo>
                    <a:lnTo>
                      <a:pt x="1064" y="248"/>
                    </a:lnTo>
                    <a:lnTo>
                      <a:pt x="1076" y="256"/>
                    </a:lnTo>
                    <a:lnTo>
                      <a:pt x="1090" y="266"/>
                    </a:lnTo>
                    <a:lnTo>
                      <a:pt x="1098" y="278"/>
                    </a:lnTo>
                    <a:lnTo>
                      <a:pt x="1112" y="286"/>
                    </a:lnTo>
                    <a:lnTo>
                      <a:pt x="1134" y="290"/>
                    </a:lnTo>
                    <a:lnTo>
                      <a:pt x="1130" y="300"/>
                    </a:lnTo>
                    <a:lnTo>
                      <a:pt x="1130" y="314"/>
                    </a:lnTo>
                    <a:lnTo>
                      <a:pt x="1136" y="328"/>
                    </a:lnTo>
                    <a:lnTo>
                      <a:pt x="1136" y="336"/>
                    </a:lnTo>
                    <a:lnTo>
                      <a:pt x="1148" y="338"/>
                    </a:lnTo>
                    <a:lnTo>
                      <a:pt x="1156" y="346"/>
                    </a:lnTo>
                    <a:lnTo>
                      <a:pt x="1168" y="352"/>
                    </a:lnTo>
                    <a:lnTo>
                      <a:pt x="1182" y="340"/>
                    </a:lnTo>
                    <a:lnTo>
                      <a:pt x="1196" y="328"/>
                    </a:lnTo>
                    <a:lnTo>
                      <a:pt x="1196" y="316"/>
                    </a:lnTo>
                    <a:lnTo>
                      <a:pt x="1204" y="306"/>
                    </a:lnTo>
                    <a:lnTo>
                      <a:pt x="1210" y="300"/>
                    </a:lnTo>
                    <a:lnTo>
                      <a:pt x="1218" y="312"/>
                    </a:lnTo>
                    <a:lnTo>
                      <a:pt x="1228" y="328"/>
                    </a:lnTo>
                    <a:lnTo>
                      <a:pt x="1242" y="346"/>
                    </a:lnTo>
                    <a:lnTo>
                      <a:pt x="1244" y="354"/>
                    </a:lnTo>
                    <a:lnTo>
                      <a:pt x="1254" y="360"/>
                    </a:lnTo>
                    <a:lnTo>
                      <a:pt x="1256" y="372"/>
                    </a:lnTo>
                    <a:lnTo>
                      <a:pt x="1260" y="384"/>
                    </a:lnTo>
                    <a:lnTo>
                      <a:pt x="1254" y="390"/>
                    </a:lnTo>
                    <a:lnTo>
                      <a:pt x="1256" y="398"/>
                    </a:lnTo>
                    <a:lnTo>
                      <a:pt x="1272" y="408"/>
                    </a:lnTo>
                    <a:lnTo>
                      <a:pt x="1274" y="412"/>
                    </a:lnTo>
                    <a:lnTo>
                      <a:pt x="1274" y="418"/>
                    </a:lnTo>
                    <a:lnTo>
                      <a:pt x="1284" y="422"/>
                    </a:lnTo>
                    <a:lnTo>
                      <a:pt x="1298" y="426"/>
                    </a:lnTo>
                    <a:lnTo>
                      <a:pt x="1310" y="430"/>
                    </a:lnTo>
                    <a:lnTo>
                      <a:pt x="1318" y="430"/>
                    </a:lnTo>
                    <a:lnTo>
                      <a:pt x="1314" y="438"/>
                    </a:lnTo>
                    <a:lnTo>
                      <a:pt x="1300" y="444"/>
                    </a:lnTo>
                    <a:lnTo>
                      <a:pt x="1292" y="448"/>
                    </a:lnTo>
                    <a:lnTo>
                      <a:pt x="1280" y="454"/>
                    </a:lnTo>
                    <a:lnTo>
                      <a:pt x="1282" y="456"/>
                    </a:lnTo>
                    <a:lnTo>
                      <a:pt x="1282" y="458"/>
                    </a:lnTo>
                    <a:lnTo>
                      <a:pt x="1284" y="458"/>
                    </a:lnTo>
                    <a:lnTo>
                      <a:pt x="1300" y="450"/>
                    </a:lnTo>
                    <a:lnTo>
                      <a:pt x="1314" y="444"/>
                    </a:lnTo>
                    <a:lnTo>
                      <a:pt x="1324" y="442"/>
                    </a:lnTo>
                    <a:lnTo>
                      <a:pt x="1328" y="452"/>
                    </a:lnTo>
                    <a:lnTo>
                      <a:pt x="1330" y="452"/>
                    </a:lnTo>
                    <a:lnTo>
                      <a:pt x="1336" y="452"/>
                    </a:lnTo>
                    <a:lnTo>
                      <a:pt x="1348" y="458"/>
                    </a:lnTo>
                    <a:lnTo>
                      <a:pt x="1350" y="474"/>
                    </a:lnTo>
                    <a:lnTo>
                      <a:pt x="1348" y="488"/>
                    </a:lnTo>
                    <a:lnTo>
                      <a:pt x="1340" y="496"/>
                    </a:lnTo>
                    <a:lnTo>
                      <a:pt x="1330" y="502"/>
                    </a:lnTo>
                    <a:lnTo>
                      <a:pt x="1310" y="502"/>
                    </a:lnTo>
                    <a:lnTo>
                      <a:pt x="1302" y="512"/>
                    </a:lnTo>
                    <a:lnTo>
                      <a:pt x="1286" y="524"/>
                    </a:lnTo>
                    <a:lnTo>
                      <a:pt x="1264" y="528"/>
                    </a:lnTo>
                    <a:lnTo>
                      <a:pt x="1238" y="524"/>
                    </a:lnTo>
                    <a:lnTo>
                      <a:pt x="1218" y="524"/>
                    </a:lnTo>
                    <a:lnTo>
                      <a:pt x="1190" y="526"/>
                    </a:lnTo>
                    <a:lnTo>
                      <a:pt x="1174" y="532"/>
                    </a:lnTo>
                    <a:lnTo>
                      <a:pt x="1166" y="544"/>
                    </a:lnTo>
                    <a:lnTo>
                      <a:pt x="1152" y="548"/>
                    </a:lnTo>
                    <a:lnTo>
                      <a:pt x="1138" y="560"/>
                    </a:lnTo>
                    <a:lnTo>
                      <a:pt x="1128" y="570"/>
                    </a:lnTo>
                    <a:lnTo>
                      <a:pt x="1114" y="586"/>
                    </a:lnTo>
                    <a:lnTo>
                      <a:pt x="1112" y="590"/>
                    </a:lnTo>
                    <a:lnTo>
                      <a:pt x="1110" y="592"/>
                    </a:lnTo>
                    <a:lnTo>
                      <a:pt x="1110" y="594"/>
                    </a:lnTo>
                    <a:lnTo>
                      <a:pt x="1116" y="590"/>
                    </a:lnTo>
                    <a:lnTo>
                      <a:pt x="1120" y="588"/>
                    </a:lnTo>
                    <a:lnTo>
                      <a:pt x="1134" y="572"/>
                    </a:lnTo>
                    <a:lnTo>
                      <a:pt x="1150" y="562"/>
                    </a:lnTo>
                    <a:lnTo>
                      <a:pt x="1168" y="554"/>
                    </a:lnTo>
                    <a:lnTo>
                      <a:pt x="1174" y="550"/>
                    </a:lnTo>
                    <a:lnTo>
                      <a:pt x="1184" y="546"/>
                    </a:lnTo>
                    <a:lnTo>
                      <a:pt x="1202" y="548"/>
                    </a:lnTo>
                    <a:lnTo>
                      <a:pt x="1214" y="552"/>
                    </a:lnTo>
                    <a:lnTo>
                      <a:pt x="1218" y="562"/>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601" name="Freeform 17"/>
              <p:cNvSpPr>
                <a:spLocks/>
              </p:cNvSpPr>
              <p:nvPr/>
            </p:nvSpPr>
            <p:spPr bwMode="gray">
              <a:xfrm>
                <a:off x="1991718" y="2459270"/>
                <a:ext cx="61251" cy="48732"/>
              </a:xfrm>
              <a:custGeom>
                <a:avLst/>
                <a:gdLst>
                  <a:gd name="T0" fmla="*/ 6 w 38"/>
                  <a:gd name="T1" fmla="*/ 0 h 28"/>
                  <a:gd name="T2" fmla="*/ 22 w 38"/>
                  <a:gd name="T3" fmla="*/ 0 h 28"/>
                  <a:gd name="T4" fmla="*/ 36 w 38"/>
                  <a:gd name="T5" fmla="*/ 0 h 28"/>
                  <a:gd name="T6" fmla="*/ 38 w 38"/>
                  <a:gd name="T7" fmla="*/ 8 h 28"/>
                  <a:gd name="T8" fmla="*/ 34 w 38"/>
                  <a:gd name="T9" fmla="*/ 20 h 28"/>
                  <a:gd name="T10" fmla="*/ 28 w 38"/>
                  <a:gd name="T11" fmla="*/ 28 h 28"/>
                  <a:gd name="T12" fmla="*/ 22 w 38"/>
                  <a:gd name="T13" fmla="*/ 24 h 28"/>
                  <a:gd name="T14" fmla="*/ 14 w 38"/>
                  <a:gd name="T15" fmla="*/ 14 h 28"/>
                  <a:gd name="T16" fmla="*/ 6 w 38"/>
                  <a:gd name="T17" fmla="*/ 10 h 28"/>
                  <a:gd name="T18" fmla="*/ 0 w 38"/>
                  <a:gd name="T19" fmla="*/ 4 h 28"/>
                  <a:gd name="T20" fmla="*/ 6 w 38"/>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28">
                    <a:moveTo>
                      <a:pt x="6" y="0"/>
                    </a:moveTo>
                    <a:lnTo>
                      <a:pt x="22" y="0"/>
                    </a:lnTo>
                    <a:lnTo>
                      <a:pt x="36" y="0"/>
                    </a:lnTo>
                    <a:lnTo>
                      <a:pt x="38" y="8"/>
                    </a:lnTo>
                    <a:lnTo>
                      <a:pt x="34" y="20"/>
                    </a:lnTo>
                    <a:lnTo>
                      <a:pt x="28" y="28"/>
                    </a:lnTo>
                    <a:lnTo>
                      <a:pt x="22" y="24"/>
                    </a:lnTo>
                    <a:lnTo>
                      <a:pt x="14" y="14"/>
                    </a:lnTo>
                    <a:lnTo>
                      <a:pt x="6" y="10"/>
                    </a:lnTo>
                    <a:lnTo>
                      <a:pt x="0" y="4"/>
                    </a:lnTo>
                    <a:lnTo>
                      <a:pt x="6"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602" name="Freeform 18"/>
              <p:cNvSpPr>
                <a:spLocks/>
              </p:cNvSpPr>
              <p:nvPr/>
            </p:nvSpPr>
            <p:spPr bwMode="gray">
              <a:xfrm>
                <a:off x="1588749" y="2243457"/>
                <a:ext cx="180530" cy="100945"/>
              </a:xfrm>
              <a:custGeom>
                <a:avLst/>
                <a:gdLst>
                  <a:gd name="T0" fmla="*/ 0 w 112"/>
                  <a:gd name="T1" fmla="*/ 50 h 58"/>
                  <a:gd name="T2" fmla="*/ 4 w 112"/>
                  <a:gd name="T3" fmla="*/ 40 h 58"/>
                  <a:gd name="T4" fmla="*/ 16 w 112"/>
                  <a:gd name="T5" fmla="*/ 38 h 58"/>
                  <a:gd name="T6" fmla="*/ 26 w 112"/>
                  <a:gd name="T7" fmla="*/ 32 h 58"/>
                  <a:gd name="T8" fmla="*/ 36 w 112"/>
                  <a:gd name="T9" fmla="*/ 26 h 58"/>
                  <a:gd name="T10" fmla="*/ 50 w 112"/>
                  <a:gd name="T11" fmla="*/ 18 h 58"/>
                  <a:gd name="T12" fmla="*/ 58 w 112"/>
                  <a:gd name="T13" fmla="*/ 10 h 58"/>
                  <a:gd name="T14" fmla="*/ 76 w 112"/>
                  <a:gd name="T15" fmla="*/ 8 h 58"/>
                  <a:gd name="T16" fmla="*/ 86 w 112"/>
                  <a:gd name="T17" fmla="*/ 8 h 58"/>
                  <a:gd name="T18" fmla="*/ 92 w 112"/>
                  <a:gd name="T19" fmla="*/ 12 h 58"/>
                  <a:gd name="T20" fmla="*/ 96 w 112"/>
                  <a:gd name="T21" fmla="*/ 0 h 58"/>
                  <a:gd name="T22" fmla="*/ 106 w 112"/>
                  <a:gd name="T23" fmla="*/ 4 h 58"/>
                  <a:gd name="T24" fmla="*/ 112 w 112"/>
                  <a:gd name="T25" fmla="*/ 8 h 58"/>
                  <a:gd name="T26" fmla="*/ 108 w 112"/>
                  <a:gd name="T27" fmla="*/ 14 h 58"/>
                  <a:gd name="T28" fmla="*/ 100 w 112"/>
                  <a:gd name="T29" fmla="*/ 16 h 58"/>
                  <a:gd name="T30" fmla="*/ 106 w 112"/>
                  <a:gd name="T31" fmla="*/ 24 h 58"/>
                  <a:gd name="T32" fmla="*/ 104 w 112"/>
                  <a:gd name="T33" fmla="*/ 30 h 58"/>
                  <a:gd name="T34" fmla="*/ 96 w 112"/>
                  <a:gd name="T35" fmla="*/ 32 h 58"/>
                  <a:gd name="T36" fmla="*/ 90 w 112"/>
                  <a:gd name="T37" fmla="*/ 38 h 58"/>
                  <a:gd name="T38" fmla="*/ 84 w 112"/>
                  <a:gd name="T39" fmla="*/ 44 h 58"/>
                  <a:gd name="T40" fmla="*/ 74 w 112"/>
                  <a:gd name="T41" fmla="*/ 42 h 58"/>
                  <a:gd name="T42" fmla="*/ 76 w 112"/>
                  <a:gd name="T43" fmla="*/ 32 h 58"/>
                  <a:gd name="T44" fmla="*/ 72 w 112"/>
                  <a:gd name="T45" fmla="*/ 28 h 58"/>
                  <a:gd name="T46" fmla="*/ 66 w 112"/>
                  <a:gd name="T47" fmla="*/ 30 h 58"/>
                  <a:gd name="T48" fmla="*/ 64 w 112"/>
                  <a:gd name="T49" fmla="*/ 34 h 58"/>
                  <a:gd name="T50" fmla="*/ 64 w 112"/>
                  <a:gd name="T51" fmla="*/ 40 h 58"/>
                  <a:gd name="T52" fmla="*/ 60 w 112"/>
                  <a:gd name="T53" fmla="*/ 48 h 58"/>
                  <a:gd name="T54" fmla="*/ 54 w 112"/>
                  <a:gd name="T55" fmla="*/ 50 h 58"/>
                  <a:gd name="T56" fmla="*/ 48 w 112"/>
                  <a:gd name="T57" fmla="*/ 48 h 58"/>
                  <a:gd name="T58" fmla="*/ 48 w 112"/>
                  <a:gd name="T59" fmla="*/ 58 h 58"/>
                  <a:gd name="T60" fmla="*/ 34 w 112"/>
                  <a:gd name="T61" fmla="*/ 58 h 58"/>
                  <a:gd name="T62" fmla="*/ 32 w 112"/>
                  <a:gd name="T63" fmla="*/ 50 h 58"/>
                  <a:gd name="T64" fmla="*/ 24 w 112"/>
                  <a:gd name="T65" fmla="*/ 50 h 58"/>
                  <a:gd name="T66" fmla="*/ 24 w 112"/>
                  <a:gd name="T67" fmla="*/ 54 h 58"/>
                  <a:gd name="T68" fmla="*/ 8 w 112"/>
                  <a:gd name="T69" fmla="*/ 54 h 58"/>
                  <a:gd name="T70" fmla="*/ 0 w 112"/>
                  <a:gd name="T71"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 h="58">
                    <a:moveTo>
                      <a:pt x="0" y="50"/>
                    </a:moveTo>
                    <a:lnTo>
                      <a:pt x="4" y="40"/>
                    </a:lnTo>
                    <a:lnTo>
                      <a:pt x="16" y="38"/>
                    </a:lnTo>
                    <a:lnTo>
                      <a:pt x="26" y="32"/>
                    </a:lnTo>
                    <a:lnTo>
                      <a:pt x="36" y="26"/>
                    </a:lnTo>
                    <a:lnTo>
                      <a:pt x="50" y="18"/>
                    </a:lnTo>
                    <a:lnTo>
                      <a:pt x="58" y="10"/>
                    </a:lnTo>
                    <a:lnTo>
                      <a:pt x="76" y="8"/>
                    </a:lnTo>
                    <a:lnTo>
                      <a:pt x="86" y="8"/>
                    </a:lnTo>
                    <a:lnTo>
                      <a:pt x="92" y="12"/>
                    </a:lnTo>
                    <a:lnTo>
                      <a:pt x="96" y="0"/>
                    </a:lnTo>
                    <a:lnTo>
                      <a:pt x="106" y="4"/>
                    </a:lnTo>
                    <a:lnTo>
                      <a:pt x="112" y="8"/>
                    </a:lnTo>
                    <a:lnTo>
                      <a:pt x="108" y="14"/>
                    </a:lnTo>
                    <a:lnTo>
                      <a:pt x="100" y="16"/>
                    </a:lnTo>
                    <a:lnTo>
                      <a:pt x="106" y="24"/>
                    </a:lnTo>
                    <a:lnTo>
                      <a:pt x="104" y="30"/>
                    </a:lnTo>
                    <a:lnTo>
                      <a:pt x="96" y="32"/>
                    </a:lnTo>
                    <a:lnTo>
                      <a:pt x="90" y="38"/>
                    </a:lnTo>
                    <a:lnTo>
                      <a:pt x="84" y="44"/>
                    </a:lnTo>
                    <a:lnTo>
                      <a:pt x="74" y="42"/>
                    </a:lnTo>
                    <a:lnTo>
                      <a:pt x="76" y="32"/>
                    </a:lnTo>
                    <a:lnTo>
                      <a:pt x="72" y="28"/>
                    </a:lnTo>
                    <a:lnTo>
                      <a:pt x="66" y="30"/>
                    </a:lnTo>
                    <a:lnTo>
                      <a:pt x="64" y="34"/>
                    </a:lnTo>
                    <a:lnTo>
                      <a:pt x="64" y="40"/>
                    </a:lnTo>
                    <a:lnTo>
                      <a:pt x="60" y="48"/>
                    </a:lnTo>
                    <a:lnTo>
                      <a:pt x="54" y="50"/>
                    </a:lnTo>
                    <a:lnTo>
                      <a:pt x="48" y="48"/>
                    </a:lnTo>
                    <a:lnTo>
                      <a:pt x="48" y="58"/>
                    </a:lnTo>
                    <a:lnTo>
                      <a:pt x="34" y="58"/>
                    </a:lnTo>
                    <a:lnTo>
                      <a:pt x="32" y="50"/>
                    </a:lnTo>
                    <a:lnTo>
                      <a:pt x="24" y="50"/>
                    </a:lnTo>
                    <a:lnTo>
                      <a:pt x="24" y="54"/>
                    </a:lnTo>
                    <a:lnTo>
                      <a:pt x="8" y="54"/>
                    </a:lnTo>
                    <a:lnTo>
                      <a:pt x="0" y="5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603" name="Freeform 19"/>
              <p:cNvSpPr>
                <a:spLocks/>
              </p:cNvSpPr>
              <p:nvPr/>
            </p:nvSpPr>
            <p:spPr bwMode="gray">
              <a:xfrm>
                <a:off x="1675790" y="2330479"/>
                <a:ext cx="45133" cy="34809"/>
              </a:xfrm>
              <a:custGeom>
                <a:avLst/>
                <a:gdLst>
                  <a:gd name="T0" fmla="*/ 18 w 28"/>
                  <a:gd name="T1" fmla="*/ 0 h 20"/>
                  <a:gd name="T2" fmla="*/ 28 w 28"/>
                  <a:gd name="T3" fmla="*/ 2 h 20"/>
                  <a:gd name="T4" fmla="*/ 26 w 28"/>
                  <a:gd name="T5" fmla="*/ 8 h 20"/>
                  <a:gd name="T6" fmla="*/ 20 w 28"/>
                  <a:gd name="T7" fmla="*/ 18 h 20"/>
                  <a:gd name="T8" fmla="*/ 12 w 28"/>
                  <a:gd name="T9" fmla="*/ 20 h 20"/>
                  <a:gd name="T10" fmla="*/ 0 w 28"/>
                  <a:gd name="T11" fmla="*/ 16 h 20"/>
                  <a:gd name="T12" fmla="*/ 4 w 28"/>
                  <a:gd name="T13" fmla="*/ 8 h 20"/>
                  <a:gd name="T14" fmla="*/ 14 w 28"/>
                  <a:gd name="T15" fmla="*/ 2 h 20"/>
                  <a:gd name="T16" fmla="*/ 18 w 28"/>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0">
                    <a:moveTo>
                      <a:pt x="18" y="0"/>
                    </a:moveTo>
                    <a:lnTo>
                      <a:pt x="28" y="2"/>
                    </a:lnTo>
                    <a:lnTo>
                      <a:pt x="26" y="8"/>
                    </a:lnTo>
                    <a:lnTo>
                      <a:pt x="20" y="18"/>
                    </a:lnTo>
                    <a:lnTo>
                      <a:pt x="12" y="20"/>
                    </a:lnTo>
                    <a:lnTo>
                      <a:pt x="0" y="16"/>
                    </a:lnTo>
                    <a:lnTo>
                      <a:pt x="4" y="8"/>
                    </a:lnTo>
                    <a:lnTo>
                      <a:pt x="14" y="2"/>
                    </a:lnTo>
                    <a:lnTo>
                      <a:pt x="18"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604" name="Freeform 20"/>
              <p:cNvSpPr>
                <a:spLocks/>
              </p:cNvSpPr>
              <p:nvPr/>
            </p:nvSpPr>
            <p:spPr bwMode="gray">
              <a:xfrm>
                <a:off x="1830530" y="2215610"/>
                <a:ext cx="90265" cy="45251"/>
              </a:xfrm>
              <a:custGeom>
                <a:avLst/>
                <a:gdLst>
                  <a:gd name="T0" fmla="*/ 0 w 56"/>
                  <a:gd name="T1" fmla="*/ 6 h 26"/>
                  <a:gd name="T2" fmla="*/ 14 w 56"/>
                  <a:gd name="T3" fmla="*/ 0 h 26"/>
                  <a:gd name="T4" fmla="*/ 32 w 56"/>
                  <a:gd name="T5" fmla="*/ 0 h 26"/>
                  <a:gd name="T6" fmla="*/ 54 w 56"/>
                  <a:gd name="T7" fmla="*/ 0 h 26"/>
                  <a:gd name="T8" fmla="*/ 56 w 56"/>
                  <a:gd name="T9" fmla="*/ 6 h 26"/>
                  <a:gd name="T10" fmla="*/ 44 w 56"/>
                  <a:gd name="T11" fmla="*/ 8 h 26"/>
                  <a:gd name="T12" fmla="*/ 40 w 56"/>
                  <a:gd name="T13" fmla="*/ 12 h 26"/>
                  <a:gd name="T14" fmla="*/ 50 w 56"/>
                  <a:gd name="T15" fmla="*/ 12 h 26"/>
                  <a:gd name="T16" fmla="*/ 50 w 56"/>
                  <a:gd name="T17" fmla="*/ 18 h 26"/>
                  <a:gd name="T18" fmla="*/ 44 w 56"/>
                  <a:gd name="T19" fmla="*/ 24 h 26"/>
                  <a:gd name="T20" fmla="*/ 32 w 56"/>
                  <a:gd name="T21" fmla="*/ 24 h 26"/>
                  <a:gd name="T22" fmla="*/ 22 w 56"/>
                  <a:gd name="T23" fmla="*/ 24 h 26"/>
                  <a:gd name="T24" fmla="*/ 16 w 56"/>
                  <a:gd name="T25" fmla="*/ 26 h 26"/>
                  <a:gd name="T26" fmla="*/ 4 w 56"/>
                  <a:gd name="T27" fmla="*/ 20 h 26"/>
                  <a:gd name="T28" fmla="*/ 0 w 56"/>
                  <a:gd name="T2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26">
                    <a:moveTo>
                      <a:pt x="0" y="6"/>
                    </a:moveTo>
                    <a:lnTo>
                      <a:pt x="14" y="0"/>
                    </a:lnTo>
                    <a:lnTo>
                      <a:pt x="32" y="0"/>
                    </a:lnTo>
                    <a:lnTo>
                      <a:pt x="54" y="0"/>
                    </a:lnTo>
                    <a:lnTo>
                      <a:pt x="56" y="6"/>
                    </a:lnTo>
                    <a:lnTo>
                      <a:pt x="44" y="8"/>
                    </a:lnTo>
                    <a:lnTo>
                      <a:pt x="40" y="12"/>
                    </a:lnTo>
                    <a:lnTo>
                      <a:pt x="50" y="12"/>
                    </a:lnTo>
                    <a:lnTo>
                      <a:pt x="50" y="18"/>
                    </a:lnTo>
                    <a:lnTo>
                      <a:pt x="44" y="24"/>
                    </a:lnTo>
                    <a:lnTo>
                      <a:pt x="32" y="24"/>
                    </a:lnTo>
                    <a:lnTo>
                      <a:pt x="22" y="24"/>
                    </a:lnTo>
                    <a:lnTo>
                      <a:pt x="16" y="26"/>
                    </a:lnTo>
                    <a:lnTo>
                      <a:pt x="4" y="20"/>
                    </a:lnTo>
                    <a:lnTo>
                      <a:pt x="0" y="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605" name="Freeform 21"/>
              <p:cNvSpPr>
                <a:spLocks/>
              </p:cNvSpPr>
              <p:nvPr/>
            </p:nvSpPr>
            <p:spPr bwMode="gray">
              <a:xfrm>
                <a:off x="1830530" y="2173840"/>
                <a:ext cx="103160" cy="31328"/>
              </a:xfrm>
              <a:custGeom>
                <a:avLst/>
                <a:gdLst>
                  <a:gd name="T0" fmla="*/ 8 w 64"/>
                  <a:gd name="T1" fmla="*/ 12 h 18"/>
                  <a:gd name="T2" fmla="*/ 24 w 64"/>
                  <a:gd name="T3" fmla="*/ 6 h 18"/>
                  <a:gd name="T4" fmla="*/ 42 w 64"/>
                  <a:gd name="T5" fmla="*/ 0 h 18"/>
                  <a:gd name="T6" fmla="*/ 56 w 64"/>
                  <a:gd name="T7" fmla="*/ 2 h 18"/>
                  <a:gd name="T8" fmla="*/ 64 w 64"/>
                  <a:gd name="T9" fmla="*/ 8 h 18"/>
                  <a:gd name="T10" fmla="*/ 62 w 64"/>
                  <a:gd name="T11" fmla="*/ 14 h 18"/>
                  <a:gd name="T12" fmla="*/ 52 w 64"/>
                  <a:gd name="T13" fmla="*/ 16 h 18"/>
                  <a:gd name="T14" fmla="*/ 34 w 64"/>
                  <a:gd name="T15" fmla="*/ 16 h 18"/>
                  <a:gd name="T16" fmla="*/ 14 w 64"/>
                  <a:gd name="T17" fmla="*/ 18 h 18"/>
                  <a:gd name="T18" fmla="*/ 0 w 64"/>
                  <a:gd name="T19" fmla="*/ 18 h 18"/>
                  <a:gd name="T20" fmla="*/ 8 w 64"/>
                  <a:gd name="T2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8">
                    <a:moveTo>
                      <a:pt x="8" y="12"/>
                    </a:moveTo>
                    <a:lnTo>
                      <a:pt x="24" y="6"/>
                    </a:lnTo>
                    <a:lnTo>
                      <a:pt x="42" y="0"/>
                    </a:lnTo>
                    <a:lnTo>
                      <a:pt x="56" y="2"/>
                    </a:lnTo>
                    <a:lnTo>
                      <a:pt x="64" y="8"/>
                    </a:lnTo>
                    <a:lnTo>
                      <a:pt x="62" y="14"/>
                    </a:lnTo>
                    <a:lnTo>
                      <a:pt x="52" y="16"/>
                    </a:lnTo>
                    <a:lnTo>
                      <a:pt x="34" y="16"/>
                    </a:lnTo>
                    <a:lnTo>
                      <a:pt x="14" y="18"/>
                    </a:lnTo>
                    <a:lnTo>
                      <a:pt x="0" y="18"/>
                    </a:lnTo>
                    <a:lnTo>
                      <a:pt x="8" y="12"/>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606" name="Freeform 22"/>
              <p:cNvSpPr>
                <a:spLocks/>
              </p:cNvSpPr>
              <p:nvPr/>
            </p:nvSpPr>
            <p:spPr bwMode="gray">
              <a:xfrm>
                <a:off x="2104549" y="2455789"/>
                <a:ext cx="154740" cy="135753"/>
              </a:xfrm>
              <a:custGeom>
                <a:avLst/>
                <a:gdLst>
                  <a:gd name="T0" fmla="*/ 62 w 96"/>
                  <a:gd name="T1" fmla="*/ 78 h 78"/>
                  <a:gd name="T2" fmla="*/ 50 w 96"/>
                  <a:gd name="T3" fmla="*/ 66 h 78"/>
                  <a:gd name="T4" fmla="*/ 34 w 96"/>
                  <a:gd name="T5" fmla="*/ 56 h 78"/>
                  <a:gd name="T6" fmla="*/ 26 w 96"/>
                  <a:gd name="T7" fmla="*/ 48 h 78"/>
                  <a:gd name="T8" fmla="*/ 10 w 96"/>
                  <a:gd name="T9" fmla="*/ 46 h 78"/>
                  <a:gd name="T10" fmla="*/ 2 w 96"/>
                  <a:gd name="T11" fmla="*/ 40 h 78"/>
                  <a:gd name="T12" fmla="*/ 0 w 96"/>
                  <a:gd name="T13" fmla="*/ 32 h 78"/>
                  <a:gd name="T14" fmla="*/ 4 w 96"/>
                  <a:gd name="T15" fmla="*/ 22 h 78"/>
                  <a:gd name="T16" fmla="*/ 12 w 96"/>
                  <a:gd name="T17" fmla="*/ 24 h 78"/>
                  <a:gd name="T18" fmla="*/ 18 w 96"/>
                  <a:gd name="T19" fmla="*/ 32 h 78"/>
                  <a:gd name="T20" fmla="*/ 28 w 96"/>
                  <a:gd name="T21" fmla="*/ 30 h 78"/>
                  <a:gd name="T22" fmla="*/ 38 w 96"/>
                  <a:gd name="T23" fmla="*/ 24 h 78"/>
                  <a:gd name="T24" fmla="*/ 34 w 96"/>
                  <a:gd name="T25" fmla="*/ 18 h 78"/>
                  <a:gd name="T26" fmla="*/ 20 w 96"/>
                  <a:gd name="T27" fmla="*/ 12 h 78"/>
                  <a:gd name="T28" fmla="*/ 32 w 96"/>
                  <a:gd name="T29" fmla="*/ 2 h 78"/>
                  <a:gd name="T30" fmla="*/ 46 w 96"/>
                  <a:gd name="T31" fmla="*/ 0 h 78"/>
                  <a:gd name="T32" fmla="*/ 50 w 96"/>
                  <a:gd name="T33" fmla="*/ 4 h 78"/>
                  <a:gd name="T34" fmla="*/ 58 w 96"/>
                  <a:gd name="T35" fmla="*/ 4 h 78"/>
                  <a:gd name="T36" fmla="*/ 66 w 96"/>
                  <a:gd name="T37" fmla="*/ 0 h 78"/>
                  <a:gd name="T38" fmla="*/ 92 w 96"/>
                  <a:gd name="T39" fmla="*/ 2 h 78"/>
                  <a:gd name="T40" fmla="*/ 86 w 96"/>
                  <a:gd name="T41" fmla="*/ 6 h 78"/>
                  <a:gd name="T42" fmla="*/ 78 w 96"/>
                  <a:gd name="T43" fmla="*/ 14 h 78"/>
                  <a:gd name="T44" fmla="*/ 68 w 96"/>
                  <a:gd name="T45" fmla="*/ 20 h 78"/>
                  <a:gd name="T46" fmla="*/ 64 w 96"/>
                  <a:gd name="T47" fmla="*/ 26 h 78"/>
                  <a:gd name="T48" fmla="*/ 74 w 96"/>
                  <a:gd name="T49" fmla="*/ 26 h 78"/>
                  <a:gd name="T50" fmla="*/ 80 w 96"/>
                  <a:gd name="T51" fmla="*/ 26 h 78"/>
                  <a:gd name="T52" fmla="*/ 86 w 96"/>
                  <a:gd name="T53" fmla="*/ 34 h 78"/>
                  <a:gd name="T54" fmla="*/ 94 w 96"/>
                  <a:gd name="T55" fmla="*/ 28 h 78"/>
                  <a:gd name="T56" fmla="*/ 96 w 96"/>
                  <a:gd name="T57" fmla="*/ 38 h 78"/>
                  <a:gd name="T58" fmla="*/ 92 w 96"/>
                  <a:gd name="T59" fmla="*/ 54 h 78"/>
                  <a:gd name="T60" fmla="*/ 84 w 96"/>
                  <a:gd name="T61" fmla="*/ 66 h 78"/>
                  <a:gd name="T62" fmla="*/ 78 w 96"/>
                  <a:gd name="T63" fmla="*/ 68 h 78"/>
                  <a:gd name="T64" fmla="*/ 70 w 96"/>
                  <a:gd name="T65" fmla="*/ 64 h 78"/>
                  <a:gd name="T66" fmla="*/ 68 w 96"/>
                  <a:gd name="T67" fmla="*/ 68 h 78"/>
                  <a:gd name="T68" fmla="*/ 62 w 96"/>
                  <a:gd name="T6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78">
                    <a:moveTo>
                      <a:pt x="62" y="78"/>
                    </a:moveTo>
                    <a:lnTo>
                      <a:pt x="50" y="66"/>
                    </a:lnTo>
                    <a:lnTo>
                      <a:pt x="34" y="56"/>
                    </a:lnTo>
                    <a:lnTo>
                      <a:pt x="26" y="48"/>
                    </a:lnTo>
                    <a:lnTo>
                      <a:pt x="10" y="46"/>
                    </a:lnTo>
                    <a:lnTo>
                      <a:pt x="2" y="40"/>
                    </a:lnTo>
                    <a:lnTo>
                      <a:pt x="0" y="32"/>
                    </a:lnTo>
                    <a:lnTo>
                      <a:pt x="4" y="22"/>
                    </a:lnTo>
                    <a:lnTo>
                      <a:pt x="12" y="24"/>
                    </a:lnTo>
                    <a:lnTo>
                      <a:pt x="18" y="32"/>
                    </a:lnTo>
                    <a:lnTo>
                      <a:pt x="28" y="30"/>
                    </a:lnTo>
                    <a:lnTo>
                      <a:pt x="38" y="24"/>
                    </a:lnTo>
                    <a:lnTo>
                      <a:pt x="34" y="18"/>
                    </a:lnTo>
                    <a:lnTo>
                      <a:pt x="20" y="12"/>
                    </a:lnTo>
                    <a:lnTo>
                      <a:pt x="32" y="2"/>
                    </a:lnTo>
                    <a:lnTo>
                      <a:pt x="46" y="0"/>
                    </a:lnTo>
                    <a:lnTo>
                      <a:pt x="50" y="4"/>
                    </a:lnTo>
                    <a:lnTo>
                      <a:pt x="58" y="4"/>
                    </a:lnTo>
                    <a:lnTo>
                      <a:pt x="66" y="0"/>
                    </a:lnTo>
                    <a:lnTo>
                      <a:pt x="92" y="2"/>
                    </a:lnTo>
                    <a:lnTo>
                      <a:pt x="86" y="6"/>
                    </a:lnTo>
                    <a:lnTo>
                      <a:pt x="78" y="14"/>
                    </a:lnTo>
                    <a:lnTo>
                      <a:pt x="68" y="20"/>
                    </a:lnTo>
                    <a:lnTo>
                      <a:pt x="64" y="26"/>
                    </a:lnTo>
                    <a:lnTo>
                      <a:pt x="74" y="26"/>
                    </a:lnTo>
                    <a:lnTo>
                      <a:pt x="80" y="26"/>
                    </a:lnTo>
                    <a:lnTo>
                      <a:pt x="86" y="34"/>
                    </a:lnTo>
                    <a:lnTo>
                      <a:pt x="94" y="28"/>
                    </a:lnTo>
                    <a:lnTo>
                      <a:pt x="96" y="38"/>
                    </a:lnTo>
                    <a:lnTo>
                      <a:pt x="92" y="54"/>
                    </a:lnTo>
                    <a:lnTo>
                      <a:pt x="84" y="66"/>
                    </a:lnTo>
                    <a:lnTo>
                      <a:pt x="78" y="68"/>
                    </a:lnTo>
                    <a:lnTo>
                      <a:pt x="70" y="64"/>
                    </a:lnTo>
                    <a:lnTo>
                      <a:pt x="68" y="68"/>
                    </a:lnTo>
                    <a:lnTo>
                      <a:pt x="62" y="78"/>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607" name="Freeform 23"/>
              <p:cNvSpPr>
                <a:spLocks/>
              </p:cNvSpPr>
              <p:nvPr/>
            </p:nvSpPr>
            <p:spPr bwMode="gray">
              <a:xfrm>
                <a:off x="2259289" y="2347883"/>
                <a:ext cx="74146" cy="59175"/>
              </a:xfrm>
              <a:custGeom>
                <a:avLst/>
                <a:gdLst>
                  <a:gd name="T0" fmla="*/ 46 w 46"/>
                  <a:gd name="T1" fmla="*/ 34 h 34"/>
                  <a:gd name="T2" fmla="*/ 28 w 46"/>
                  <a:gd name="T3" fmla="*/ 32 h 34"/>
                  <a:gd name="T4" fmla="*/ 12 w 46"/>
                  <a:gd name="T5" fmla="*/ 30 h 34"/>
                  <a:gd name="T6" fmla="*/ 0 w 46"/>
                  <a:gd name="T7" fmla="*/ 22 h 34"/>
                  <a:gd name="T8" fmla="*/ 8 w 46"/>
                  <a:gd name="T9" fmla="*/ 12 h 34"/>
                  <a:gd name="T10" fmla="*/ 18 w 46"/>
                  <a:gd name="T11" fmla="*/ 6 h 34"/>
                  <a:gd name="T12" fmla="*/ 26 w 46"/>
                  <a:gd name="T13" fmla="*/ 0 h 34"/>
                  <a:gd name="T14" fmla="*/ 34 w 46"/>
                  <a:gd name="T15" fmla="*/ 6 h 34"/>
                  <a:gd name="T16" fmla="*/ 44 w 46"/>
                  <a:gd name="T17" fmla="*/ 14 h 34"/>
                  <a:gd name="T18" fmla="*/ 46 w 46"/>
                  <a:gd name="T19" fmla="*/ 22 h 34"/>
                  <a:gd name="T20" fmla="*/ 46 w 46"/>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4">
                    <a:moveTo>
                      <a:pt x="46" y="34"/>
                    </a:moveTo>
                    <a:lnTo>
                      <a:pt x="28" y="32"/>
                    </a:lnTo>
                    <a:lnTo>
                      <a:pt x="12" y="30"/>
                    </a:lnTo>
                    <a:lnTo>
                      <a:pt x="0" y="22"/>
                    </a:lnTo>
                    <a:lnTo>
                      <a:pt x="8" y="12"/>
                    </a:lnTo>
                    <a:lnTo>
                      <a:pt x="18" y="6"/>
                    </a:lnTo>
                    <a:lnTo>
                      <a:pt x="26" y="0"/>
                    </a:lnTo>
                    <a:lnTo>
                      <a:pt x="34" y="6"/>
                    </a:lnTo>
                    <a:lnTo>
                      <a:pt x="44" y="14"/>
                    </a:lnTo>
                    <a:lnTo>
                      <a:pt x="46" y="22"/>
                    </a:lnTo>
                    <a:lnTo>
                      <a:pt x="46" y="3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608" name="Freeform 24"/>
              <p:cNvSpPr>
                <a:spLocks/>
              </p:cNvSpPr>
              <p:nvPr/>
            </p:nvSpPr>
            <p:spPr bwMode="gray">
              <a:xfrm>
                <a:off x="2214157" y="2170359"/>
                <a:ext cx="87041" cy="55694"/>
              </a:xfrm>
              <a:custGeom>
                <a:avLst/>
                <a:gdLst>
                  <a:gd name="T0" fmla="*/ 4 w 54"/>
                  <a:gd name="T1" fmla="*/ 0 h 32"/>
                  <a:gd name="T2" fmla="*/ 22 w 54"/>
                  <a:gd name="T3" fmla="*/ 4 h 32"/>
                  <a:gd name="T4" fmla="*/ 36 w 54"/>
                  <a:gd name="T5" fmla="*/ 10 h 32"/>
                  <a:gd name="T6" fmla="*/ 48 w 54"/>
                  <a:gd name="T7" fmla="*/ 14 h 32"/>
                  <a:gd name="T8" fmla="*/ 54 w 54"/>
                  <a:gd name="T9" fmla="*/ 20 h 32"/>
                  <a:gd name="T10" fmla="*/ 48 w 54"/>
                  <a:gd name="T11" fmla="*/ 30 h 32"/>
                  <a:gd name="T12" fmla="*/ 36 w 54"/>
                  <a:gd name="T13" fmla="*/ 32 h 32"/>
                  <a:gd name="T14" fmla="*/ 20 w 54"/>
                  <a:gd name="T15" fmla="*/ 32 h 32"/>
                  <a:gd name="T16" fmla="*/ 16 w 54"/>
                  <a:gd name="T17" fmla="*/ 22 h 32"/>
                  <a:gd name="T18" fmla="*/ 6 w 54"/>
                  <a:gd name="T19" fmla="*/ 18 h 32"/>
                  <a:gd name="T20" fmla="*/ 0 w 54"/>
                  <a:gd name="T21" fmla="*/ 12 h 32"/>
                  <a:gd name="T22" fmla="*/ 0 w 54"/>
                  <a:gd name="T23" fmla="*/ 4 h 32"/>
                  <a:gd name="T24" fmla="*/ 4 w 54"/>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32">
                    <a:moveTo>
                      <a:pt x="4" y="0"/>
                    </a:moveTo>
                    <a:lnTo>
                      <a:pt x="22" y="4"/>
                    </a:lnTo>
                    <a:lnTo>
                      <a:pt x="36" y="10"/>
                    </a:lnTo>
                    <a:lnTo>
                      <a:pt x="48" y="14"/>
                    </a:lnTo>
                    <a:lnTo>
                      <a:pt x="54" y="20"/>
                    </a:lnTo>
                    <a:lnTo>
                      <a:pt x="48" y="30"/>
                    </a:lnTo>
                    <a:lnTo>
                      <a:pt x="36" y="32"/>
                    </a:lnTo>
                    <a:lnTo>
                      <a:pt x="20" y="32"/>
                    </a:lnTo>
                    <a:lnTo>
                      <a:pt x="16" y="22"/>
                    </a:lnTo>
                    <a:lnTo>
                      <a:pt x="6" y="18"/>
                    </a:lnTo>
                    <a:lnTo>
                      <a:pt x="0" y="12"/>
                    </a:lnTo>
                    <a:lnTo>
                      <a:pt x="0" y="4"/>
                    </a:lnTo>
                    <a:lnTo>
                      <a:pt x="4"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609" name="Freeform 25"/>
              <p:cNvSpPr>
                <a:spLocks/>
              </p:cNvSpPr>
              <p:nvPr/>
            </p:nvSpPr>
            <p:spPr bwMode="gray">
              <a:xfrm>
                <a:off x="2252842" y="2010240"/>
                <a:ext cx="293361" cy="201890"/>
              </a:xfrm>
              <a:custGeom>
                <a:avLst/>
                <a:gdLst>
                  <a:gd name="T0" fmla="*/ 116 w 182"/>
                  <a:gd name="T1" fmla="*/ 110 h 116"/>
                  <a:gd name="T2" fmla="*/ 102 w 182"/>
                  <a:gd name="T3" fmla="*/ 104 h 116"/>
                  <a:gd name="T4" fmla="*/ 96 w 182"/>
                  <a:gd name="T5" fmla="*/ 112 h 116"/>
                  <a:gd name="T6" fmla="*/ 66 w 182"/>
                  <a:gd name="T7" fmla="*/ 110 h 116"/>
                  <a:gd name="T8" fmla="*/ 78 w 182"/>
                  <a:gd name="T9" fmla="*/ 102 h 116"/>
                  <a:gd name="T10" fmla="*/ 62 w 182"/>
                  <a:gd name="T11" fmla="*/ 96 h 116"/>
                  <a:gd name="T12" fmla="*/ 40 w 182"/>
                  <a:gd name="T13" fmla="*/ 86 h 116"/>
                  <a:gd name="T14" fmla="*/ 70 w 182"/>
                  <a:gd name="T15" fmla="*/ 82 h 116"/>
                  <a:gd name="T16" fmla="*/ 96 w 182"/>
                  <a:gd name="T17" fmla="*/ 80 h 116"/>
                  <a:gd name="T18" fmla="*/ 78 w 182"/>
                  <a:gd name="T19" fmla="*/ 72 h 116"/>
                  <a:gd name="T20" fmla="*/ 50 w 182"/>
                  <a:gd name="T21" fmla="*/ 74 h 116"/>
                  <a:gd name="T22" fmla="*/ 24 w 182"/>
                  <a:gd name="T23" fmla="*/ 74 h 116"/>
                  <a:gd name="T24" fmla="*/ 0 w 182"/>
                  <a:gd name="T25" fmla="*/ 44 h 116"/>
                  <a:gd name="T26" fmla="*/ 14 w 182"/>
                  <a:gd name="T27" fmla="*/ 48 h 116"/>
                  <a:gd name="T28" fmla="*/ 36 w 182"/>
                  <a:gd name="T29" fmla="*/ 42 h 116"/>
                  <a:gd name="T30" fmla="*/ 16 w 182"/>
                  <a:gd name="T31" fmla="*/ 38 h 116"/>
                  <a:gd name="T32" fmla="*/ 24 w 182"/>
                  <a:gd name="T33" fmla="*/ 28 h 116"/>
                  <a:gd name="T34" fmla="*/ 42 w 182"/>
                  <a:gd name="T35" fmla="*/ 26 h 116"/>
                  <a:gd name="T36" fmla="*/ 24 w 182"/>
                  <a:gd name="T37" fmla="*/ 18 h 116"/>
                  <a:gd name="T38" fmla="*/ 34 w 182"/>
                  <a:gd name="T39" fmla="*/ 10 h 116"/>
                  <a:gd name="T40" fmla="*/ 58 w 182"/>
                  <a:gd name="T41" fmla="*/ 10 h 116"/>
                  <a:gd name="T42" fmla="*/ 42 w 182"/>
                  <a:gd name="T43" fmla="*/ 4 h 116"/>
                  <a:gd name="T44" fmla="*/ 70 w 182"/>
                  <a:gd name="T45" fmla="*/ 2 h 116"/>
                  <a:gd name="T46" fmla="*/ 118 w 182"/>
                  <a:gd name="T47" fmla="*/ 34 h 116"/>
                  <a:gd name="T48" fmla="*/ 126 w 182"/>
                  <a:gd name="T49" fmla="*/ 48 h 116"/>
                  <a:gd name="T50" fmla="*/ 138 w 182"/>
                  <a:gd name="T51" fmla="*/ 34 h 116"/>
                  <a:gd name="T52" fmla="*/ 142 w 182"/>
                  <a:gd name="T53" fmla="*/ 46 h 116"/>
                  <a:gd name="T54" fmla="*/ 152 w 182"/>
                  <a:gd name="T55" fmla="*/ 58 h 116"/>
                  <a:gd name="T56" fmla="*/ 164 w 182"/>
                  <a:gd name="T57" fmla="*/ 66 h 116"/>
                  <a:gd name="T58" fmla="*/ 176 w 182"/>
                  <a:gd name="T59" fmla="*/ 68 h 116"/>
                  <a:gd name="T60" fmla="*/ 178 w 182"/>
                  <a:gd name="T61" fmla="*/ 80 h 116"/>
                  <a:gd name="T62" fmla="*/ 162 w 182"/>
                  <a:gd name="T63" fmla="*/ 82 h 116"/>
                  <a:gd name="T64" fmla="*/ 140 w 182"/>
                  <a:gd name="T65" fmla="*/ 98 h 116"/>
                  <a:gd name="T66" fmla="*/ 144 w 182"/>
                  <a:gd name="T67" fmla="*/ 82 h 116"/>
                  <a:gd name="T68" fmla="*/ 134 w 182"/>
                  <a:gd name="T69" fmla="*/ 92 h 116"/>
                  <a:gd name="T70" fmla="*/ 136 w 182"/>
                  <a:gd name="T71" fmla="*/ 102 h 116"/>
                  <a:gd name="T72" fmla="*/ 136 w 182"/>
                  <a:gd name="T73" fmla="*/ 108 h 116"/>
                  <a:gd name="T74" fmla="*/ 128 w 182"/>
                  <a:gd name="T75" fmla="*/ 106 h 116"/>
                  <a:gd name="T76" fmla="*/ 124 w 182"/>
                  <a:gd name="T7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16">
                    <a:moveTo>
                      <a:pt x="124" y="116"/>
                    </a:moveTo>
                    <a:lnTo>
                      <a:pt x="116" y="110"/>
                    </a:lnTo>
                    <a:lnTo>
                      <a:pt x="108" y="100"/>
                    </a:lnTo>
                    <a:lnTo>
                      <a:pt x="102" y="104"/>
                    </a:lnTo>
                    <a:lnTo>
                      <a:pt x="104" y="110"/>
                    </a:lnTo>
                    <a:lnTo>
                      <a:pt x="96" y="112"/>
                    </a:lnTo>
                    <a:lnTo>
                      <a:pt x="84" y="116"/>
                    </a:lnTo>
                    <a:lnTo>
                      <a:pt x="66" y="110"/>
                    </a:lnTo>
                    <a:lnTo>
                      <a:pt x="64" y="100"/>
                    </a:lnTo>
                    <a:lnTo>
                      <a:pt x="78" y="102"/>
                    </a:lnTo>
                    <a:lnTo>
                      <a:pt x="76" y="98"/>
                    </a:lnTo>
                    <a:lnTo>
                      <a:pt x="62" y="96"/>
                    </a:lnTo>
                    <a:lnTo>
                      <a:pt x="56" y="98"/>
                    </a:lnTo>
                    <a:lnTo>
                      <a:pt x="40" y="86"/>
                    </a:lnTo>
                    <a:lnTo>
                      <a:pt x="52" y="82"/>
                    </a:lnTo>
                    <a:lnTo>
                      <a:pt x="70" y="82"/>
                    </a:lnTo>
                    <a:lnTo>
                      <a:pt x="84" y="82"/>
                    </a:lnTo>
                    <a:lnTo>
                      <a:pt x="96" y="80"/>
                    </a:lnTo>
                    <a:lnTo>
                      <a:pt x="90" y="74"/>
                    </a:lnTo>
                    <a:lnTo>
                      <a:pt x="78" y="72"/>
                    </a:lnTo>
                    <a:lnTo>
                      <a:pt x="62" y="72"/>
                    </a:lnTo>
                    <a:lnTo>
                      <a:pt x="50" y="74"/>
                    </a:lnTo>
                    <a:lnTo>
                      <a:pt x="34" y="72"/>
                    </a:lnTo>
                    <a:lnTo>
                      <a:pt x="24" y="74"/>
                    </a:lnTo>
                    <a:lnTo>
                      <a:pt x="6" y="54"/>
                    </a:lnTo>
                    <a:lnTo>
                      <a:pt x="0" y="44"/>
                    </a:lnTo>
                    <a:lnTo>
                      <a:pt x="8" y="44"/>
                    </a:lnTo>
                    <a:lnTo>
                      <a:pt x="14" y="48"/>
                    </a:lnTo>
                    <a:lnTo>
                      <a:pt x="30" y="50"/>
                    </a:lnTo>
                    <a:lnTo>
                      <a:pt x="36" y="42"/>
                    </a:lnTo>
                    <a:lnTo>
                      <a:pt x="24" y="40"/>
                    </a:lnTo>
                    <a:lnTo>
                      <a:pt x="16" y="38"/>
                    </a:lnTo>
                    <a:lnTo>
                      <a:pt x="14" y="28"/>
                    </a:lnTo>
                    <a:lnTo>
                      <a:pt x="24" y="28"/>
                    </a:lnTo>
                    <a:lnTo>
                      <a:pt x="36" y="30"/>
                    </a:lnTo>
                    <a:lnTo>
                      <a:pt x="42" y="26"/>
                    </a:lnTo>
                    <a:lnTo>
                      <a:pt x="34" y="22"/>
                    </a:lnTo>
                    <a:lnTo>
                      <a:pt x="24" y="18"/>
                    </a:lnTo>
                    <a:lnTo>
                      <a:pt x="26" y="10"/>
                    </a:lnTo>
                    <a:lnTo>
                      <a:pt x="34" y="10"/>
                    </a:lnTo>
                    <a:lnTo>
                      <a:pt x="42" y="12"/>
                    </a:lnTo>
                    <a:lnTo>
                      <a:pt x="58" y="10"/>
                    </a:lnTo>
                    <a:lnTo>
                      <a:pt x="56" y="6"/>
                    </a:lnTo>
                    <a:lnTo>
                      <a:pt x="42" y="4"/>
                    </a:lnTo>
                    <a:lnTo>
                      <a:pt x="46" y="0"/>
                    </a:lnTo>
                    <a:lnTo>
                      <a:pt x="70" y="2"/>
                    </a:lnTo>
                    <a:lnTo>
                      <a:pt x="98" y="30"/>
                    </a:lnTo>
                    <a:lnTo>
                      <a:pt x="118" y="34"/>
                    </a:lnTo>
                    <a:lnTo>
                      <a:pt x="118" y="42"/>
                    </a:lnTo>
                    <a:lnTo>
                      <a:pt x="126" y="48"/>
                    </a:lnTo>
                    <a:lnTo>
                      <a:pt x="130" y="38"/>
                    </a:lnTo>
                    <a:lnTo>
                      <a:pt x="138" y="34"/>
                    </a:lnTo>
                    <a:lnTo>
                      <a:pt x="144" y="36"/>
                    </a:lnTo>
                    <a:lnTo>
                      <a:pt x="142" y="46"/>
                    </a:lnTo>
                    <a:lnTo>
                      <a:pt x="150" y="52"/>
                    </a:lnTo>
                    <a:lnTo>
                      <a:pt x="152" y="58"/>
                    </a:lnTo>
                    <a:lnTo>
                      <a:pt x="150" y="68"/>
                    </a:lnTo>
                    <a:lnTo>
                      <a:pt x="164" y="66"/>
                    </a:lnTo>
                    <a:lnTo>
                      <a:pt x="172" y="68"/>
                    </a:lnTo>
                    <a:lnTo>
                      <a:pt x="176" y="68"/>
                    </a:lnTo>
                    <a:lnTo>
                      <a:pt x="182" y="74"/>
                    </a:lnTo>
                    <a:lnTo>
                      <a:pt x="178" y="80"/>
                    </a:lnTo>
                    <a:lnTo>
                      <a:pt x="172" y="84"/>
                    </a:lnTo>
                    <a:lnTo>
                      <a:pt x="162" y="82"/>
                    </a:lnTo>
                    <a:lnTo>
                      <a:pt x="156" y="84"/>
                    </a:lnTo>
                    <a:lnTo>
                      <a:pt x="140" y="98"/>
                    </a:lnTo>
                    <a:lnTo>
                      <a:pt x="140" y="92"/>
                    </a:lnTo>
                    <a:lnTo>
                      <a:pt x="144" y="82"/>
                    </a:lnTo>
                    <a:lnTo>
                      <a:pt x="138" y="82"/>
                    </a:lnTo>
                    <a:lnTo>
                      <a:pt x="134" y="92"/>
                    </a:lnTo>
                    <a:lnTo>
                      <a:pt x="134" y="96"/>
                    </a:lnTo>
                    <a:lnTo>
                      <a:pt x="136" y="102"/>
                    </a:lnTo>
                    <a:lnTo>
                      <a:pt x="136" y="106"/>
                    </a:lnTo>
                    <a:lnTo>
                      <a:pt x="136" y="108"/>
                    </a:lnTo>
                    <a:lnTo>
                      <a:pt x="134" y="110"/>
                    </a:lnTo>
                    <a:lnTo>
                      <a:pt x="128" y="106"/>
                    </a:lnTo>
                    <a:lnTo>
                      <a:pt x="126" y="104"/>
                    </a:lnTo>
                    <a:lnTo>
                      <a:pt x="124" y="11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610" name="Freeform 26"/>
              <p:cNvSpPr>
                <a:spLocks/>
              </p:cNvSpPr>
              <p:nvPr/>
            </p:nvSpPr>
            <p:spPr bwMode="gray">
              <a:xfrm>
                <a:off x="2159353" y="2086819"/>
                <a:ext cx="41909" cy="27847"/>
              </a:xfrm>
              <a:custGeom>
                <a:avLst/>
                <a:gdLst>
                  <a:gd name="T0" fmla="*/ 8 w 26"/>
                  <a:gd name="T1" fmla="*/ 0 h 16"/>
                  <a:gd name="T2" fmla="*/ 18 w 26"/>
                  <a:gd name="T3" fmla="*/ 0 h 16"/>
                  <a:gd name="T4" fmla="*/ 26 w 26"/>
                  <a:gd name="T5" fmla="*/ 6 h 16"/>
                  <a:gd name="T6" fmla="*/ 26 w 26"/>
                  <a:gd name="T7" fmla="*/ 16 h 16"/>
                  <a:gd name="T8" fmla="*/ 18 w 26"/>
                  <a:gd name="T9" fmla="*/ 16 h 16"/>
                  <a:gd name="T10" fmla="*/ 14 w 26"/>
                  <a:gd name="T11" fmla="*/ 12 h 16"/>
                  <a:gd name="T12" fmla="*/ 4 w 26"/>
                  <a:gd name="T13" fmla="*/ 12 h 16"/>
                  <a:gd name="T14" fmla="*/ 0 w 26"/>
                  <a:gd name="T15" fmla="*/ 4 h 16"/>
                  <a:gd name="T16" fmla="*/ 8 w 2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6">
                    <a:moveTo>
                      <a:pt x="8" y="0"/>
                    </a:moveTo>
                    <a:lnTo>
                      <a:pt x="18" y="0"/>
                    </a:lnTo>
                    <a:lnTo>
                      <a:pt x="26" y="6"/>
                    </a:lnTo>
                    <a:lnTo>
                      <a:pt x="26" y="16"/>
                    </a:lnTo>
                    <a:lnTo>
                      <a:pt x="18" y="16"/>
                    </a:lnTo>
                    <a:lnTo>
                      <a:pt x="14" y="12"/>
                    </a:lnTo>
                    <a:lnTo>
                      <a:pt x="4" y="12"/>
                    </a:lnTo>
                    <a:lnTo>
                      <a:pt x="0" y="4"/>
                    </a:lnTo>
                    <a:lnTo>
                      <a:pt x="8"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611" name="Freeform 27"/>
              <p:cNvSpPr>
                <a:spLocks/>
              </p:cNvSpPr>
              <p:nvPr/>
            </p:nvSpPr>
            <p:spPr bwMode="gray">
              <a:xfrm>
                <a:off x="2662258" y="2462751"/>
                <a:ext cx="112831" cy="48732"/>
              </a:xfrm>
              <a:custGeom>
                <a:avLst/>
                <a:gdLst>
                  <a:gd name="T0" fmla="*/ 4 w 70"/>
                  <a:gd name="T1" fmla="*/ 0 h 28"/>
                  <a:gd name="T2" fmla="*/ 22 w 70"/>
                  <a:gd name="T3" fmla="*/ 0 h 28"/>
                  <a:gd name="T4" fmla="*/ 42 w 70"/>
                  <a:gd name="T5" fmla="*/ 2 h 28"/>
                  <a:gd name="T6" fmla="*/ 62 w 70"/>
                  <a:gd name="T7" fmla="*/ 12 h 28"/>
                  <a:gd name="T8" fmla="*/ 70 w 70"/>
                  <a:gd name="T9" fmla="*/ 22 h 28"/>
                  <a:gd name="T10" fmla="*/ 60 w 70"/>
                  <a:gd name="T11" fmla="*/ 24 h 28"/>
                  <a:gd name="T12" fmla="*/ 46 w 70"/>
                  <a:gd name="T13" fmla="*/ 24 h 28"/>
                  <a:gd name="T14" fmla="*/ 32 w 70"/>
                  <a:gd name="T15" fmla="*/ 24 h 28"/>
                  <a:gd name="T16" fmla="*/ 26 w 70"/>
                  <a:gd name="T17" fmla="*/ 28 h 28"/>
                  <a:gd name="T18" fmla="*/ 14 w 70"/>
                  <a:gd name="T19" fmla="*/ 26 h 28"/>
                  <a:gd name="T20" fmla="*/ 10 w 70"/>
                  <a:gd name="T21" fmla="*/ 16 h 28"/>
                  <a:gd name="T22" fmla="*/ 0 w 70"/>
                  <a:gd name="T23" fmla="*/ 10 h 28"/>
                  <a:gd name="T24" fmla="*/ 0 w 70"/>
                  <a:gd name="T25" fmla="*/ 0 h 28"/>
                  <a:gd name="T26" fmla="*/ 4 w 70"/>
                  <a:gd name="T2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28">
                    <a:moveTo>
                      <a:pt x="4" y="0"/>
                    </a:moveTo>
                    <a:lnTo>
                      <a:pt x="22" y="0"/>
                    </a:lnTo>
                    <a:lnTo>
                      <a:pt x="42" y="2"/>
                    </a:lnTo>
                    <a:lnTo>
                      <a:pt x="62" y="12"/>
                    </a:lnTo>
                    <a:lnTo>
                      <a:pt x="70" y="22"/>
                    </a:lnTo>
                    <a:lnTo>
                      <a:pt x="60" y="24"/>
                    </a:lnTo>
                    <a:lnTo>
                      <a:pt x="46" y="24"/>
                    </a:lnTo>
                    <a:lnTo>
                      <a:pt x="32" y="24"/>
                    </a:lnTo>
                    <a:lnTo>
                      <a:pt x="26" y="28"/>
                    </a:lnTo>
                    <a:lnTo>
                      <a:pt x="14" y="26"/>
                    </a:lnTo>
                    <a:lnTo>
                      <a:pt x="10" y="16"/>
                    </a:lnTo>
                    <a:lnTo>
                      <a:pt x="0" y="10"/>
                    </a:lnTo>
                    <a:lnTo>
                      <a:pt x="0" y="0"/>
                    </a:lnTo>
                    <a:lnTo>
                      <a:pt x="4"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612" name="Freeform 28"/>
              <p:cNvSpPr>
                <a:spLocks/>
              </p:cNvSpPr>
              <p:nvPr/>
            </p:nvSpPr>
            <p:spPr bwMode="gray">
              <a:xfrm>
                <a:off x="2749299" y="2734258"/>
                <a:ext cx="58028" cy="52213"/>
              </a:xfrm>
              <a:custGeom>
                <a:avLst/>
                <a:gdLst>
                  <a:gd name="T0" fmla="*/ 36 w 36"/>
                  <a:gd name="T1" fmla="*/ 4 h 30"/>
                  <a:gd name="T2" fmla="*/ 36 w 36"/>
                  <a:gd name="T3" fmla="*/ 10 h 30"/>
                  <a:gd name="T4" fmla="*/ 34 w 36"/>
                  <a:gd name="T5" fmla="*/ 20 h 30"/>
                  <a:gd name="T6" fmla="*/ 26 w 36"/>
                  <a:gd name="T7" fmla="*/ 26 h 30"/>
                  <a:gd name="T8" fmla="*/ 14 w 36"/>
                  <a:gd name="T9" fmla="*/ 30 h 30"/>
                  <a:gd name="T10" fmla="*/ 0 w 36"/>
                  <a:gd name="T11" fmla="*/ 26 h 30"/>
                  <a:gd name="T12" fmla="*/ 2 w 36"/>
                  <a:gd name="T13" fmla="*/ 12 h 30"/>
                  <a:gd name="T14" fmla="*/ 6 w 36"/>
                  <a:gd name="T15" fmla="*/ 4 h 30"/>
                  <a:gd name="T16" fmla="*/ 12 w 36"/>
                  <a:gd name="T17" fmla="*/ 2 h 30"/>
                  <a:gd name="T18" fmla="*/ 24 w 36"/>
                  <a:gd name="T19" fmla="*/ 0 h 30"/>
                  <a:gd name="T20" fmla="*/ 36 w 36"/>
                  <a:gd name="T2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0">
                    <a:moveTo>
                      <a:pt x="36" y="4"/>
                    </a:moveTo>
                    <a:lnTo>
                      <a:pt x="36" y="10"/>
                    </a:lnTo>
                    <a:lnTo>
                      <a:pt x="34" y="20"/>
                    </a:lnTo>
                    <a:lnTo>
                      <a:pt x="26" y="26"/>
                    </a:lnTo>
                    <a:lnTo>
                      <a:pt x="14" y="30"/>
                    </a:lnTo>
                    <a:lnTo>
                      <a:pt x="0" y="26"/>
                    </a:lnTo>
                    <a:lnTo>
                      <a:pt x="2" y="12"/>
                    </a:lnTo>
                    <a:lnTo>
                      <a:pt x="6" y="4"/>
                    </a:lnTo>
                    <a:lnTo>
                      <a:pt x="12" y="2"/>
                    </a:lnTo>
                    <a:lnTo>
                      <a:pt x="24" y="0"/>
                    </a:lnTo>
                    <a:lnTo>
                      <a:pt x="36" y="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613" name="Freeform 29"/>
              <p:cNvSpPr>
                <a:spLocks/>
              </p:cNvSpPr>
              <p:nvPr/>
            </p:nvSpPr>
            <p:spPr bwMode="gray">
              <a:xfrm>
                <a:off x="2494623" y="2849126"/>
                <a:ext cx="177306" cy="121830"/>
              </a:xfrm>
              <a:custGeom>
                <a:avLst/>
                <a:gdLst>
                  <a:gd name="T0" fmla="*/ 18 w 110"/>
                  <a:gd name="T1" fmla="*/ 16 h 70"/>
                  <a:gd name="T2" fmla="*/ 18 w 110"/>
                  <a:gd name="T3" fmla="*/ 6 h 70"/>
                  <a:gd name="T4" fmla="*/ 28 w 110"/>
                  <a:gd name="T5" fmla="*/ 0 h 70"/>
                  <a:gd name="T6" fmla="*/ 40 w 110"/>
                  <a:gd name="T7" fmla="*/ 0 h 70"/>
                  <a:gd name="T8" fmla="*/ 40 w 110"/>
                  <a:gd name="T9" fmla="*/ 8 h 70"/>
                  <a:gd name="T10" fmla="*/ 42 w 110"/>
                  <a:gd name="T11" fmla="*/ 12 h 70"/>
                  <a:gd name="T12" fmla="*/ 52 w 110"/>
                  <a:gd name="T13" fmla="*/ 14 h 70"/>
                  <a:gd name="T14" fmla="*/ 54 w 110"/>
                  <a:gd name="T15" fmla="*/ 16 h 70"/>
                  <a:gd name="T16" fmla="*/ 56 w 110"/>
                  <a:gd name="T17" fmla="*/ 20 h 70"/>
                  <a:gd name="T18" fmla="*/ 62 w 110"/>
                  <a:gd name="T19" fmla="*/ 22 h 70"/>
                  <a:gd name="T20" fmla="*/ 70 w 110"/>
                  <a:gd name="T21" fmla="*/ 30 h 70"/>
                  <a:gd name="T22" fmla="*/ 84 w 110"/>
                  <a:gd name="T23" fmla="*/ 32 h 70"/>
                  <a:gd name="T24" fmla="*/ 86 w 110"/>
                  <a:gd name="T25" fmla="*/ 38 h 70"/>
                  <a:gd name="T26" fmla="*/ 88 w 110"/>
                  <a:gd name="T27" fmla="*/ 46 h 70"/>
                  <a:gd name="T28" fmla="*/ 98 w 110"/>
                  <a:gd name="T29" fmla="*/ 46 h 70"/>
                  <a:gd name="T30" fmla="*/ 108 w 110"/>
                  <a:gd name="T31" fmla="*/ 48 h 70"/>
                  <a:gd name="T32" fmla="*/ 110 w 110"/>
                  <a:gd name="T33" fmla="*/ 52 h 70"/>
                  <a:gd name="T34" fmla="*/ 110 w 110"/>
                  <a:gd name="T35" fmla="*/ 56 h 70"/>
                  <a:gd name="T36" fmla="*/ 108 w 110"/>
                  <a:gd name="T37" fmla="*/ 56 h 70"/>
                  <a:gd name="T38" fmla="*/ 106 w 110"/>
                  <a:gd name="T39" fmla="*/ 60 h 70"/>
                  <a:gd name="T40" fmla="*/ 102 w 110"/>
                  <a:gd name="T41" fmla="*/ 60 h 70"/>
                  <a:gd name="T42" fmla="*/ 100 w 110"/>
                  <a:gd name="T43" fmla="*/ 62 h 70"/>
                  <a:gd name="T44" fmla="*/ 90 w 110"/>
                  <a:gd name="T45" fmla="*/ 60 h 70"/>
                  <a:gd name="T46" fmla="*/ 84 w 110"/>
                  <a:gd name="T47" fmla="*/ 58 h 70"/>
                  <a:gd name="T48" fmla="*/ 76 w 110"/>
                  <a:gd name="T49" fmla="*/ 52 h 70"/>
                  <a:gd name="T50" fmla="*/ 68 w 110"/>
                  <a:gd name="T51" fmla="*/ 46 h 70"/>
                  <a:gd name="T52" fmla="*/ 64 w 110"/>
                  <a:gd name="T53" fmla="*/ 42 h 70"/>
                  <a:gd name="T54" fmla="*/ 60 w 110"/>
                  <a:gd name="T55" fmla="*/ 44 h 70"/>
                  <a:gd name="T56" fmla="*/ 58 w 110"/>
                  <a:gd name="T57" fmla="*/ 48 h 70"/>
                  <a:gd name="T58" fmla="*/ 52 w 110"/>
                  <a:gd name="T59" fmla="*/ 56 h 70"/>
                  <a:gd name="T60" fmla="*/ 40 w 110"/>
                  <a:gd name="T61" fmla="*/ 68 h 70"/>
                  <a:gd name="T62" fmla="*/ 24 w 110"/>
                  <a:gd name="T63" fmla="*/ 70 h 70"/>
                  <a:gd name="T64" fmla="*/ 26 w 110"/>
                  <a:gd name="T65" fmla="*/ 56 h 70"/>
                  <a:gd name="T66" fmla="*/ 14 w 110"/>
                  <a:gd name="T67" fmla="*/ 56 h 70"/>
                  <a:gd name="T68" fmla="*/ 10 w 110"/>
                  <a:gd name="T69" fmla="*/ 56 h 70"/>
                  <a:gd name="T70" fmla="*/ 6 w 110"/>
                  <a:gd name="T71" fmla="*/ 62 h 70"/>
                  <a:gd name="T72" fmla="*/ 0 w 110"/>
                  <a:gd name="T73" fmla="*/ 56 h 70"/>
                  <a:gd name="T74" fmla="*/ 6 w 110"/>
                  <a:gd name="T75" fmla="*/ 48 h 70"/>
                  <a:gd name="T76" fmla="*/ 16 w 110"/>
                  <a:gd name="T77" fmla="*/ 38 h 70"/>
                  <a:gd name="T78" fmla="*/ 16 w 110"/>
                  <a:gd name="T79" fmla="*/ 26 h 70"/>
                  <a:gd name="T80" fmla="*/ 18 w 110"/>
                  <a:gd name="T81" fmla="*/ 22 h 70"/>
                  <a:gd name="T82" fmla="*/ 18 w 110"/>
                  <a:gd name="T83" fmla="*/ 1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70">
                    <a:moveTo>
                      <a:pt x="18" y="16"/>
                    </a:moveTo>
                    <a:lnTo>
                      <a:pt x="18" y="6"/>
                    </a:lnTo>
                    <a:lnTo>
                      <a:pt x="28" y="0"/>
                    </a:lnTo>
                    <a:lnTo>
                      <a:pt x="40" y="0"/>
                    </a:lnTo>
                    <a:lnTo>
                      <a:pt x="40" y="8"/>
                    </a:lnTo>
                    <a:lnTo>
                      <a:pt x="42" y="12"/>
                    </a:lnTo>
                    <a:lnTo>
                      <a:pt x="52" y="14"/>
                    </a:lnTo>
                    <a:lnTo>
                      <a:pt x="54" y="16"/>
                    </a:lnTo>
                    <a:lnTo>
                      <a:pt x="56" y="20"/>
                    </a:lnTo>
                    <a:lnTo>
                      <a:pt x="62" y="22"/>
                    </a:lnTo>
                    <a:lnTo>
                      <a:pt x="70" y="30"/>
                    </a:lnTo>
                    <a:lnTo>
                      <a:pt x="84" y="32"/>
                    </a:lnTo>
                    <a:lnTo>
                      <a:pt x="86" y="38"/>
                    </a:lnTo>
                    <a:lnTo>
                      <a:pt x="88" y="46"/>
                    </a:lnTo>
                    <a:lnTo>
                      <a:pt x="98" y="46"/>
                    </a:lnTo>
                    <a:lnTo>
                      <a:pt x="108" y="48"/>
                    </a:lnTo>
                    <a:lnTo>
                      <a:pt x="110" y="52"/>
                    </a:lnTo>
                    <a:lnTo>
                      <a:pt x="110" y="56"/>
                    </a:lnTo>
                    <a:lnTo>
                      <a:pt x="108" y="56"/>
                    </a:lnTo>
                    <a:lnTo>
                      <a:pt x="106" y="60"/>
                    </a:lnTo>
                    <a:lnTo>
                      <a:pt x="102" y="60"/>
                    </a:lnTo>
                    <a:lnTo>
                      <a:pt x="100" y="62"/>
                    </a:lnTo>
                    <a:lnTo>
                      <a:pt x="90" y="60"/>
                    </a:lnTo>
                    <a:lnTo>
                      <a:pt x="84" y="58"/>
                    </a:lnTo>
                    <a:lnTo>
                      <a:pt x="76" y="52"/>
                    </a:lnTo>
                    <a:lnTo>
                      <a:pt x="68" y="46"/>
                    </a:lnTo>
                    <a:lnTo>
                      <a:pt x="64" y="42"/>
                    </a:lnTo>
                    <a:lnTo>
                      <a:pt x="60" y="44"/>
                    </a:lnTo>
                    <a:lnTo>
                      <a:pt x="58" y="48"/>
                    </a:lnTo>
                    <a:lnTo>
                      <a:pt x="52" y="56"/>
                    </a:lnTo>
                    <a:lnTo>
                      <a:pt x="40" y="68"/>
                    </a:lnTo>
                    <a:lnTo>
                      <a:pt x="24" y="70"/>
                    </a:lnTo>
                    <a:lnTo>
                      <a:pt x="26" y="56"/>
                    </a:lnTo>
                    <a:lnTo>
                      <a:pt x="14" y="56"/>
                    </a:lnTo>
                    <a:lnTo>
                      <a:pt x="10" y="56"/>
                    </a:lnTo>
                    <a:lnTo>
                      <a:pt x="6" y="62"/>
                    </a:lnTo>
                    <a:lnTo>
                      <a:pt x="0" y="56"/>
                    </a:lnTo>
                    <a:lnTo>
                      <a:pt x="6" y="48"/>
                    </a:lnTo>
                    <a:lnTo>
                      <a:pt x="16" y="38"/>
                    </a:lnTo>
                    <a:lnTo>
                      <a:pt x="16" y="26"/>
                    </a:lnTo>
                    <a:lnTo>
                      <a:pt x="18" y="22"/>
                    </a:lnTo>
                    <a:lnTo>
                      <a:pt x="18" y="1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614" name="Freeform 30"/>
              <p:cNvSpPr>
                <a:spLocks/>
              </p:cNvSpPr>
              <p:nvPr/>
            </p:nvSpPr>
            <p:spPr bwMode="gray">
              <a:xfrm>
                <a:off x="2185143" y="2661160"/>
                <a:ext cx="109608" cy="62655"/>
              </a:xfrm>
              <a:custGeom>
                <a:avLst/>
                <a:gdLst>
                  <a:gd name="T0" fmla="*/ 6 w 68"/>
                  <a:gd name="T1" fmla="*/ 26 h 36"/>
                  <a:gd name="T2" fmla="*/ 0 w 68"/>
                  <a:gd name="T3" fmla="*/ 24 h 36"/>
                  <a:gd name="T4" fmla="*/ 10 w 68"/>
                  <a:gd name="T5" fmla="*/ 16 h 36"/>
                  <a:gd name="T6" fmla="*/ 18 w 68"/>
                  <a:gd name="T7" fmla="*/ 10 h 36"/>
                  <a:gd name="T8" fmla="*/ 20 w 68"/>
                  <a:gd name="T9" fmla="*/ 0 h 36"/>
                  <a:gd name="T10" fmla="*/ 28 w 68"/>
                  <a:gd name="T11" fmla="*/ 2 h 36"/>
                  <a:gd name="T12" fmla="*/ 38 w 68"/>
                  <a:gd name="T13" fmla="*/ 6 h 36"/>
                  <a:gd name="T14" fmla="*/ 48 w 68"/>
                  <a:gd name="T15" fmla="*/ 14 h 36"/>
                  <a:gd name="T16" fmla="*/ 60 w 68"/>
                  <a:gd name="T17" fmla="*/ 18 h 36"/>
                  <a:gd name="T18" fmla="*/ 66 w 68"/>
                  <a:gd name="T19" fmla="*/ 24 h 36"/>
                  <a:gd name="T20" fmla="*/ 68 w 68"/>
                  <a:gd name="T21" fmla="*/ 32 h 36"/>
                  <a:gd name="T22" fmla="*/ 64 w 68"/>
                  <a:gd name="T23" fmla="*/ 34 h 36"/>
                  <a:gd name="T24" fmla="*/ 56 w 68"/>
                  <a:gd name="T25" fmla="*/ 36 h 36"/>
                  <a:gd name="T26" fmla="*/ 44 w 68"/>
                  <a:gd name="T27" fmla="*/ 36 h 36"/>
                  <a:gd name="T28" fmla="*/ 28 w 68"/>
                  <a:gd name="T29" fmla="*/ 34 h 36"/>
                  <a:gd name="T30" fmla="*/ 18 w 68"/>
                  <a:gd name="T31" fmla="*/ 30 h 36"/>
                  <a:gd name="T32" fmla="*/ 6 w 68"/>
                  <a:gd name="T3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36">
                    <a:moveTo>
                      <a:pt x="6" y="26"/>
                    </a:moveTo>
                    <a:lnTo>
                      <a:pt x="0" y="24"/>
                    </a:lnTo>
                    <a:lnTo>
                      <a:pt x="10" y="16"/>
                    </a:lnTo>
                    <a:lnTo>
                      <a:pt x="18" y="10"/>
                    </a:lnTo>
                    <a:lnTo>
                      <a:pt x="20" y="0"/>
                    </a:lnTo>
                    <a:lnTo>
                      <a:pt x="28" y="2"/>
                    </a:lnTo>
                    <a:lnTo>
                      <a:pt x="38" y="6"/>
                    </a:lnTo>
                    <a:lnTo>
                      <a:pt x="48" y="14"/>
                    </a:lnTo>
                    <a:lnTo>
                      <a:pt x="60" y="18"/>
                    </a:lnTo>
                    <a:lnTo>
                      <a:pt x="66" y="24"/>
                    </a:lnTo>
                    <a:lnTo>
                      <a:pt x="68" y="32"/>
                    </a:lnTo>
                    <a:lnTo>
                      <a:pt x="64" y="34"/>
                    </a:lnTo>
                    <a:lnTo>
                      <a:pt x="56" y="36"/>
                    </a:lnTo>
                    <a:lnTo>
                      <a:pt x="44" y="36"/>
                    </a:lnTo>
                    <a:lnTo>
                      <a:pt x="28" y="34"/>
                    </a:lnTo>
                    <a:lnTo>
                      <a:pt x="18" y="30"/>
                    </a:lnTo>
                    <a:lnTo>
                      <a:pt x="6" y="2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615" name="Freeform 31"/>
              <p:cNvSpPr>
                <a:spLocks/>
              </p:cNvSpPr>
              <p:nvPr/>
            </p:nvSpPr>
            <p:spPr bwMode="gray">
              <a:xfrm>
                <a:off x="2426924" y="2455789"/>
                <a:ext cx="741463" cy="570860"/>
              </a:xfrm>
              <a:custGeom>
                <a:avLst/>
                <a:gdLst>
                  <a:gd name="T0" fmla="*/ 148 w 460"/>
                  <a:gd name="T1" fmla="*/ 30 h 328"/>
                  <a:gd name="T2" fmla="*/ 154 w 460"/>
                  <a:gd name="T3" fmla="*/ 52 h 328"/>
                  <a:gd name="T4" fmla="*/ 184 w 460"/>
                  <a:gd name="T5" fmla="*/ 36 h 328"/>
                  <a:gd name="T6" fmla="*/ 238 w 460"/>
                  <a:gd name="T7" fmla="*/ 44 h 328"/>
                  <a:gd name="T8" fmla="*/ 250 w 460"/>
                  <a:gd name="T9" fmla="*/ 54 h 328"/>
                  <a:gd name="T10" fmla="*/ 258 w 460"/>
                  <a:gd name="T11" fmla="*/ 58 h 328"/>
                  <a:gd name="T12" fmla="*/ 280 w 460"/>
                  <a:gd name="T13" fmla="*/ 68 h 328"/>
                  <a:gd name="T14" fmla="*/ 284 w 460"/>
                  <a:gd name="T15" fmla="*/ 86 h 328"/>
                  <a:gd name="T16" fmla="*/ 306 w 460"/>
                  <a:gd name="T17" fmla="*/ 90 h 328"/>
                  <a:gd name="T18" fmla="*/ 332 w 460"/>
                  <a:gd name="T19" fmla="*/ 92 h 328"/>
                  <a:gd name="T20" fmla="*/ 324 w 460"/>
                  <a:gd name="T21" fmla="*/ 108 h 328"/>
                  <a:gd name="T22" fmla="*/ 360 w 460"/>
                  <a:gd name="T23" fmla="*/ 116 h 328"/>
                  <a:gd name="T24" fmla="*/ 342 w 460"/>
                  <a:gd name="T25" fmla="*/ 122 h 328"/>
                  <a:gd name="T26" fmla="*/ 368 w 460"/>
                  <a:gd name="T27" fmla="*/ 134 h 328"/>
                  <a:gd name="T28" fmla="*/ 346 w 460"/>
                  <a:gd name="T29" fmla="*/ 136 h 328"/>
                  <a:gd name="T30" fmla="*/ 346 w 460"/>
                  <a:gd name="T31" fmla="*/ 150 h 328"/>
                  <a:gd name="T32" fmla="*/ 382 w 460"/>
                  <a:gd name="T33" fmla="*/ 160 h 328"/>
                  <a:gd name="T34" fmla="*/ 404 w 460"/>
                  <a:gd name="T35" fmla="*/ 174 h 328"/>
                  <a:gd name="T36" fmla="*/ 434 w 460"/>
                  <a:gd name="T37" fmla="*/ 190 h 328"/>
                  <a:gd name="T38" fmla="*/ 460 w 460"/>
                  <a:gd name="T39" fmla="*/ 208 h 328"/>
                  <a:gd name="T40" fmla="*/ 434 w 460"/>
                  <a:gd name="T41" fmla="*/ 216 h 328"/>
                  <a:gd name="T42" fmla="*/ 420 w 460"/>
                  <a:gd name="T43" fmla="*/ 240 h 328"/>
                  <a:gd name="T44" fmla="*/ 386 w 460"/>
                  <a:gd name="T45" fmla="*/ 222 h 328"/>
                  <a:gd name="T46" fmla="*/ 358 w 460"/>
                  <a:gd name="T47" fmla="*/ 230 h 328"/>
                  <a:gd name="T48" fmla="*/ 408 w 460"/>
                  <a:gd name="T49" fmla="*/ 284 h 328"/>
                  <a:gd name="T50" fmla="*/ 394 w 460"/>
                  <a:gd name="T51" fmla="*/ 290 h 328"/>
                  <a:gd name="T52" fmla="*/ 356 w 460"/>
                  <a:gd name="T53" fmla="*/ 290 h 328"/>
                  <a:gd name="T54" fmla="*/ 366 w 460"/>
                  <a:gd name="T55" fmla="*/ 306 h 328"/>
                  <a:gd name="T56" fmla="*/ 354 w 460"/>
                  <a:gd name="T57" fmla="*/ 322 h 328"/>
                  <a:gd name="T58" fmla="*/ 310 w 460"/>
                  <a:gd name="T59" fmla="*/ 314 h 328"/>
                  <a:gd name="T60" fmla="*/ 288 w 460"/>
                  <a:gd name="T61" fmla="*/ 280 h 328"/>
                  <a:gd name="T62" fmla="*/ 256 w 460"/>
                  <a:gd name="T63" fmla="*/ 258 h 328"/>
                  <a:gd name="T64" fmla="*/ 238 w 460"/>
                  <a:gd name="T65" fmla="*/ 260 h 328"/>
                  <a:gd name="T66" fmla="*/ 208 w 460"/>
                  <a:gd name="T67" fmla="*/ 270 h 328"/>
                  <a:gd name="T68" fmla="*/ 202 w 460"/>
                  <a:gd name="T69" fmla="*/ 236 h 328"/>
                  <a:gd name="T70" fmla="*/ 238 w 460"/>
                  <a:gd name="T71" fmla="*/ 240 h 328"/>
                  <a:gd name="T72" fmla="*/ 246 w 460"/>
                  <a:gd name="T73" fmla="*/ 222 h 328"/>
                  <a:gd name="T74" fmla="*/ 272 w 460"/>
                  <a:gd name="T75" fmla="*/ 172 h 328"/>
                  <a:gd name="T76" fmla="*/ 246 w 460"/>
                  <a:gd name="T77" fmla="*/ 156 h 328"/>
                  <a:gd name="T78" fmla="*/ 218 w 460"/>
                  <a:gd name="T79" fmla="*/ 150 h 328"/>
                  <a:gd name="T80" fmla="*/ 212 w 460"/>
                  <a:gd name="T81" fmla="*/ 124 h 328"/>
                  <a:gd name="T82" fmla="*/ 186 w 460"/>
                  <a:gd name="T83" fmla="*/ 106 h 328"/>
                  <a:gd name="T84" fmla="*/ 178 w 460"/>
                  <a:gd name="T85" fmla="*/ 112 h 328"/>
                  <a:gd name="T86" fmla="*/ 130 w 460"/>
                  <a:gd name="T87" fmla="*/ 116 h 328"/>
                  <a:gd name="T88" fmla="*/ 56 w 460"/>
                  <a:gd name="T89" fmla="*/ 110 h 328"/>
                  <a:gd name="T90" fmla="*/ 20 w 460"/>
                  <a:gd name="T91" fmla="*/ 102 h 328"/>
                  <a:gd name="T92" fmla="*/ 32 w 460"/>
                  <a:gd name="T93" fmla="*/ 86 h 328"/>
                  <a:gd name="T94" fmla="*/ 0 w 460"/>
                  <a:gd name="T95" fmla="*/ 72 h 328"/>
                  <a:gd name="T96" fmla="*/ 38 w 460"/>
                  <a:gd name="T97" fmla="*/ 2 h 328"/>
                  <a:gd name="T98" fmla="*/ 64 w 460"/>
                  <a:gd name="T99" fmla="*/ 12 h 328"/>
                  <a:gd name="T100" fmla="*/ 68 w 460"/>
                  <a:gd name="T101" fmla="*/ 76 h 328"/>
                  <a:gd name="T102" fmla="*/ 78 w 460"/>
                  <a:gd name="T103" fmla="*/ 46 h 328"/>
                  <a:gd name="T104" fmla="*/ 108 w 460"/>
                  <a:gd name="T105"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0" h="328">
                    <a:moveTo>
                      <a:pt x="134" y="6"/>
                    </a:moveTo>
                    <a:lnTo>
                      <a:pt x="140" y="14"/>
                    </a:lnTo>
                    <a:lnTo>
                      <a:pt x="146" y="22"/>
                    </a:lnTo>
                    <a:lnTo>
                      <a:pt x="148" y="30"/>
                    </a:lnTo>
                    <a:lnTo>
                      <a:pt x="148" y="38"/>
                    </a:lnTo>
                    <a:lnTo>
                      <a:pt x="144" y="42"/>
                    </a:lnTo>
                    <a:lnTo>
                      <a:pt x="144" y="52"/>
                    </a:lnTo>
                    <a:lnTo>
                      <a:pt x="154" y="52"/>
                    </a:lnTo>
                    <a:lnTo>
                      <a:pt x="158" y="42"/>
                    </a:lnTo>
                    <a:lnTo>
                      <a:pt x="168" y="42"/>
                    </a:lnTo>
                    <a:lnTo>
                      <a:pt x="180" y="50"/>
                    </a:lnTo>
                    <a:lnTo>
                      <a:pt x="184" y="36"/>
                    </a:lnTo>
                    <a:lnTo>
                      <a:pt x="198" y="34"/>
                    </a:lnTo>
                    <a:lnTo>
                      <a:pt x="214" y="34"/>
                    </a:lnTo>
                    <a:lnTo>
                      <a:pt x="230" y="40"/>
                    </a:lnTo>
                    <a:lnTo>
                      <a:pt x="238" y="44"/>
                    </a:lnTo>
                    <a:lnTo>
                      <a:pt x="228" y="50"/>
                    </a:lnTo>
                    <a:lnTo>
                      <a:pt x="226" y="58"/>
                    </a:lnTo>
                    <a:lnTo>
                      <a:pt x="240" y="52"/>
                    </a:lnTo>
                    <a:lnTo>
                      <a:pt x="250" y="54"/>
                    </a:lnTo>
                    <a:lnTo>
                      <a:pt x="244" y="60"/>
                    </a:lnTo>
                    <a:lnTo>
                      <a:pt x="238" y="68"/>
                    </a:lnTo>
                    <a:lnTo>
                      <a:pt x="246" y="66"/>
                    </a:lnTo>
                    <a:lnTo>
                      <a:pt x="258" y="58"/>
                    </a:lnTo>
                    <a:lnTo>
                      <a:pt x="260" y="66"/>
                    </a:lnTo>
                    <a:lnTo>
                      <a:pt x="254" y="74"/>
                    </a:lnTo>
                    <a:lnTo>
                      <a:pt x="264" y="74"/>
                    </a:lnTo>
                    <a:lnTo>
                      <a:pt x="280" y="68"/>
                    </a:lnTo>
                    <a:lnTo>
                      <a:pt x="290" y="70"/>
                    </a:lnTo>
                    <a:lnTo>
                      <a:pt x="296" y="76"/>
                    </a:lnTo>
                    <a:lnTo>
                      <a:pt x="292" y="80"/>
                    </a:lnTo>
                    <a:lnTo>
                      <a:pt x="284" y="86"/>
                    </a:lnTo>
                    <a:lnTo>
                      <a:pt x="290" y="90"/>
                    </a:lnTo>
                    <a:lnTo>
                      <a:pt x="300" y="86"/>
                    </a:lnTo>
                    <a:lnTo>
                      <a:pt x="306" y="84"/>
                    </a:lnTo>
                    <a:lnTo>
                      <a:pt x="306" y="90"/>
                    </a:lnTo>
                    <a:lnTo>
                      <a:pt x="298" y="98"/>
                    </a:lnTo>
                    <a:lnTo>
                      <a:pt x="304" y="98"/>
                    </a:lnTo>
                    <a:lnTo>
                      <a:pt x="320" y="92"/>
                    </a:lnTo>
                    <a:lnTo>
                      <a:pt x="332" y="92"/>
                    </a:lnTo>
                    <a:lnTo>
                      <a:pt x="342" y="96"/>
                    </a:lnTo>
                    <a:lnTo>
                      <a:pt x="342" y="100"/>
                    </a:lnTo>
                    <a:lnTo>
                      <a:pt x="334" y="104"/>
                    </a:lnTo>
                    <a:lnTo>
                      <a:pt x="324" y="108"/>
                    </a:lnTo>
                    <a:lnTo>
                      <a:pt x="332" y="112"/>
                    </a:lnTo>
                    <a:lnTo>
                      <a:pt x="350" y="108"/>
                    </a:lnTo>
                    <a:lnTo>
                      <a:pt x="356" y="110"/>
                    </a:lnTo>
                    <a:lnTo>
                      <a:pt x="360" y="116"/>
                    </a:lnTo>
                    <a:lnTo>
                      <a:pt x="362" y="122"/>
                    </a:lnTo>
                    <a:lnTo>
                      <a:pt x="354" y="122"/>
                    </a:lnTo>
                    <a:lnTo>
                      <a:pt x="348" y="122"/>
                    </a:lnTo>
                    <a:lnTo>
                      <a:pt x="342" y="122"/>
                    </a:lnTo>
                    <a:lnTo>
                      <a:pt x="342" y="128"/>
                    </a:lnTo>
                    <a:lnTo>
                      <a:pt x="352" y="128"/>
                    </a:lnTo>
                    <a:lnTo>
                      <a:pt x="362" y="128"/>
                    </a:lnTo>
                    <a:lnTo>
                      <a:pt x="368" y="134"/>
                    </a:lnTo>
                    <a:lnTo>
                      <a:pt x="370" y="138"/>
                    </a:lnTo>
                    <a:lnTo>
                      <a:pt x="368" y="138"/>
                    </a:lnTo>
                    <a:lnTo>
                      <a:pt x="362" y="138"/>
                    </a:lnTo>
                    <a:lnTo>
                      <a:pt x="346" y="136"/>
                    </a:lnTo>
                    <a:lnTo>
                      <a:pt x="344" y="138"/>
                    </a:lnTo>
                    <a:lnTo>
                      <a:pt x="342" y="140"/>
                    </a:lnTo>
                    <a:lnTo>
                      <a:pt x="342" y="144"/>
                    </a:lnTo>
                    <a:lnTo>
                      <a:pt x="346" y="150"/>
                    </a:lnTo>
                    <a:lnTo>
                      <a:pt x="354" y="156"/>
                    </a:lnTo>
                    <a:lnTo>
                      <a:pt x="362" y="156"/>
                    </a:lnTo>
                    <a:lnTo>
                      <a:pt x="370" y="154"/>
                    </a:lnTo>
                    <a:lnTo>
                      <a:pt x="382" y="160"/>
                    </a:lnTo>
                    <a:lnTo>
                      <a:pt x="382" y="166"/>
                    </a:lnTo>
                    <a:lnTo>
                      <a:pt x="388" y="168"/>
                    </a:lnTo>
                    <a:lnTo>
                      <a:pt x="398" y="170"/>
                    </a:lnTo>
                    <a:lnTo>
                      <a:pt x="404" y="174"/>
                    </a:lnTo>
                    <a:lnTo>
                      <a:pt x="406" y="180"/>
                    </a:lnTo>
                    <a:lnTo>
                      <a:pt x="416" y="180"/>
                    </a:lnTo>
                    <a:lnTo>
                      <a:pt x="424" y="182"/>
                    </a:lnTo>
                    <a:lnTo>
                      <a:pt x="434" y="190"/>
                    </a:lnTo>
                    <a:lnTo>
                      <a:pt x="438" y="194"/>
                    </a:lnTo>
                    <a:lnTo>
                      <a:pt x="450" y="196"/>
                    </a:lnTo>
                    <a:lnTo>
                      <a:pt x="460" y="204"/>
                    </a:lnTo>
                    <a:lnTo>
                      <a:pt x="460" y="208"/>
                    </a:lnTo>
                    <a:lnTo>
                      <a:pt x="460" y="212"/>
                    </a:lnTo>
                    <a:lnTo>
                      <a:pt x="458" y="214"/>
                    </a:lnTo>
                    <a:lnTo>
                      <a:pt x="444" y="216"/>
                    </a:lnTo>
                    <a:lnTo>
                      <a:pt x="434" y="216"/>
                    </a:lnTo>
                    <a:lnTo>
                      <a:pt x="436" y="226"/>
                    </a:lnTo>
                    <a:lnTo>
                      <a:pt x="430" y="232"/>
                    </a:lnTo>
                    <a:lnTo>
                      <a:pt x="420" y="232"/>
                    </a:lnTo>
                    <a:lnTo>
                      <a:pt x="420" y="240"/>
                    </a:lnTo>
                    <a:lnTo>
                      <a:pt x="414" y="248"/>
                    </a:lnTo>
                    <a:lnTo>
                      <a:pt x="398" y="240"/>
                    </a:lnTo>
                    <a:lnTo>
                      <a:pt x="390" y="230"/>
                    </a:lnTo>
                    <a:lnTo>
                      <a:pt x="386" y="222"/>
                    </a:lnTo>
                    <a:lnTo>
                      <a:pt x="364" y="208"/>
                    </a:lnTo>
                    <a:lnTo>
                      <a:pt x="356" y="212"/>
                    </a:lnTo>
                    <a:lnTo>
                      <a:pt x="360" y="222"/>
                    </a:lnTo>
                    <a:lnTo>
                      <a:pt x="358" y="230"/>
                    </a:lnTo>
                    <a:lnTo>
                      <a:pt x="364" y="244"/>
                    </a:lnTo>
                    <a:lnTo>
                      <a:pt x="376" y="256"/>
                    </a:lnTo>
                    <a:lnTo>
                      <a:pt x="394" y="270"/>
                    </a:lnTo>
                    <a:lnTo>
                      <a:pt x="408" y="284"/>
                    </a:lnTo>
                    <a:lnTo>
                      <a:pt x="406" y="290"/>
                    </a:lnTo>
                    <a:lnTo>
                      <a:pt x="400" y="288"/>
                    </a:lnTo>
                    <a:lnTo>
                      <a:pt x="396" y="288"/>
                    </a:lnTo>
                    <a:lnTo>
                      <a:pt x="394" y="290"/>
                    </a:lnTo>
                    <a:lnTo>
                      <a:pt x="400" y="304"/>
                    </a:lnTo>
                    <a:lnTo>
                      <a:pt x="394" y="310"/>
                    </a:lnTo>
                    <a:lnTo>
                      <a:pt x="378" y="302"/>
                    </a:lnTo>
                    <a:lnTo>
                      <a:pt x="356" y="290"/>
                    </a:lnTo>
                    <a:lnTo>
                      <a:pt x="344" y="278"/>
                    </a:lnTo>
                    <a:lnTo>
                      <a:pt x="338" y="282"/>
                    </a:lnTo>
                    <a:lnTo>
                      <a:pt x="348" y="292"/>
                    </a:lnTo>
                    <a:lnTo>
                      <a:pt x="366" y="306"/>
                    </a:lnTo>
                    <a:lnTo>
                      <a:pt x="370" y="312"/>
                    </a:lnTo>
                    <a:lnTo>
                      <a:pt x="374" y="320"/>
                    </a:lnTo>
                    <a:lnTo>
                      <a:pt x="378" y="328"/>
                    </a:lnTo>
                    <a:lnTo>
                      <a:pt x="354" y="322"/>
                    </a:lnTo>
                    <a:lnTo>
                      <a:pt x="334" y="314"/>
                    </a:lnTo>
                    <a:lnTo>
                      <a:pt x="320" y="304"/>
                    </a:lnTo>
                    <a:lnTo>
                      <a:pt x="312" y="304"/>
                    </a:lnTo>
                    <a:lnTo>
                      <a:pt x="310" y="314"/>
                    </a:lnTo>
                    <a:lnTo>
                      <a:pt x="296" y="298"/>
                    </a:lnTo>
                    <a:lnTo>
                      <a:pt x="290" y="290"/>
                    </a:lnTo>
                    <a:lnTo>
                      <a:pt x="294" y="286"/>
                    </a:lnTo>
                    <a:lnTo>
                      <a:pt x="288" y="280"/>
                    </a:lnTo>
                    <a:lnTo>
                      <a:pt x="280" y="282"/>
                    </a:lnTo>
                    <a:lnTo>
                      <a:pt x="272" y="274"/>
                    </a:lnTo>
                    <a:lnTo>
                      <a:pt x="262" y="264"/>
                    </a:lnTo>
                    <a:lnTo>
                      <a:pt x="256" y="258"/>
                    </a:lnTo>
                    <a:lnTo>
                      <a:pt x="244" y="254"/>
                    </a:lnTo>
                    <a:lnTo>
                      <a:pt x="238" y="250"/>
                    </a:lnTo>
                    <a:lnTo>
                      <a:pt x="238" y="258"/>
                    </a:lnTo>
                    <a:lnTo>
                      <a:pt x="238" y="260"/>
                    </a:lnTo>
                    <a:lnTo>
                      <a:pt x="236" y="262"/>
                    </a:lnTo>
                    <a:lnTo>
                      <a:pt x="224" y="262"/>
                    </a:lnTo>
                    <a:lnTo>
                      <a:pt x="218" y="266"/>
                    </a:lnTo>
                    <a:lnTo>
                      <a:pt x="208" y="270"/>
                    </a:lnTo>
                    <a:lnTo>
                      <a:pt x="194" y="268"/>
                    </a:lnTo>
                    <a:lnTo>
                      <a:pt x="186" y="258"/>
                    </a:lnTo>
                    <a:lnTo>
                      <a:pt x="188" y="246"/>
                    </a:lnTo>
                    <a:lnTo>
                      <a:pt x="202" y="236"/>
                    </a:lnTo>
                    <a:lnTo>
                      <a:pt x="214" y="238"/>
                    </a:lnTo>
                    <a:lnTo>
                      <a:pt x="226" y="242"/>
                    </a:lnTo>
                    <a:lnTo>
                      <a:pt x="232" y="246"/>
                    </a:lnTo>
                    <a:lnTo>
                      <a:pt x="238" y="240"/>
                    </a:lnTo>
                    <a:lnTo>
                      <a:pt x="246" y="236"/>
                    </a:lnTo>
                    <a:lnTo>
                      <a:pt x="258" y="232"/>
                    </a:lnTo>
                    <a:lnTo>
                      <a:pt x="254" y="228"/>
                    </a:lnTo>
                    <a:lnTo>
                      <a:pt x="246" y="222"/>
                    </a:lnTo>
                    <a:lnTo>
                      <a:pt x="254" y="210"/>
                    </a:lnTo>
                    <a:lnTo>
                      <a:pt x="268" y="202"/>
                    </a:lnTo>
                    <a:lnTo>
                      <a:pt x="280" y="190"/>
                    </a:lnTo>
                    <a:lnTo>
                      <a:pt x="272" y="172"/>
                    </a:lnTo>
                    <a:lnTo>
                      <a:pt x="264" y="160"/>
                    </a:lnTo>
                    <a:lnTo>
                      <a:pt x="256" y="160"/>
                    </a:lnTo>
                    <a:lnTo>
                      <a:pt x="254" y="152"/>
                    </a:lnTo>
                    <a:lnTo>
                      <a:pt x="246" y="156"/>
                    </a:lnTo>
                    <a:lnTo>
                      <a:pt x="240" y="148"/>
                    </a:lnTo>
                    <a:lnTo>
                      <a:pt x="240" y="142"/>
                    </a:lnTo>
                    <a:lnTo>
                      <a:pt x="228" y="142"/>
                    </a:lnTo>
                    <a:lnTo>
                      <a:pt x="218" y="150"/>
                    </a:lnTo>
                    <a:lnTo>
                      <a:pt x="210" y="142"/>
                    </a:lnTo>
                    <a:lnTo>
                      <a:pt x="222" y="134"/>
                    </a:lnTo>
                    <a:lnTo>
                      <a:pt x="218" y="128"/>
                    </a:lnTo>
                    <a:lnTo>
                      <a:pt x="212" y="124"/>
                    </a:lnTo>
                    <a:lnTo>
                      <a:pt x="202" y="114"/>
                    </a:lnTo>
                    <a:lnTo>
                      <a:pt x="196" y="120"/>
                    </a:lnTo>
                    <a:lnTo>
                      <a:pt x="190" y="112"/>
                    </a:lnTo>
                    <a:lnTo>
                      <a:pt x="186" y="106"/>
                    </a:lnTo>
                    <a:lnTo>
                      <a:pt x="178" y="98"/>
                    </a:lnTo>
                    <a:lnTo>
                      <a:pt x="172" y="100"/>
                    </a:lnTo>
                    <a:lnTo>
                      <a:pt x="176" y="106"/>
                    </a:lnTo>
                    <a:lnTo>
                      <a:pt x="178" y="112"/>
                    </a:lnTo>
                    <a:lnTo>
                      <a:pt x="172" y="116"/>
                    </a:lnTo>
                    <a:lnTo>
                      <a:pt x="158" y="116"/>
                    </a:lnTo>
                    <a:lnTo>
                      <a:pt x="136" y="110"/>
                    </a:lnTo>
                    <a:lnTo>
                      <a:pt x="130" y="116"/>
                    </a:lnTo>
                    <a:lnTo>
                      <a:pt x="118" y="118"/>
                    </a:lnTo>
                    <a:lnTo>
                      <a:pt x="90" y="114"/>
                    </a:lnTo>
                    <a:lnTo>
                      <a:pt x="74" y="110"/>
                    </a:lnTo>
                    <a:lnTo>
                      <a:pt x="56" y="110"/>
                    </a:lnTo>
                    <a:lnTo>
                      <a:pt x="48" y="104"/>
                    </a:lnTo>
                    <a:lnTo>
                      <a:pt x="40" y="100"/>
                    </a:lnTo>
                    <a:lnTo>
                      <a:pt x="32" y="106"/>
                    </a:lnTo>
                    <a:lnTo>
                      <a:pt x="20" y="102"/>
                    </a:lnTo>
                    <a:lnTo>
                      <a:pt x="8" y="94"/>
                    </a:lnTo>
                    <a:lnTo>
                      <a:pt x="8" y="84"/>
                    </a:lnTo>
                    <a:lnTo>
                      <a:pt x="16" y="84"/>
                    </a:lnTo>
                    <a:lnTo>
                      <a:pt x="32" y="86"/>
                    </a:lnTo>
                    <a:lnTo>
                      <a:pt x="38" y="82"/>
                    </a:lnTo>
                    <a:lnTo>
                      <a:pt x="32" y="76"/>
                    </a:lnTo>
                    <a:lnTo>
                      <a:pt x="16" y="78"/>
                    </a:lnTo>
                    <a:lnTo>
                      <a:pt x="0" y="72"/>
                    </a:lnTo>
                    <a:lnTo>
                      <a:pt x="0" y="50"/>
                    </a:lnTo>
                    <a:lnTo>
                      <a:pt x="8" y="30"/>
                    </a:lnTo>
                    <a:lnTo>
                      <a:pt x="20" y="14"/>
                    </a:lnTo>
                    <a:lnTo>
                      <a:pt x="38" y="2"/>
                    </a:lnTo>
                    <a:lnTo>
                      <a:pt x="52" y="0"/>
                    </a:lnTo>
                    <a:lnTo>
                      <a:pt x="82" y="2"/>
                    </a:lnTo>
                    <a:lnTo>
                      <a:pt x="76" y="8"/>
                    </a:lnTo>
                    <a:lnTo>
                      <a:pt x="64" y="12"/>
                    </a:lnTo>
                    <a:lnTo>
                      <a:pt x="54" y="28"/>
                    </a:lnTo>
                    <a:lnTo>
                      <a:pt x="54" y="40"/>
                    </a:lnTo>
                    <a:lnTo>
                      <a:pt x="54" y="50"/>
                    </a:lnTo>
                    <a:lnTo>
                      <a:pt x="68" y="76"/>
                    </a:lnTo>
                    <a:lnTo>
                      <a:pt x="82" y="72"/>
                    </a:lnTo>
                    <a:lnTo>
                      <a:pt x="76" y="64"/>
                    </a:lnTo>
                    <a:lnTo>
                      <a:pt x="66" y="50"/>
                    </a:lnTo>
                    <a:lnTo>
                      <a:pt x="78" y="46"/>
                    </a:lnTo>
                    <a:lnTo>
                      <a:pt x="70" y="38"/>
                    </a:lnTo>
                    <a:lnTo>
                      <a:pt x="72" y="26"/>
                    </a:lnTo>
                    <a:lnTo>
                      <a:pt x="84" y="16"/>
                    </a:lnTo>
                    <a:lnTo>
                      <a:pt x="108" y="4"/>
                    </a:lnTo>
                    <a:lnTo>
                      <a:pt x="122" y="2"/>
                    </a:lnTo>
                    <a:lnTo>
                      <a:pt x="134" y="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616" name="Freeform 32"/>
              <p:cNvSpPr>
                <a:spLocks/>
              </p:cNvSpPr>
              <p:nvPr/>
            </p:nvSpPr>
            <p:spPr bwMode="gray">
              <a:xfrm>
                <a:off x="2571993" y="2977918"/>
                <a:ext cx="58028" cy="38289"/>
              </a:xfrm>
              <a:custGeom>
                <a:avLst/>
                <a:gdLst>
                  <a:gd name="T0" fmla="*/ 34 w 36"/>
                  <a:gd name="T1" fmla="*/ 0 h 22"/>
                  <a:gd name="T2" fmla="*/ 22 w 36"/>
                  <a:gd name="T3" fmla="*/ 0 h 22"/>
                  <a:gd name="T4" fmla="*/ 8 w 36"/>
                  <a:gd name="T5" fmla="*/ 6 h 22"/>
                  <a:gd name="T6" fmla="*/ 4 w 36"/>
                  <a:gd name="T7" fmla="*/ 10 h 22"/>
                  <a:gd name="T8" fmla="*/ 2 w 36"/>
                  <a:gd name="T9" fmla="*/ 12 h 22"/>
                  <a:gd name="T10" fmla="*/ 0 w 36"/>
                  <a:gd name="T11" fmla="*/ 14 h 22"/>
                  <a:gd name="T12" fmla="*/ 6 w 36"/>
                  <a:gd name="T13" fmla="*/ 18 h 22"/>
                  <a:gd name="T14" fmla="*/ 10 w 36"/>
                  <a:gd name="T15" fmla="*/ 22 h 22"/>
                  <a:gd name="T16" fmla="*/ 22 w 36"/>
                  <a:gd name="T17" fmla="*/ 18 h 22"/>
                  <a:gd name="T18" fmla="*/ 30 w 36"/>
                  <a:gd name="T19" fmla="*/ 12 h 22"/>
                  <a:gd name="T20" fmla="*/ 36 w 36"/>
                  <a:gd name="T21" fmla="*/ 4 h 22"/>
                  <a:gd name="T22" fmla="*/ 34 w 36"/>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2">
                    <a:moveTo>
                      <a:pt x="34" y="0"/>
                    </a:moveTo>
                    <a:lnTo>
                      <a:pt x="22" y="0"/>
                    </a:lnTo>
                    <a:lnTo>
                      <a:pt x="8" y="6"/>
                    </a:lnTo>
                    <a:lnTo>
                      <a:pt x="4" y="10"/>
                    </a:lnTo>
                    <a:lnTo>
                      <a:pt x="2" y="12"/>
                    </a:lnTo>
                    <a:lnTo>
                      <a:pt x="0" y="14"/>
                    </a:lnTo>
                    <a:lnTo>
                      <a:pt x="6" y="18"/>
                    </a:lnTo>
                    <a:lnTo>
                      <a:pt x="10" y="22"/>
                    </a:lnTo>
                    <a:lnTo>
                      <a:pt x="22" y="18"/>
                    </a:lnTo>
                    <a:lnTo>
                      <a:pt x="30" y="12"/>
                    </a:lnTo>
                    <a:lnTo>
                      <a:pt x="36" y="4"/>
                    </a:lnTo>
                    <a:lnTo>
                      <a:pt x="34"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617" name="Freeform 33"/>
              <p:cNvSpPr>
                <a:spLocks/>
              </p:cNvSpPr>
              <p:nvPr/>
            </p:nvSpPr>
            <p:spPr bwMode="gray">
              <a:xfrm>
                <a:off x="2671929" y="3002284"/>
                <a:ext cx="29014" cy="38289"/>
              </a:xfrm>
              <a:custGeom>
                <a:avLst/>
                <a:gdLst>
                  <a:gd name="T0" fmla="*/ 8 w 18"/>
                  <a:gd name="T1" fmla="*/ 0 h 22"/>
                  <a:gd name="T2" fmla="*/ 2 w 18"/>
                  <a:gd name="T3" fmla="*/ 6 h 22"/>
                  <a:gd name="T4" fmla="*/ 0 w 18"/>
                  <a:gd name="T5" fmla="*/ 14 h 22"/>
                  <a:gd name="T6" fmla="*/ 8 w 18"/>
                  <a:gd name="T7" fmla="*/ 22 h 22"/>
                  <a:gd name="T8" fmla="*/ 18 w 18"/>
                  <a:gd name="T9" fmla="*/ 10 h 22"/>
                  <a:gd name="T10" fmla="*/ 16 w 18"/>
                  <a:gd name="T11" fmla="*/ 2 h 22"/>
                  <a:gd name="T12" fmla="*/ 8 w 1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8" h="22">
                    <a:moveTo>
                      <a:pt x="8" y="0"/>
                    </a:moveTo>
                    <a:lnTo>
                      <a:pt x="2" y="6"/>
                    </a:lnTo>
                    <a:lnTo>
                      <a:pt x="0" y="14"/>
                    </a:lnTo>
                    <a:lnTo>
                      <a:pt x="8" y="22"/>
                    </a:lnTo>
                    <a:lnTo>
                      <a:pt x="18" y="10"/>
                    </a:lnTo>
                    <a:lnTo>
                      <a:pt x="16" y="2"/>
                    </a:lnTo>
                    <a:lnTo>
                      <a:pt x="8"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618" name="Freeform 34"/>
              <p:cNvSpPr>
                <a:spLocks/>
              </p:cNvSpPr>
              <p:nvPr/>
            </p:nvSpPr>
            <p:spPr bwMode="gray">
              <a:xfrm>
                <a:off x="1785398" y="2215610"/>
                <a:ext cx="35461" cy="24366"/>
              </a:xfrm>
              <a:custGeom>
                <a:avLst/>
                <a:gdLst>
                  <a:gd name="T0" fmla="*/ 8 w 22"/>
                  <a:gd name="T1" fmla="*/ 0 h 14"/>
                  <a:gd name="T2" fmla="*/ 16 w 22"/>
                  <a:gd name="T3" fmla="*/ 2 h 14"/>
                  <a:gd name="T4" fmla="*/ 22 w 22"/>
                  <a:gd name="T5" fmla="*/ 8 h 14"/>
                  <a:gd name="T6" fmla="*/ 20 w 22"/>
                  <a:gd name="T7" fmla="*/ 12 h 14"/>
                  <a:gd name="T8" fmla="*/ 10 w 22"/>
                  <a:gd name="T9" fmla="*/ 14 h 14"/>
                  <a:gd name="T10" fmla="*/ 2 w 22"/>
                  <a:gd name="T11" fmla="*/ 8 h 14"/>
                  <a:gd name="T12" fmla="*/ 0 w 22"/>
                  <a:gd name="T13" fmla="*/ 2 h 14"/>
                  <a:gd name="T14" fmla="*/ 8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8" y="0"/>
                    </a:moveTo>
                    <a:lnTo>
                      <a:pt x="16" y="2"/>
                    </a:lnTo>
                    <a:lnTo>
                      <a:pt x="22" y="8"/>
                    </a:lnTo>
                    <a:lnTo>
                      <a:pt x="20" y="12"/>
                    </a:lnTo>
                    <a:lnTo>
                      <a:pt x="10" y="14"/>
                    </a:lnTo>
                    <a:lnTo>
                      <a:pt x="2" y="8"/>
                    </a:lnTo>
                    <a:lnTo>
                      <a:pt x="0" y="2"/>
                    </a:lnTo>
                    <a:lnTo>
                      <a:pt x="8"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619" name="Freeform 35"/>
              <p:cNvSpPr>
                <a:spLocks/>
              </p:cNvSpPr>
              <p:nvPr/>
            </p:nvSpPr>
            <p:spPr bwMode="gray">
              <a:xfrm>
                <a:off x="2816998" y="2737739"/>
                <a:ext cx="32238" cy="27847"/>
              </a:xfrm>
              <a:custGeom>
                <a:avLst/>
                <a:gdLst>
                  <a:gd name="T0" fmla="*/ 8 w 20"/>
                  <a:gd name="T1" fmla="*/ 0 h 16"/>
                  <a:gd name="T2" fmla="*/ 16 w 20"/>
                  <a:gd name="T3" fmla="*/ 6 h 16"/>
                  <a:gd name="T4" fmla="*/ 20 w 20"/>
                  <a:gd name="T5" fmla="*/ 12 h 16"/>
                  <a:gd name="T6" fmla="*/ 16 w 20"/>
                  <a:gd name="T7" fmla="*/ 16 h 16"/>
                  <a:gd name="T8" fmla="*/ 6 w 20"/>
                  <a:gd name="T9" fmla="*/ 14 h 16"/>
                  <a:gd name="T10" fmla="*/ 0 w 20"/>
                  <a:gd name="T11" fmla="*/ 10 h 16"/>
                  <a:gd name="T12" fmla="*/ 0 w 20"/>
                  <a:gd name="T13" fmla="*/ 2 h 16"/>
                  <a:gd name="T14" fmla="*/ 8 w 20"/>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6">
                    <a:moveTo>
                      <a:pt x="8" y="0"/>
                    </a:moveTo>
                    <a:lnTo>
                      <a:pt x="16" y="6"/>
                    </a:lnTo>
                    <a:lnTo>
                      <a:pt x="20" y="12"/>
                    </a:lnTo>
                    <a:lnTo>
                      <a:pt x="16" y="16"/>
                    </a:lnTo>
                    <a:lnTo>
                      <a:pt x="6" y="14"/>
                    </a:lnTo>
                    <a:lnTo>
                      <a:pt x="0" y="10"/>
                    </a:lnTo>
                    <a:lnTo>
                      <a:pt x="0" y="2"/>
                    </a:lnTo>
                    <a:lnTo>
                      <a:pt x="8"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338" name="Freeform 36"/>
              <p:cNvSpPr>
                <a:spLocks/>
              </p:cNvSpPr>
              <p:nvPr/>
            </p:nvSpPr>
            <p:spPr bwMode="gray">
              <a:xfrm>
                <a:off x="3084657" y="3494437"/>
                <a:ext cx="61047" cy="29781"/>
              </a:xfrm>
              <a:custGeom>
                <a:avLst/>
                <a:gdLst>
                  <a:gd name="T0" fmla="*/ 0 w 38"/>
                  <a:gd name="T1" fmla="*/ 2 h 18"/>
                  <a:gd name="T2" fmla="*/ 8 w 38"/>
                  <a:gd name="T3" fmla="*/ 8 h 18"/>
                  <a:gd name="T4" fmla="*/ 18 w 38"/>
                  <a:gd name="T5" fmla="*/ 14 h 18"/>
                  <a:gd name="T6" fmla="*/ 34 w 38"/>
                  <a:gd name="T7" fmla="*/ 18 h 18"/>
                  <a:gd name="T8" fmla="*/ 38 w 38"/>
                  <a:gd name="T9" fmla="*/ 12 h 18"/>
                  <a:gd name="T10" fmla="*/ 30 w 38"/>
                  <a:gd name="T11" fmla="*/ 6 h 18"/>
                  <a:gd name="T12" fmla="*/ 22 w 38"/>
                  <a:gd name="T13" fmla="*/ 2 h 18"/>
                  <a:gd name="T14" fmla="*/ 14 w 38"/>
                  <a:gd name="T15" fmla="*/ 0 h 18"/>
                  <a:gd name="T16" fmla="*/ 8 w 38"/>
                  <a:gd name="T17" fmla="*/ 0 h 18"/>
                  <a:gd name="T18" fmla="*/ 0 w 38"/>
                  <a:gd name="T1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8">
                    <a:moveTo>
                      <a:pt x="0" y="2"/>
                    </a:moveTo>
                    <a:lnTo>
                      <a:pt x="8" y="8"/>
                    </a:lnTo>
                    <a:lnTo>
                      <a:pt x="18" y="14"/>
                    </a:lnTo>
                    <a:lnTo>
                      <a:pt x="34" y="18"/>
                    </a:lnTo>
                    <a:lnTo>
                      <a:pt x="38" y="12"/>
                    </a:lnTo>
                    <a:lnTo>
                      <a:pt x="30" y="6"/>
                    </a:lnTo>
                    <a:lnTo>
                      <a:pt x="22" y="2"/>
                    </a:lnTo>
                    <a:lnTo>
                      <a:pt x="14" y="0"/>
                    </a:lnTo>
                    <a:lnTo>
                      <a:pt x="8" y="0"/>
                    </a:lnTo>
                    <a:lnTo>
                      <a:pt x="0" y="2"/>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39" name="Freeform 37"/>
              <p:cNvSpPr>
                <a:spLocks/>
              </p:cNvSpPr>
              <p:nvPr/>
            </p:nvSpPr>
            <p:spPr bwMode="gray">
              <a:xfrm>
                <a:off x="1450172" y="3458275"/>
                <a:ext cx="116186" cy="87214"/>
              </a:xfrm>
              <a:custGeom>
                <a:avLst/>
                <a:gdLst>
                  <a:gd name="T0" fmla="*/ 0 w 72"/>
                  <a:gd name="T1" fmla="*/ 0 h 50"/>
                  <a:gd name="T2" fmla="*/ 12 w 72"/>
                  <a:gd name="T3" fmla="*/ 2 h 50"/>
                  <a:gd name="T4" fmla="*/ 24 w 72"/>
                  <a:gd name="T5" fmla="*/ 6 h 50"/>
                  <a:gd name="T6" fmla="*/ 32 w 72"/>
                  <a:gd name="T7" fmla="*/ 10 h 50"/>
                  <a:gd name="T8" fmla="*/ 42 w 72"/>
                  <a:gd name="T9" fmla="*/ 16 h 50"/>
                  <a:gd name="T10" fmla="*/ 50 w 72"/>
                  <a:gd name="T11" fmla="*/ 26 h 50"/>
                  <a:gd name="T12" fmla="*/ 56 w 72"/>
                  <a:gd name="T13" fmla="*/ 30 h 50"/>
                  <a:gd name="T14" fmla="*/ 66 w 72"/>
                  <a:gd name="T15" fmla="*/ 36 h 50"/>
                  <a:gd name="T16" fmla="*/ 70 w 72"/>
                  <a:gd name="T17" fmla="*/ 42 h 50"/>
                  <a:gd name="T18" fmla="*/ 72 w 72"/>
                  <a:gd name="T19" fmla="*/ 46 h 50"/>
                  <a:gd name="T20" fmla="*/ 66 w 72"/>
                  <a:gd name="T21" fmla="*/ 48 h 50"/>
                  <a:gd name="T22" fmla="*/ 56 w 72"/>
                  <a:gd name="T23" fmla="*/ 50 h 50"/>
                  <a:gd name="T24" fmla="*/ 46 w 72"/>
                  <a:gd name="T25" fmla="*/ 46 h 50"/>
                  <a:gd name="T26" fmla="*/ 46 w 72"/>
                  <a:gd name="T27" fmla="*/ 38 h 50"/>
                  <a:gd name="T28" fmla="*/ 40 w 72"/>
                  <a:gd name="T29" fmla="*/ 38 h 50"/>
                  <a:gd name="T30" fmla="*/ 34 w 72"/>
                  <a:gd name="T31" fmla="*/ 32 h 50"/>
                  <a:gd name="T32" fmla="*/ 28 w 72"/>
                  <a:gd name="T33" fmla="*/ 24 h 50"/>
                  <a:gd name="T34" fmla="*/ 22 w 72"/>
                  <a:gd name="T35" fmla="*/ 24 h 50"/>
                  <a:gd name="T36" fmla="*/ 20 w 72"/>
                  <a:gd name="T37" fmla="*/ 18 h 50"/>
                  <a:gd name="T38" fmla="*/ 14 w 72"/>
                  <a:gd name="T39" fmla="*/ 18 h 50"/>
                  <a:gd name="T40" fmla="*/ 6 w 72"/>
                  <a:gd name="T41" fmla="*/ 14 h 50"/>
                  <a:gd name="T42" fmla="*/ 0 w 72"/>
                  <a:gd name="T43" fmla="*/ 10 h 50"/>
                  <a:gd name="T44" fmla="*/ 0 w 72"/>
                  <a:gd name="T4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 h="50">
                    <a:moveTo>
                      <a:pt x="0" y="0"/>
                    </a:moveTo>
                    <a:lnTo>
                      <a:pt x="12" y="2"/>
                    </a:lnTo>
                    <a:lnTo>
                      <a:pt x="24" y="6"/>
                    </a:lnTo>
                    <a:lnTo>
                      <a:pt x="32" y="10"/>
                    </a:lnTo>
                    <a:lnTo>
                      <a:pt x="42" y="16"/>
                    </a:lnTo>
                    <a:lnTo>
                      <a:pt x="50" y="26"/>
                    </a:lnTo>
                    <a:lnTo>
                      <a:pt x="56" y="30"/>
                    </a:lnTo>
                    <a:lnTo>
                      <a:pt x="66" y="36"/>
                    </a:lnTo>
                    <a:lnTo>
                      <a:pt x="70" y="42"/>
                    </a:lnTo>
                    <a:lnTo>
                      <a:pt x="72" y="46"/>
                    </a:lnTo>
                    <a:lnTo>
                      <a:pt x="66" y="48"/>
                    </a:lnTo>
                    <a:lnTo>
                      <a:pt x="56" y="50"/>
                    </a:lnTo>
                    <a:lnTo>
                      <a:pt x="46" y="46"/>
                    </a:lnTo>
                    <a:lnTo>
                      <a:pt x="46" y="38"/>
                    </a:lnTo>
                    <a:lnTo>
                      <a:pt x="40" y="38"/>
                    </a:lnTo>
                    <a:lnTo>
                      <a:pt x="34" y="32"/>
                    </a:lnTo>
                    <a:lnTo>
                      <a:pt x="28" y="24"/>
                    </a:lnTo>
                    <a:lnTo>
                      <a:pt x="22" y="24"/>
                    </a:lnTo>
                    <a:lnTo>
                      <a:pt x="20" y="18"/>
                    </a:lnTo>
                    <a:lnTo>
                      <a:pt x="14" y="18"/>
                    </a:lnTo>
                    <a:lnTo>
                      <a:pt x="6" y="14"/>
                    </a:lnTo>
                    <a:lnTo>
                      <a:pt x="0" y="10"/>
                    </a:lnTo>
                    <a:lnTo>
                      <a:pt x="0"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580" name="Freeform 39"/>
              <p:cNvSpPr>
                <a:spLocks/>
              </p:cNvSpPr>
              <p:nvPr/>
            </p:nvSpPr>
            <p:spPr bwMode="gray">
              <a:xfrm>
                <a:off x="443882" y="2588254"/>
                <a:ext cx="957061" cy="721227"/>
              </a:xfrm>
              <a:custGeom>
                <a:avLst/>
                <a:gdLst>
                  <a:gd name="T0" fmla="*/ 540 w 594"/>
                  <a:gd name="T1" fmla="*/ 354 h 414"/>
                  <a:gd name="T2" fmla="*/ 510 w 594"/>
                  <a:gd name="T3" fmla="*/ 318 h 414"/>
                  <a:gd name="T4" fmla="*/ 500 w 594"/>
                  <a:gd name="T5" fmla="*/ 332 h 414"/>
                  <a:gd name="T6" fmla="*/ 464 w 594"/>
                  <a:gd name="T7" fmla="*/ 324 h 414"/>
                  <a:gd name="T8" fmla="*/ 414 w 594"/>
                  <a:gd name="T9" fmla="*/ 298 h 414"/>
                  <a:gd name="T10" fmla="*/ 362 w 594"/>
                  <a:gd name="T11" fmla="*/ 288 h 414"/>
                  <a:gd name="T12" fmla="*/ 318 w 594"/>
                  <a:gd name="T13" fmla="*/ 272 h 414"/>
                  <a:gd name="T14" fmla="*/ 314 w 594"/>
                  <a:gd name="T15" fmla="*/ 294 h 414"/>
                  <a:gd name="T16" fmla="*/ 278 w 594"/>
                  <a:gd name="T17" fmla="*/ 304 h 414"/>
                  <a:gd name="T18" fmla="*/ 252 w 594"/>
                  <a:gd name="T19" fmla="*/ 298 h 414"/>
                  <a:gd name="T20" fmla="*/ 270 w 594"/>
                  <a:gd name="T21" fmla="*/ 274 h 414"/>
                  <a:gd name="T22" fmla="*/ 274 w 594"/>
                  <a:gd name="T23" fmla="*/ 266 h 414"/>
                  <a:gd name="T24" fmla="*/ 236 w 594"/>
                  <a:gd name="T25" fmla="*/ 298 h 414"/>
                  <a:gd name="T26" fmla="*/ 222 w 594"/>
                  <a:gd name="T27" fmla="*/ 322 h 414"/>
                  <a:gd name="T28" fmla="*/ 196 w 594"/>
                  <a:gd name="T29" fmla="*/ 348 h 414"/>
                  <a:gd name="T30" fmla="*/ 146 w 594"/>
                  <a:gd name="T31" fmla="*/ 384 h 414"/>
                  <a:gd name="T32" fmla="*/ 112 w 594"/>
                  <a:gd name="T33" fmla="*/ 398 h 414"/>
                  <a:gd name="T34" fmla="*/ 90 w 594"/>
                  <a:gd name="T35" fmla="*/ 408 h 414"/>
                  <a:gd name="T36" fmla="*/ 84 w 594"/>
                  <a:gd name="T37" fmla="*/ 394 h 414"/>
                  <a:gd name="T38" fmla="*/ 114 w 594"/>
                  <a:gd name="T39" fmla="*/ 382 h 414"/>
                  <a:gd name="T40" fmla="*/ 156 w 594"/>
                  <a:gd name="T41" fmla="*/ 354 h 414"/>
                  <a:gd name="T42" fmla="*/ 170 w 594"/>
                  <a:gd name="T43" fmla="*/ 320 h 414"/>
                  <a:gd name="T44" fmla="*/ 138 w 594"/>
                  <a:gd name="T45" fmla="*/ 328 h 414"/>
                  <a:gd name="T46" fmla="*/ 100 w 594"/>
                  <a:gd name="T47" fmla="*/ 328 h 414"/>
                  <a:gd name="T48" fmla="*/ 86 w 594"/>
                  <a:gd name="T49" fmla="*/ 286 h 414"/>
                  <a:gd name="T50" fmla="*/ 56 w 594"/>
                  <a:gd name="T51" fmla="*/ 300 h 414"/>
                  <a:gd name="T52" fmla="*/ 48 w 594"/>
                  <a:gd name="T53" fmla="*/ 274 h 414"/>
                  <a:gd name="T54" fmla="*/ 24 w 594"/>
                  <a:gd name="T55" fmla="*/ 258 h 414"/>
                  <a:gd name="T56" fmla="*/ 46 w 594"/>
                  <a:gd name="T57" fmla="*/ 226 h 414"/>
                  <a:gd name="T58" fmla="*/ 80 w 594"/>
                  <a:gd name="T59" fmla="*/ 214 h 414"/>
                  <a:gd name="T60" fmla="*/ 102 w 594"/>
                  <a:gd name="T61" fmla="*/ 184 h 414"/>
                  <a:gd name="T62" fmla="*/ 86 w 594"/>
                  <a:gd name="T63" fmla="*/ 180 h 414"/>
                  <a:gd name="T64" fmla="*/ 20 w 594"/>
                  <a:gd name="T65" fmla="*/ 168 h 414"/>
                  <a:gd name="T66" fmla="*/ 10 w 594"/>
                  <a:gd name="T67" fmla="*/ 150 h 414"/>
                  <a:gd name="T68" fmla="*/ 60 w 594"/>
                  <a:gd name="T69" fmla="*/ 132 h 414"/>
                  <a:gd name="T70" fmla="*/ 100 w 594"/>
                  <a:gd name="T71" fmla="*/ 142 h 414"/>
                  <a:gd name="T72" fmla="*/ 102 w 594"/>
                  <a:gd name="T73" fmla="*/ 132 h 414"/>
                  <a:gd name="T74" fmla="*/ 84 w 594"/>
                  <a:gd name="T75" fmla="*/ 116 h 414"/>
                  <a:gd name="T76" fmla="*/ 44 w 594"/>
                  <a:gd name="T77" fmla="*/ 94 h 414"/>
                  <a:gd name="T78" fmla="*/ 22 w 594"/>
                  <a:gd name="T79" fmla="*/ 68 h 414"/>
                  <a:gd name="T80" fmla="*/ 88 w 594"/>
                  <a:gd name="T81" fmla="*/ 28 h 414"/>
                  <a:gd name="T82" fmla="*/ 132 w 594"/>
                  <a:gd name="T83" fmla="*/ 12 h 414"/>
                  <a:gd name="T84" fmla="*/ 186 w 594"/>
                  <a:gd name="T85" fmla="*/ 8 h 414"/>
                  <a:gd name="T86" fmla="*/ 244 w 594"/>
                  <a:gd name="T87" fmla="*/ 16 h 414"/>
                  <a:gd name="T88" fmla="*/ 318 w 594"/>
                  <a:gd name="T89" fmla="*/ 30 h 414"/>
                  <a:gd name="T90" fmla="*/ 400 w 594"/>
                  <a:gd name="T91" fmla="*/ 40 h 414"/>
                  <a:gd name="T92" fmla="*/ 438 w 594"/>
                  <a:gd name="T93" fmla="*/ 288 h 414"/>
                  <a:gd name="T94" fmla="*/ 478 w 594"/>
                  <a:gd name="T95" fmla="*/ 316 h 414"/>
                  <a:gd name="T96" fmla="*/ 508 w 594"/>
                  <a:gd name="T97" fmla="*/ 300 h 414"/>
                  <a:gd name="T98" fmla="*/ 556 w 594"/>
                  <a:gd name="T99" fmla="*/ 358 h 414"/>
                  <a:gd name="T100" fmla="*/ 594 w 594"/>
                  <a:gd name="T101" fmla="*/ 394 h 414"/>
                  <a:gd name="T102" fmla="*/ 582 w 594"/>
                  <a:gd name="T103" fmla="*/ 39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4" h="414">
                    <a:moveTo>
                      <a:pt x="568" y="384"/>
                    </a:moveTo>
                    <a:lnTo>
                      <a:pt x="552" y="370"/>
                    </a:lnTo>
                    <a:lnTo>
                      <a:pt x="542" y="362"/>
                    </a:lnTo>
                    <a:lnTo>
                      <a:pt x="540" y="354"/>
                    </a:lnTo>
                    <a:lnTo>
                      <a:pt x="530" y="342"/>
                    </a:lnTo>
                    <a:lnTo>
                      <a:pt x="522" y="336"/>
                    </a:lnTo>
                    <a:lnTo>
                      <a:pt x="518" y="330"/>
                    </a:lnTo>
                    <a:lnTo>
                      <a:pt x="510" y="318"/>
                    </a:lnTo>
                    <a:lnTo>
                      <a:pt x="506" y="322"/>
                    </a:lnTo>
                    <a:lnTo>
                      <a:pt x="510" y="334"/>
                    </a:lnTo>
                    <a:lnTo>
                      <a:pt x="506" y="338"/>
                    </a:lnTo>
                    <a:lnTo>
                      <a:pt x="500" y="332"/>
                    </a:lnTo>
                    <a:lnTo>
                      <a:pt x="496" y="328"/>
                    </a:lnTo>
                    <a:lnTo>
                      <a:pt x="492" y="336"/>
                    </a:lnTo>
                    <a:lnTo>
                      <a:pt x="480" y="332"/>
                    </a:lnTo>
                    <a:lnTo>
                      <a:pt x="464" y="324"/>
                    </a:lnTo>
                    <a:lnTo>
                      <a:pt x="440" y="310"/>
                    </a:lnTo>
                    <a:lnTo>
                      <a:pt x="438" y="302"/>
                    </a:lnTo>
                    <a:lnTo>
                      <a:pt x="426" y="304"/>
                    </a:lnTo>
                    <a:lnTo>
                      <a:pt x="414" y="298"/>
                    </a:lnTo>
                    <a:lnTo>
                      <a:pt x="400" y="296"/>
                    </a:lnTo>
                    <a:lnTo>
                      <a:pt x="378" y="296"/>
                    </a:lnTo>
                    <a:lnTo>
                      <a:pt x="368" y="296"/>
                    </a:lnTo>
                    <a:lnTo>
                      <a:pt x="362" y="288"/>
                    </a:lnTo>
                    <a:lnTo>
                      <a:pt x="348" y="286"/>
                    </a:lnTo>
                    <a:lnTo>
                      <a:pt x="344" y="280"/>
                    </a:lnTo>
                    <a:lnTo>
                      <a:pt x="332" y="274"/>
                    </a:lnTo>
                    <a:lnTo>
                      <a:pt x="318" y="272"/>
                    </a:lnTo>
                    <a:lnTo>
                      <a:pt x="306" y="272"/>
                    </a:lnTo>
                    <a:lnTo>
                      <a:pt x="306" y="280"/>
                    </a:lnTo>
                    <a:lnTo>
                      <a:pt x="310" y="286"/>
                    </a:lnTo>
                    <a:lnTo>
                      <a:pt x="314" y="294"/>
                    </a:lnTo>
                    <a:lnTo>
                      <a:pt x="310" y="296"/>
                    </a:lnTo>
                    <a:lnTo>
                      <a:pt x="294" y="296"/>
                    </a:lnTo>
                    <a:lnTo>
                      <a:pt x="286" y="298"/>
                    </a:lnTo>
                    <a:lnTo>
                      <a:pt x="278" y="304"/>
                    </a:lnTo>
                    <a:lnTo>
                      <a:pt x="268" y="312"/>
                    </a:lnTo>
                    <a:lnTo>
                      <a:pt x="256" y="316"/>
                    </a:lnTo>
                    <a:lnTo>
                      <a:pt x="250" y="308"/>
                    </a:lnTo>
                    <a:lnTo>
                      <a:pt x="252" y="298"/>
                    </a:lnTo>
                    <a:lnTo>
                      <a:pt x="256" y="290"/>
                    </a:lnTo>
                    <a:lnTo>
                      <a:pt x="258" y="280"/>
                    </a:lnTo>
                    <a:lnTo>
                      <a:pt x="262" y="276"/>
                    </a:lnTo>
                    <a:lnTo>
                      <a:pt x="270" y="274"/>
                    </a:lnTo>
                    <a:lnTo>
                      <a:pt x="280" y="272"/>
                    </a:lnTo>
                    <a:lnTo>
                      <a:pt x="284" y="264"/>
                    </a:lnTo>
                    <a:lnTo>
                      <a:pt x="286" y="260"/>
                    </a:lnTo>
                    <a:lnTo>
                      <a:pt x="274" y="266"/>
                    </a:lnTo>
                    <a:lnTo>
                      <a:pt x="264" y="268"/>
                    </a:lnTo>
                    <a:lnTo>
                      <a:pt x="244" y="282"/>
                    </a:lnTo>
                    <a:lnTo>
                      <a:pt x="236" y="290"/>
                    </a:lnTo>
                    <a:lnTo>
                      <a:pt x="236" y="298"/>
                    </a:lnTo>
                    <a:lnTo>
                      <a:pt x="230" y="304"/>
                    </a:lnTo>
                    <a:lnTo>
                      <a:pt x="220" y="306"/>
                    </a:lnTo>
                    <a:lnTo>
                      <a:pt x="216" y="314"/>
                    </a:lnTo>
                    <a:lnTo>
                      <a:pt x="222" y="322"/>
                    </a:lnTo>
                    <a:lnTo>
                      <a:pt x="224" y="326"/>
                    </a:lnTo>
                    <a:lnTo>
                      <a:pt x="218" y="332"/>
                    </a:lnTo>
                    <a:lnTo>
                      <a:pt x="208" y="340"/>
                    </a:lnTo>
                    <a:lnTo>
                      <a:pt x="196" y="348"/>
                    </a:lnTo>
                    <a:lnTo>
                      <a:pt x="176" y="360"/>
                    </a:lnTo>
                    <a:lnTo>
                      <a:pt x="154" y="372"/>
                    </a:lnTo>
                    <a:lnTo>
                      <a:pt x="148" y="378"/>
                    </a:lnTo>
                    <a:lnTo>
                      <a:pt x="146" y="384"/>
                    </a:lnTo>
                    <a:lnTo>
                      <a:pt x="134" y="390"/>
                    </a:lnTo>
                    <a:lnTo>
                      <a:pt x="130" y="394"/>
                    </a:lnTo>
                    <a:lnTo>
                      <a:pt x="116" y="394"/>
                    </a:lnTo>
                    <a:lnTo>
                      <a:pt x="112" y="398"/>
                    </a:lnTo>
                    <a:lnTo>
                      <a:pt x="104" y="402"/>
                    </a:lnTo>
                    <a:lnTo>
                      <a:pt x="98" y="398"/>
                    </a:lnTo>
                    <a:lnTo>
                      <a:pt x="94" y="400"/>
                    </a:lnTo>
                    <a:lnTo>
                      <a:pt x="90" y="408"/>
                    </a:lnTo>
                    <a:lnTo>
                      <a:pt x="84" y="412"/>
                    </a:lnTo>
                    <a:lnTo>
                      <a:pt x="76" y="410"/>
                    </a:lnTo>
                    <a:lnTo>
                      <a:pt x="78" y="402"/>
                    </a:lnTo>
                    <a:lnTo>
                      <a:pt x="84" y="394"/>
                    </a:lnTo>
                    <a:lnTo>
                      <a:pt x="90" y="390"/>
                    </a:lnTo>
                    <a:lnTo>
                      <a:pt x="100" y="388"/>
                    </a:lnTo>
                    <a:lnTo>
                      <a:pt x="110" y="388"/>
                    </a:lnTo>
                    <a:lnTo>
                      <a:pt x="114" y="382"/>
                    </a:lnTo>
                    <a:lnTo>
                      <a:pt x="124" y="378"/>
                    </a:lnTo>
                    <a:lnTo>
                      <a:pt x="140" y="366"/>
                    </a:lnTo>
                    <a:lnTo>
                      <a:pt x="150" y="356"/>
                    </a:lnTo>
                    <a:lnTo>
                      <a:pt x="156" y="354"/>
                    </a:lnTo>
                    <a:lnTo>
                      <a:pt x="160" y="342"/>
                    </a:lnTo>
                    <a:lnTo>
                      <a:pt x="160" y="332"/>
                    </a:lnTo>
                    <a:lnTo>
                      <a:pt x="168" y="328"/>
                    </a:lnTo>
                    <a:lnTo>
                      <a:pt x="170" y="320"/>
                    </a:lnTo>
                    <a:lnTo>
                      <a:pt x="160" y="322"/>
                    </a:lnTo>
                    <a:lnTo>
                      <a:pt x="148" y="328"/>
                    </a:lnTo>
                    <a:lnTo>
                      <a:pt x="142" y="322"/>
                    </a:lnTo>
                    <a:lnTo>
                      <a:pt x="138" y="328"/>
                    </a:lnTo>
                    <a:lnTo>
                      <a:pt x="134" y="330"/>
                    </a:lnTo>
                    <a:lnTo>
                      <a:pt x="126" y="322"/>
                    </a:lnTo>
                    <a:lnTo>
                      <a:pt x="110" y="320"/>
                    </a:lnTo>
                    <a:lnTo>
                      <a:pt x="100" y="328"/>
                    </a:lnTo>
                    <a:lnTo>
                      <a:pt x="90" y="330"/>
                    </a:lnTo>
                    <a:lnTo>
                      <a:pt x="88" y="304"/>
                    </a:lnTo>
                    <a:lnTo>
                      <a:pt x="86" y="296"/>
                    </a:lnTo>
                    <a:lnTo>
                      <a:pt x="86" y="286"/>
                    </a:lnTo>
                    <a:lnTo>
                      <a:pt x="80" y="286"/>
                    </a:lnTo>
                    <a:lnTo>
                      <a:pt x="78" y="296"/>
                    </a:lnTo>
                    <a:lnTo>
                      <a:pt x="74" y="300"/>
                    </a:lnTo>
                    <a:lnTo>
                      <a:pt x="56" y="300"/>
                    </a:lnTo>
                    <a:lnTo>
                      <a:pt x="48" y="292"/>
                    </a:lnTo>
                    <a:lnTo>
                      <a:pt x="40" y="280"/>
                    </a:lnTo>
                    <a:lnTo>
                      <a:pt x="42" y="274"/>
                    </a:lnTo>
                    <a:lnTo>
                      <a:pt x="48" y="274"/>
                    </a:lnTo>
                    <a:lnTo>
                      <a:pt x="40" y="268"/>
                    </a:lnTo>
                    <a:lnTo>
                      <a:pt x="40" y="260"/>
                    </a:lnTo>
                    <a:lnTo>
                      <a:pt x="36" y="268"/>
                    </a:lnTo>
                    <a:lnTo>
                      <a:pt x="24" y="258"/>
                    </a:lnTo>
                    <a:lnTo>
                      <a:pt x="30" y="246"/>
                    </a:lnTo>
                    <a:lnTo>
                      <a:pt x="34" y="242"/>
                    </a:lnTo>
                    <a:lnTo>
                      <a:pt x="46" y="234"/>
                    </a:lnTo>
                    <a:lnTo>
                      <a:pt x="46" y="226"/>
                    </a:lnTo>
                    <a:lnTo>
                      <a:pt x="50" y="220"/>
                    </a:lnTo>
                    <a:lnTo>
                      <a:pt x="58" y="220"/>
                    </a:lnTo>
                    <a:lnTo>
                      <a:pt x="72" y="222"/>
                    </a:lnTo>
                    <a:lnTo>
                      <a:pt x="80" y="214"/>
                    </a:lnTo>
                    <a:lnTo>
                      <a:pt x="88" y="210"/>
                    </a:lnTo>
                    <a:lnTo>
                      <a:pt x="110" y="208"/>
                    </a:lnTo>
                    <a:lnTo>
                      <a:pt x="108" y="194"/>
                    </a:lnTo>
                    <a:lnTo>
                      <a:pt x="102" y="184"/>
                    </a:lnTo>
                    <a:lnTo>
                      <a:pt x="108" y="178"/>
                    </a:lnTo>
                    <a:lnTo>
                      <a:pt x="104" y="174"/>
                    </a:lnTo>
                    <a:lnTo>
                      <a:pt x="94" y="174"/>
                    </a:lnTo>
                    <a:lnTo>
                      <a:pt x="86" y="180"/>
                    </a:lnTo>
                    <a:lnTo>
                      <a:pt x="76" y="186"/>
                    </a:lnTo>
                    <a:lnTo>
                      <a:pt x="22" y="184"/>
                    </a:lnTo>
                    <a:lnTo>
                      <a:pt x="14" y="176"/>
                    </a:lnTo>
                    <a:lnTo>
                      <a:pt x="20" y="168"/>
                    </a:lnTo>
                    <a:lnTo>
                      <a:pt x="20" y="164"/>
                    </a:lnTo>
                    <a:lnTo>
                      <a:pt x="4" y="164"/>
                    </a:lnTo>
                    <a:lnTo>
                      <a:pt x="0" y="156"/>
                    </a:lnTo>
                    <a:lnTo>
                      <a:pt x="10" y="150"/>
                    </a:lnTo>
                    <a:lnTo>
                      <a:pt x="22" y="140"/>
                    </a:lnTo>
                    <a:lnTo>
                      <a:pt x="36" y="136"/>
                    </a:lnTo>
                    <a:lnTo>
                      <a:pt x="52" y="130"/>
                    </a:lnTo>
                    <a:lnTo>
                      <a:pt x="60" y="132"/>
                    </a:lnTo>
                    <a:lnTo>
                      <a:pt x="62" y="140"/>
                    </a:lnTo>
                    <a:lnTo>
                      <a:pt x="72" y="146"/>
                    </a:lnTo>
                    <a:lnTo>
                      <a:pt x="88" y="144"/>
                    </a:lnTo>
                    <a:lnTo>
                      <a:pt x="100" y="142"/>
                    </a:lnTo>
                    <a:lnTo>
                      <a:pt x="114" y="136"/>
                    </a:lnTo>
                    <a:lnTo>
                      <a:pt x="118" y="130"/>
                    </a:lnTo>
                    <a:lnTo>
                      <a:pt x="108" y="128"/>
                    </a:lnTo>
                    <a:lnTo>
                      <a:pt x="102" y="132"/>
                    </a:lnTo>
                    <a:lnTo>
                      <a:pt x="88" y="130"/>
                    </a:lnTo>
                    <a:lnTo>
                      <a:pt x="88" y="122"/>
                    </a:lnTo>
                    <a:lnTo>
                      <a:pt x="92" y="118"/>
                    </a:lnTo>
                    <a:lnTo>
                      <a:pt x="84" y="116"/>
                    </a:lnTo>
                    <a:lnTo>
                      <a:pt x="66" y="120"/>
                    </a:lnTo>
                    <a:lnTo>
                      <a:pt x="60" y="108"/>
                    </a:lnTo>
                    <a:lnTo>
                      <a:pt x="50" y="100"/>
                    </a:lnTo>
                    <a:lnTo>
                      <a:pt x="44" y="94"/>
                    </a:lnTo>
                    <a:lnTo>
                      <a:pt x="38" y="90"/>
                    </a:lnTo>
                    <a:lnTo>
                      <a:pt x="26" y="90"/>
                    </a:lnTo>
                    <a:lnTo>
                      <a:pt x="20" y="82"/>
                    </a:lnTo>
                    <a:lnTo>
                      <a:pt x="22" y="68"/>
                    </a:lnTo>
                    <a:lnTo>
                      <a:pt x="58" y="64"/>
                    </a:lnTo>
                    <a:lnTo>
                      <a:pt x="70" y="54"/>
                    </a:lnTo>
                    <a:lnTo>
                      <a:pt x="74" y="42"/>
                    </a:lnTo>
                    <a:lnTo>
                      <a:pt x="88" y="28"/>
                    </a:lnTo>
                    <a:lnTo>
                      <a:pt x="104" y="28"/>
                    </a:lnTo>
                    <a:lnTo>
                      <a:pt x="120" y="20"/>
                    </a:lnTo>
                    <a:lnTo>
                      <a:pt x="128" y="20"/>
                    </a:lnTo>
                    <a:lnTo>
                      <a:pt x="132" y="12"/>
                    </a:lnTo>
                    <a:lnTo>
                      <a:pt x="158" y="10"/>
                    </a:lnTo>
                    <a:lnTo>
                      <a:pt x="176" y="0"/>
                    </a:lnTo>
                    <a:lnTo>
                      <a:pt x="190" y="2"/>
                    </a:lnTo>
                    <a:lnTo>
                      <a:pt x="186" y="8"/>
                    </a:lnTo>
                    <a:lnTo>
                      <a:pt x="190" y="14"/>
                    </a:lnTo>
                    <a:lnTo>
                      <a:pt x="204" y="8"/>
                    </a:lnTo>
                    <a:lnTo>
                      <a:pt x="212" y="12"/>
                    </a:lnTo>
                    <a:lnTo>
                      <a:pt x="244" y="16"/>
                    </a:lnTo>
                    <a:lnTo>
                      <a:pt x="244" y="22"/>
                    </a:lnTo>
                    <a:lnTo>
                      <a:pt x="268" y="24"/>
                    </a:lnTo>
                    <a:lnTo>
                      <a:pt x="296" y="24"/>
                    </a:lnTo>
                    <a:lnTo>
                      <a:pt x="318" y="30"/>
                    </a:lnTo>
                    <a:lnTo>
                      <a:pt x="344" y="36"/>
                    </a:lnTo>
                    <a:lnTo>
                      <a:pt x="364" y="40"/>
                    </a:lnTo>
                    <a:lnTo>
                      <a:pt x="394" y="36"/>
                    </a:lnTo>
                    <a:lnTo>
                      <a:pt x="400" y="40"/>
                    </a:lnTo>
                    <a:lnTo>
                      <a:pt x="420" y="48"/>
                    </a:lnTo>
                    <a:lnTo>
                      <a:pt x="420" y="288"/>
                    </a:lnTo>
                    <a:lnTo>
                      <a:pt x="430" y="292"/>
                    </a:lnTo>
                    <a:lnTo>
                      <a:pt x="438" y="288"/>
                    </a:lnTo>
                    <a:lnTo>
                      <a:pt x="446" y="286"/>
                    </a:lnTo>
                    <a:lnTo>
                      <a:pt x="454" y="296"/>
                    </a:lnTo>
                    <a:lnTo>
                      <a:pt x="470" y="308"/>
                    </a:lnTo>
                    <a:lnTo>
                      <a:pt x="478" y="316"/>
                    </a:lnTo>
                    <a:lnTo>
                      <a:pt x="488" y="314"/>
                    </a:lnTo>
                    <a:lnTo>
                      <a:pt x="490" y="308"/>
                    </a:lnTo>
                    <a:lnTo>
                      <a:pt x="498" y="304"/>
                    </a:lnTo>
                    <a:lnTo>
                      <a:pt x="508" y="300"/>
                    </a:lnTo>
                    <a:lnTo>
                      <a:pt x="520" y="312"/>
                    </a:lnTo>
                    <a:lnTo>
                      <a:pt x="530" y="322"/>
                    </a:lnTo>
                    <a:lnTo>
                      <a:pt x="546" y="338"/>
                    </a:lnTo>
                    <a:lnTo>
                      <a:pt x="556" y="358"/>
                    </a:lnTo>
                    <a:lnTo>
                      <a:pt x="566" y="370"/>
                    </a:lnTo>
                    <a:lnTo>
                      <a:pt x="578" y="378"/>
                    </a:lnTo>
                    <a:lnTo>
                      <a:pt x="592" y="386"/>
                    </a:lnTo>
                    <a:lnTo>
                      <a:pt x="594" y="394"/>
                    </a:lnTo>
                    <a:lnTo>
                      <a:pt x="590" y="410"/>
                    </a:lnTo>
                    <a:lnTo>
                      <a:pt x="576" y="414"/>
                    </a:lnTo>
                    <a:lnTo>
                      <a:pt x="580" y="404"/>
                    </a:lnTo>
                    <a:lnTo>
                      <a:pt x="582" y="394"/>
                    </a:lnTo>
                    <a:lnTo>
                      <a:pt x="576" y="392"/>
                    </a:lnTo>
                    <a:lnTo>
                      <a:pt x="570" y="386"/>
                    </a:lnTo>
                    <a:lnTo>
                      <a:pt x="568" y="38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581" name="Freeform 40"/>
              <p:cNvSpPr>
                <a:spLocks/>
              </p:cNvSpPr>
              <p:nvPr/>
            </p:nvSpPr>
            <p:spPr bwMode="gray">
              <a:xfrm>
                <a:off x="775792" y="3184050"/>
                <a:ext cx="61226" cy="45294"/>
              </a:xfrm>
              <a:custGeom>
                <a:avLst/>
                <a:gdLst>
                  <a:gd name="T0" fmla="*/ 28 w 38"/>
                  <a:gd name="T1" fmla="*/ 2 h 26"/>
                  <a:gd name="T2" fmla="*/ 20 w 38"/>
                  <a:gd name="T3" fmla="*/ 4 h 26"/>
                  <a:gd name="T4" fmla="*/ 14 w 38"/>
                  <a:gd name="T5" fmla="*/ 6 h 26"/>
                  <a:gd name="T6" fmla="*/ 14 w 38"/>
                  <a:gd name="T7" fmla="*/ 14 h 26"/>
                  <a:gd name="T8" fmla="*/ 8 w 38"/>
                  <a:gd name="T9" fmla="*/ 12 h 26"/>
                  <a:gd name="T10" fmla="*/ 4 w 38"/>
                  <a:gd name="T11" fmla="*/ 8 h 26"/>
                  <a:gd name="T12" fmla="*/ 0 w 38"/>
                  <a:gd name="T13" fmla="*/ 12 h 26"/>
                  <a:gd name="T14" fmla="*/ 2 w 38"/>
                  <a:gd name="T15" fmla="*/ 20 h 26"/>
                  <a:gd name="T16" fmla="*/ 8 w 38"/>
                  <a:gd name="T17" fmla="*/ 26 h 26"/>
                  <a:gd name="T18" fmla="*/ 26 w 38"/>
                  <a:gd name="T19" fmla="*/ 24 h 26"/>
                  <a:gd name="T20" fmla="*/ 32 w 38"/>
                  <a:gd name="T21" fmla="*/ 16 h 26"/>
                  <a:gd name="T22" fmla="*/ 38 w 38"/>
                  <a:gd name="T23" fmla="*/ 10 h 26"/>
                  <a:gd name="T24" fmla="*/ 34 w 38"/>
                  <a:gd name="T25" fmla="*/ 0 h 26"/>
                  <a:gd name="T26" fmla="*/ 28 w 38"/>
                  <a:gd name="T2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28" y="2"/>
                    </a:moveTo>
                    <a:lnTo>
                      <a:pt x="20" y="4"/>
                    </a:lnTo>
                    <a:lnTo>
                      <a:pt x="14" y="6"/>
                    </a:lnTo>
                    <a:lnTo>
                      <a:pt x="14" y="14"/>
                    </a:lnTo>
                    <a:lnTo>
                      <a:pt x="8" y="12"/>
                    </a:lnTo>
                    <a:lnTo>
                      <a:pt x="4" y="8"/>
                    </a:lnTo>
                    <a:lnTo>
                      <a:pt x="0" y="12"/>
                    </a:lnTo>
                    <a:lnTo>
                      <a:pt x="2" y="20"/>
                    </a:lnTo>
                    <a:lnTo>
                      <a:pt x="8" y="26"/>
                    </a:lnTo>
                    <a:lnTo>
                      <a:pt x="26" y="24"/>
                    </a:lnTo>
                    <a:lnTo>
                      <a:pt x="32" y="16"/>
                    </a:lnTo>
                    <a:lnTo>
                      <a:pt x="38" y="10"/>
                    </a:lnTo>
                    <a:lnTo>
                      <a:pt x="34" y="0"/>
                    </a:lnTo>
                    <a:lnTo>
                      <a:pt x="28" y="2"/>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582" name="Freeform 41"/>
              <p:cNvSpPr>
                <a:spLocks/>
              </p:cNvSpPr>
              <p:nvPr/>
            </p:nvSpPr>
            <p:spPr bwMode="gray">
              <a:xfrm>
                <a:off x="453549" y="3089977"/>
                <a:ext cx="41892" cy="27874"/>
              </a:xfrm>
              <a:custGeom>
                <a:avLst/>
                <a:gdLst>
                  <a:gd name="T0" fmla="*/ 22 w 26"/>
                  <a:gd name="T1" fmla="*/ 0 h 16"/>
                  <a:gd name="T2" fmla="*/ 26 w 26"/>
                  <a:gd name="T3" fmla="*/ 4 h 16"/>
                  <a:gd name="T4" fmla="*/ 26 w 26"/>
                  <a:gd name="T5" fmla="*/ 8 h 16"/>
                  <a:gd name="T6" fmla="*/ 22 w 26"/>
                  <a:gd name="T7" fmla="*/ 16 h 16"/>
                  <a:gd name="T8" fmla="*/ 14 w 26"/>
                  <a:gd name="T9" fmla="*/ 14 h 16"/>
                  <a:gd name="T10" fmla="*/ 10 w 26"/>
                  <a:gd name="T11" fmla="*/ 16 h 16"/>
                  <a:gd name="T12" fmla="*/ 4 w 26"/>
                  <a:gd name="T13" fmla="*/ 10 h 16"/>
                  <a:gd name="T14" fmla="*/ 0 w 26"/>
                  <a:gd name="T15" fmla="*/ 6 h 16"/>
                  <a:gd name="T16" fmla="*/ 2 w 26"/>
                  <a:gd name="T17" fmla="*/ 0 h 16"/>
                  <a:gd name="T18" fmla="*/ 8 w 26"/>
                  <a:gd name="T19" fmla="*/ 0 h 16"/>
                  <a:gd name="T20" fmla="*/ 22 w 26"/>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6">
                    <a:moveTo>
                      <a:pt x="22" y="0"/>
                    </a:moveTo>
                    <a:lnTo>
                      <a:pt x="26" y="4"/>
                    </a:lnTo>
                    <a:lnTo>
                      <a:pt x="26" y="8"/>
                    </a:lnTo>
                    <a:lnTo>
                      <a:pt x="22" y="16"/>
                    </a:lnTo>
                    <a:lnTo>
                      <a:pt x="14" y="14"/>
                    </a:lnTo>
                    <a:lnTo>
                      <a:pt x="10" y="16"/>
                    </a:lnTo>
                    <a:lnTo>
                      <a:pt x="4" y="10"/>
                    </a:lnTo>
                    <a:lnTo>
                      <a:pt x="0" y="6"/>
                    </a:lnTo>
                    <a:lnTo>
                      <a:pt x="2" y="0"/>
                    </a:lnTo>
                    <a:lnTo>
                      <a:pt x="8" y="0"/>
                    </a:lnTo>
                    <a:lnTo>
                      <a:pt x="22"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583" name="Freeform 42"/>
              <p:cNvSpPr>
                <a:spLocks/>
              </p:cNvSpPr>
              <p:nvPr/>
            </p:nvSpPr>
            <p:spPr bwMode="gray">
              <a:xfrm>
                <a:off x="1243044" y="3180566"/>
                <a:ext cx="38669" cy="69684"/>
              </a:xfrm>
              <a:custGeom>
                <a:avLst/>
                <a:gdLst>
                  <a:gd name="T0" fmla="*/ 0 w 24"/>
                  <a:gd name="T1" fmla="*/ 0 h 40"/>
                  <a:gd name="T2" fmla="*/ 10 w 24"/>
                  <a:gd name="T3" fmla="*/ 2 h 40"/>
                  <a:gd name="T4" fmla="*/ 16 w 24"/>
                  <a:gd name="T5" fmla="*/ 6 h 40"/>
                  <a:gd name="T6" fmla="*/ 18 w 24"/>
                  <a:gd name="T7" fmla="*/ 20 h 40"/>
                  <a:gd name="T8" fmla="*/ 24 w 24"/>
                  <a:gd name="T9" fmla="*/ 30 h 40"/>
                  <a:gd name="T10" fmla="*/ 24 w 24"/>
                  <a:gd name="T11" fmla="*/ 40 h 40"/>
                  <a:gd name="T12" fmla="*/ 16 w 24"/>
                  <a:gd name="T13" fmla="*/ 32 h 40"/>
                  <a:gd name="T14" fmla="*/ 8 w 24"/>
                  <a:gd name="T15" fmla="*/ 22 h 40"/>
                  <a:gd name="T16" fmla="*/ 4 w 24"/>
                  <a:gd name="T17" fmla="*/ 16 h 40"/>
                  <a:gd name="T18" fmla="*/ 0 w 24"/>
                  <a:gd name="T19" fmla="*/ 8 h 40"/>
                  <a:gd name="T20" fmla="*/ 0 w 24"/>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40">
                    <a:moveTo>
                      <a:pt x="0" y="0"/>
                    </a:moveTo>
                    <a:lnTo>
                      <a:pt x="10" y="2"/>
                    </a:lnTo>
                    <a:lnTo>
                      <a:pt x="16" y="6"/>
                    </a:lnTo>
                    <a:lnTo>
                      <a:pt x="18" y="20"/>
                    </a:lnTo>
                    <a:lnTo>
                      <a:pt x="24" y="30"/>
                    </a:lnTo>
                    <a:lnTo>
                      <a:pt x="24" y="40"/>
                    </a:lnTo>
                    <a:lnTo>
                      <a:pt x="16" y="32"/>
                    </a:lnTo>
                    <a:lnTo>
                      <a:pt x="8" y="22"/>
                    </a:lnTo>
                    <a:lnTo>
                      <a:pt x="4" y="16"/>
                    </a:lnTo>
                    <a:lnTo>
                      <a:pt x="0" y="8"/>
                    </a:lnTo>
                    <a:lnTo>
                      <a:pt x="0"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584" name="Freeform 43"/>
              <p:cNvSpPr>
                <a:spLocks/>
              </p:cNvSpPr>
              <p:nvPr/>
            </p:nvSpPr>
            <p:spPr bwMode="gray">
              <a:xfrm>
                <a:off x="1313937" y="3250250"/>
                <a:ext cx="35447" cy="66200"/>
              </a:xfrm>
              <a:custGeom>
                <a:avLst/>
                <a:gdLst>
                  <a:gd name="T0" fmla="*/ 0 w 22"/>
                  <a:gd name="T1" fmla="*/ 8 h 38"/>
                  <a:gd name="T2" fmla="*/ 0 w 22"/>
                  <a:gd name="T3" fmla="*/ 0 h 38"/>
                  <a:gd name="T4" fmla="*/ 8 w 22"/>
                  <a:gd name="T5" fmla="*/ 2 h 38"/>
                  <a:gd name="T6" fmla="*/ 14 w 22"/>
                  <a:gd name="T7" fmla="*/ 14 h 38"/>
                  <a:gd name="T8" fmla="*/ 22 w 22"/>
                  <a:gd name="T9" fmla="*/ 24 h 38"/>
                  <a:gd name="T10" fmla="*/ 22 w 22"/>
                  <a:gd name="T11" fmla="*/ 32 h 38"/>
                  <a:gd name="T12" fmla="*/ 18 w 22"/>
                  <a:gd name="T13" fmla="*/ 38 h 38"/>
                  <a:gd name="T14" fmla="*/ 12 w 22"/>
                  <a:gd name="T15" fmla="*/ 30 h 38"/>
                  <a:gd name="T16" fmla="*/ 6 w 22"/>
                  <a:gd name="T17" fmla="*/ 24 h 38"/>
                  <a:gd name="T18" fmla="*/ 4 w 22"/>
                  <a:gd name="T19" fmla="*/ 16 h 38"/>
                  <a:gd name="T20" fmla="*/ 0 w 22"/>
                  <a:gd name="T21"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8">
                    <a:moveTo>
                      <a:pt x="0" y="8"/>
                    </a:moveTo>
                    <a:lnTo>
                      <a:pt x="0" y="0"/>
                    </a:lnTo>
                    <a:lnTo>
                      <a:pt x="8" y="2"/>
                    </a:lnTo>
                    <a:lnTo>
                      <a:pt x="14" y="14"/>
                    </a:lnTo>
                    <a:lnTo>
                      <a:pt x="22" y="24"/>
                    </a:lnTo>
                    <a:lnTo>
                      <a:pt x="22" y="32"/>
                    </a:lnTo>
                    <a:lnTo>
                      <a:pt x="18" y="38"/>
                    </a:lnTo>
                    <a:lnTo>
                      <a:pt x="12" y="30"/>
                    </a:lnTo>
                    <a:lnTo>
                      <a:pt x="6" y="24"/>
                    </a:lnTo>
                    <a:lnTo>
                      <a:pt x="4" y="16"/>
                    </a:lnTo>
                    <a:lnTo>
                      <a:pt x="0" y="8"/>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585" name="Freeform 44"/>
              <p:cNvSpPr>
                <a:spLocks/>
              </p:cNvSpPr>
              <p:nvPr/>
            </p:nvSpPr>
            <p:spPr bwMode="gray">
              <a:xfrm>
                <a:off x="1320382" y="3337355"/>
                <a:ext cx="41892" cy="59231"/>
              </a:xfrm>
              <a:custGeom>
                <a:avLst/>
                <a:gdLst>
                  <a:gd name="T0" fmla="*/ 0 w 26"/>
                  <a:gd name="T1" fmla="*/ 0 h 34"/>
                  <a:gd name="T2" fmla="*/ 10 w 26"/>
                  <a:gd name="T3" fmla="*/ 4 h 34"/>
                  <a:gd name="T4" fmla="*/ 18 w 26"/>
                  <a:gd name="T5" fmla="*/ 4 h 34"/>
                  <a:gd name="T6" fmla="*/ 20 w 26"/>
                  <a:gd name="T7" fmla="*/ 8 h 34"/>
                  <a:gd name="T8" fmla="*/ 18 w 26"/>
                  <a:gd name="T9" fmla="*/ 16 h 34"/>
                  <a:gd name="T10" fmla="*/ 22 w 26"/>
                  <a:gd name="T11" fmla="*/ 22 h 34"/>
                  <a:gd name="T12" fmla="*/ 26 w 26"/>
                  <a:gd name="T13" fmla="*/ 34 h 34"/>
                  <a:gd name="T14" fmla="*/ 18 w 26"/>
                  <a:gd name="T15" fmla="*/ 32 h 34"/>
                  <a:gd name="T16" fmla="*/ 8 w 26"/>
                  <a:gd name="T17" fmla="*/ 20 h 34"/>
                  <a:gd name="T18" fmla="*/ 2 w 26"/>
                  <a:gd name="T19" fmla="*/ 12 h 34"/>
                  <a:gd name="T20" fmla="*/ 0 w 26"/>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4">
                    <a:moveTo>
                      <a:pt x="0" y="0"/>
                    </a:moveTo>
                    <a:lnTo>
                      <a:pt x="10" y="4"/>
                    </a:lnTo>
                    <a:lnTo>
                      <a:pt x="18" y="4"/>
                    </a:lnTo>
                    <a:lnTo>
                      <a:pt x="20" y="8"/>
                    </a:lnTo>
                    <a:lnTo>
                      <a:pt x="18" y="16"/>
                    </a:lnTo>
                    <a:lnTo>
                      <a:pt x="22" y="22"/>
                    </a:lnTo>
                    <a:lnTo>
                      <a:pt x="26" y="34"/>
                    </a:lnTo>
                    <a:lnTo>
                      <a:pt x="18" y="32"/>
                    </a:lnTo>
                    <a:lnTo>
                      <a:pt x="8" y="20"/>
                    </a:lnTo>
                    <a:lnTo>
                      <a:pt x="2" y="12"/>
                    </a:lnTo>
                    <a:lnTo>
                      <a:pt x="0"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586" name="Freeform 45"/>
              <p:cNvSpPr>
                <a:spLocks/>
              </p:cNvSpPr>
              <p:nvPr/>
            </p:nvSpPr>
            <p:spPr bwMode="gray">
              <a:xfrm>
                <a:off x="508331" y="3295545"/>
                <a:ext cx="51559" cy="34842"/>
              </a:xfrm>
              <a:custGeom>
                <a:avLst/>
                <a:gdLst>
                  <a:gd name="T0" fmla="*/ 32 w 32"/>
                  <a:gd name="T1" fmla="*/ 4 h 20"/>
                  <a:gd name="T2" fmla="*/ 28 w 32"/>
                  <a:gd name="T3" fmla="*/ 10 h 20"/>
                  <a:gd name="T4" fmla="*/ 22 w 32"/>
                  <a:gd name="T5" fmla="*/ 12 h 20"/>
                  <a:gd name="T6" fmla="*/ 12 w 32"/>
                  <a:gd name="T7" fmla="*/ 14 h 20"/>
                  <a:gd name="T8" fmla="*/ 6 w 32"/>
                  <a:gd name="T9" fmla="*/ 20 h 20"/>
                  <a:gd name="T10" fmla="*/ 0 w 32"/>
                  <a:gd name="T11" fmla="*/ 18 h 20"/>
                  <a:gd name="T12" fmla="*/ 6 w 32"/>
                  <a:gd name="T13" fmla="*/ 8 h 20"/>
                  <a:gd name="T14" fmla="*/ 14 w 32"/>
                  <a:gd name="T15" fmla="*/ 4 h 20"/>
                  <a:gd name="T16" fmla="*/ 26 w 32"/>
                  <a:gd name="T17" fmla="*/ 0 h 20"/>
                  <a:gd name="T18" fmla="*/ 32 w 32"/>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0">
                    <a:moveTo>
                      <a:pt x="32" y="4"/>
                    </a:moveTo>
                    <a:lnTo>
                      <a:pt x="28" y="10"/>
                    </a:lnTo>
                    <a:lnTo>
                      <a:pt x="22" y="12"/>
                    </a:lnTo>
                    <a:lnTo>
                      <a:pt x="12" y="14"/>
                    </a:lnTo>
                    <a:lnTo>
                      <a:pt x="6" y="20"/>
                    </a:lnTo>
                    <a:lnTo>
                      <a:pt x="0" y="18"/>
                    </a:lnTo>
                    <a:lnTo>
                      <a:pt x="6" y="8"/>
                    </a:lnTo>
                    <a:lnTo>
                      <a:pt x="14" y="4"/>
                    </a:lnTo>
                    <a:lnTo>
                      <a:pt x="26" y="0"/>
                    </a:lnTo>
                    <a:lnTo>
                      <a:pt x="32" y="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587" name="Freeform 46"/>
              <p:cNvSpPr>
                <a:spLocks/>
              </p:cNvSpPr>
              <p:nvPr/>
            </p:nvSpPr>
            <p:spPr bwMode="gray">
              <a:xfrm>
                <a:off x="1275268" y="3177082"/>
                <a:ext cx="25779" cy="52263"/>
              </a:xfrm>
              <a:custGeom>
                <a:avLst/>
                <a:gdLst>
                  <a:gd name="T0" fmla="*/ 0 w 16"/>
                  <a:gd name="T1" fmla="*/ 0 h 30"/>
                  <a:gd name="T2" fmla="*/ 10 w 16"/>
                  <a:gd name="T3" fmla="*/ 4 h 30"/>
                  <a:gd name="T4" fmla="*/ 16 w 16"/>
                  <a:gd name="T5" fmla="*/ 16 h 30"/>
                  <a:gd name="T6" fmla="*/ 14 w 16"/>
                  <a:gd name="T7" fmla="*/ 24 h 30"/>
                  <a:gd name="T8" fmla="*/ 10 w 16"/>
                  <a:gd name="T9" fmla="*/ 30 h 30"/>
                  <a:gd name="T10" fmla="*/ 4 w 16"/>
                  <a:gd name="T11" fmla="*/ 22 h 30"/>
                  <a:gd name="T12" fmla="*/ 4 w 16"/>
                  <a:gd name="T13" fmla="*/ 16 h 30"/>
                  <a:gd name="T14" fmla="*/ 0 w 16"/>
                  <a:gd name="T15" fmla="*/ 8 h 30"/>
                  <a:gd name="T16" fmla="*/ 0 w 1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0">
                    <a:moveTo>
                      <a:pt x="0" y="0"/>
                    </a:moveTo>
                    <a:lnTo>
                      <a:pt x="10" y="4"/>
                    </a:lnTo>
                    <a:lnTo>
                      <a:pt x="16" y="16"/>
                    </a:lnTo>
                    <a:lnTo>
                      <a:pt x="14" y="24"/>
                    </a:lnTo>
                    <a:lnTo>
                      <a:pt x="10" y="30"/>
                    </a:lnTo>
                    <a:lnTo>
                      <a:pt x="4" y="22"/>
                    </a:lnTo>
                    <a:lnTo>
                      <a:pt x="4" y="16"/>
                    </a:lnTo>
                    <a:lnTo>
                      <a:pt x="0" y="8"/>
                    </a:lnTo>
                    <a:lnTo>
                      <a:pt x="0"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588" name="Freeform 47"/>
              <p:cNvSpPr>
                <a:spLocks/>
              </p:cNvSpPr>
              <p:nvPr/>
            </p:nvSpPr>
            <p:spPr bwMode="gray">
              <a:xfrm>
                <a:off x="1352607" y="3267671"/>
                <a:ext cx="22557" cy="34842"/>
              </a:xfrm>
              <a:custGeom>
                <a:avLst/>
                <a:gdLst>
                  <a:gd name="T0" fmla="*/ 0 w 14"/>
                  <a:gd name="T1" fmla="*/ 0 h 20"/>
                  <a:gd name="T2" fmla="*/ 6 w 14"/>
                  <a:gd name="T3" fmla="*/ 4 h 20"/>
                  <a:gd name="T4" fmla="*/ 14 w 14"/>
                  <a:gd name="T5" fmla="*/ 6 h 20"/>
                  <a:gd name="T6" fmla="*/ 12 w 14"/>
                  <a:gd name="T7" fmla="*/ 16 h 20"/>
                  <a:gd name="T8" fmla="*/ 6 w 14"/>
                  <a:gd name="T9" fmla="*/ 20 h 20"/>
                  <a:gd name="T10" fmla="*/ 0 w 14"/>
                  <a:gd name="T11" fmla="*/ 12 h 20"/>
                  <a:gd name="T12" fmla="*/ 0 w 14"/>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4" h="20">
                    <a:moveTo>
                      <a:pt x="0" y="0"/>
                    </a:moveTo>
                    <a:lnTo>
                      <a:pt x="6" y="4"/>
                    </a:lnTo>
                    <a:lnTo>
                      <a:pt x="14" y="6"/>
                    </a:lnTo>
                    <a:lnTo>
                      <a:pt x="12" y="16"/>
                    </a:lnTo>
                    <a:lnTo>
                      <a:pt x="6" y="20"/>
                    </a:lnTo>
                    <a:lnTo>
                      <a:pt x="0" y="12"/>
                    </a:lnTo>
                    <a:lnTo>
                      <a:pt x="0"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589" name="Freeform 48"/>
              <p:cNvSpPr>
                <a:spLocks/>
              </p:cNvSpPr>
              <p:nvPr/>
            </p:nvSpPr>
            <p:spPr bwMode="gray">
              <a:xfrm>
                <a:off x="1275268" y="3177082"/>
                <a:ext cx="25779" cy="52263"/>
              </a:xfrm>
              <a:custGeom>
                <a:avLst/>
                <a:gdLst>
                  <a:gd name="T0" fmla="*/ 0 w 16"/>
                  <a:gd name="T1" fmla="*/ 0 h 30"/>
                  <a:gd name="T2" fmla="*/ 10 w 16"/>
                  <a:gd name="T3" fmla="*/ 4 h 30"/>
                  <a:gd name="T4" fmla="*/ 16 w 16"/>
                  <a:gd name="T5" fmla="*/ 16 h 30"/>
                  <a:gd name="T6" fmla="*/ 14 w 16"/>
                  <a:gd name="T7" fmla="*/ 24 h 30"/>
                  <a:gd name="T8" fmla="*/ 10 w 16"/>
                  <a:gd name="T9" fmla="*/ 30 h 30"/>
                  <a:gd name="T10" fmla="*/ 4 w 16"/>
                  <a:gd name="T11" fmla="*/ 22 h 30"/>
                  <a:gd name="T12" fmla="*/ 4 w 16"/>
                  <a:gd name="T13" fmla="*/ 16 h 30"/>
                  <a:gd name="T14" fmla="*/ 0 w 16"/>
                  <a:gd name="T15" fmla="*/ 8 h 30"/>
                  <a:gd name="T16" fmla="*/ 0 w 1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0">
                    <a:moveTo>
                      <a:pt x="0" y="0"/>
                    </a:moveTo>
                    <a:lnTo>
                      <a:pt x="10" y="4"/>
                    </a:lnTo>
                    <a:lnTo>
                      <a:pt x="16" y="16"/>
                    </a:lnTo>
                    <a:lnTo>
                      <a:pt x="14" y="24"/>
                    </a:lnTo>
                    <a:lnTo>
                      <a:pt x="10" y="30"/>
                    </a:lnTo>
                    <a:lnTo>
                      <a:pt x="4" y="22"/>
                    </a:lnTo>
                    <a:lnTo>
                      <a:pt x="4" y="16"/>
                    </a:lnTo>
                    <a:lnTo>
                      <a:pt x="0" y="8"/>
                    </a:lnTo>
                    <a:lnTo>
                      <a:pt x="0"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590" name="Freeform 49"/>
              <p:cNvSpPr>
                <a:spLocks/>
              </p:cNvSpPr>
              <p:nvPr/>
            </p:nvSpPr>
            <p:spPr bwMode="gray">
              <a:xfrm>
                <a:off x="1352607" y="3267671"/>
                <a:ext cx="22557" cy="34842"/>
              </a:xfrm>
              <a:custGeom>
                <a:avLst/>
                <a:gdLst>
                  <a:gd name="T0" fmla="*/ 0 w 14"/>
                  <a:gd name="T1" fmla="*/ 0 h 20"/>
                  <a:gd name="T2" fmla="*/ 6 w 14"/>
                  <a:gd name="T3" fmla="*/ 4 h 20"/>
                  <a:gd name="T4" fmla="*/ 14 w 14"/>
                  <a:gd name="T5" fmla="*/ 6 h 20"/>
                  <a:gd name="T6" fmla="*/ 12 w 14"/>
                  <a:gd name="T7" fmla="*/ 16 h 20"/>
                  <a:gd name="T8" fmla="*/ 6 w 14"/>
                  <a:gd name="T9" fmla="*/ 20 h 20"/>
                  <a:gd name="T10" fmla="*/ 0 w 14"/>
                  <a:gd name="T11" fmla="*/ 12 h 20"/>
                  <a:gd name="T12" fmla="*/ 0 w 14"/>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4" h="20">
                    <a:moveTo>
                      <a:pt x="0" y="0"/>
                    </a:moveTo>
                    <a:lnTo>
                      <a:pt x="6" y="4"/>
                    </a:lnTo>
                    <a:lnTo>
                      <a:pt x="14" y="6"/>
                    </a:lnTo>
                    <a:lnTo>
                      <a:pt x="12" y="16"/>
                    </a:lnTo>
                    <a:lnTo>
                      <a:pt x="6" y="20"/>
                    </a:lnTo>
                    <a:lnTo>
                      <a:pt x="0" y="12"/>
                    </a:lnTo>
                    <a:lnTo>
                      <a:pt x="0"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591" name="Freeform 50"/>
              <p:cNvSpPr>
                <a:spLocks/>
              </p:cNvSpPr>
              <p:nvPr/>
            </p:nvSpPr>
            <p:spPr bwMode="gray">
              <a:xfrm>
                <a:off x="1301048" y="3225861"/>
                <a:ext cx="22557" cy="24389"/>
              </a:xfrm>
              <a:custGeom>
                <a:avLst/>
                <a:gdLst>
                  <a:gd name="T0" fmla="*/ 4 w 14"/>
                  <a:gd name="T1" fmla="*/ 0 h 14"/>
                  <a:gd name="T2" fmla="*/ 8 w 14"/>
                  <a:gd name="T3" fmla="*/ 0 h 14"/>
                  <a:gd name="T4" fmla="*/ 14 w 14"/>
                  <a:gd name="T5" fmla="*/ 6 h 14"/>
                  <a:gd name="T6" fmla="*/ 8 w 14"/>
                  <a:gd name="T7" fmla="*/ 10 h 14"/>
                  <a:gd name="T8" fmla="*/ 2 w 14"/>
                  <a:gd name="T9" fmla="*/ 14 h 14"/>
                  <a:gd name="T10" fmla="*/ 0 w 14"/>
                  <a:gd name="T11" fmla="*/ 6 h 14"/>
                  <a:gd name="T12" fmla="*/ 4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4" y="0"/>
                    </a:moveTo>
                    <a:lnTo>
                      <a:pt x="8" y="0"/>
                    </a:lnTo>
                    <a:lnTo>
                      <a:pt x="14" y="6"/>
                    </a:lnTo>
                    <a:lnTo>
                      <a:pt x="8" y="10"/>
                    </a:lnTo>
                    <a:lnTo>
                      <a:pt x="2" y="14"/>
                    </a:lnTo>
                    <a:lnTo>
                      <a:pt x="0" y="6"/>
                    </a:lnTo>
                    <a:lnTo>
                      <a:pt x="4"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341" name="Freeform 51"/>
              <p:cNvSpPr>
                <a:spLocks/>
              </p:cNvSpPr>
              <p:nvPr/>
            </p:nvSpPr>
            <p:spPr bwMode="gray">
              <a:xfrm>
                <a:off x="1540758" y="3511453"/>
                <a:ext cx="1469068" cy="778552"/>
              </a:xfrm>
              <a:custGeom>
                <a:avLst/>
                <a:gdLst>
                  <a:gd name="T0" fmla="*/ 24 w 912"/>
                  <a:gd name="T1" fmla="*/ 30 h 448"/>
                  <a:gd name="T2" fmla="*/ 30 w 912"/>
                  <a:gd name="T3" fmla="*/ 20 h 448"/>
                  <a:gd name="T4" fmla="*/ 472 w 912"/>
                  <a:gd name="T5" fmla="*/ 8 h 448"/>
                  <a:gd name="T6" fmla="*/ 550 w 912"/>
                  <a:gd name="T7" fmla="*/ 28 h 448"/>
                  <a:gd name="T8" fmla="*/ 516 w 912"/>
                  <a:gd name="T9" fmla="*/ 52 h 448"/>
                  <a:gd name="T10" fmla="*/ 562 w 912"/>
                  <a:gd name="T11" fmla="*/ 48 h 448"/>
                  <a:gd name="T12" fmla="*/ 604 w 912"/>
                  <a:gd name="T13" fmla="*/ 56 h 448"/>
                  <a:gd name="T14" fmla="*/ 636 w 912"/>
                  <a:gd name="T15" fmla="*/ 68 h 448"/>
                  <a:gd name="T16" fmla="*/ 600 w 912"/>
                  <a:gd name="T17" fmla="*/ 68 h 448"/>
                  <a:gd name="T18" fmla="*/ 588 w 912"/>
                  <a:gd name="T19" fmla="*/ 94 h 448"/>
                  <a:gd name="T20" fmla="*/ 584 w 912"/>
                  <a:gd name="T21" fmla="*/ 154 h 448"/>
                  <a:gd name="T22" fmla="*/ 608 w 912"/>
                  <a:gd name="T23" fmla="*/ 112 h 448"/>
                  <a:gd name="T24" fmla="*/ 620 w 912"/>
                  <a:gd name="T25" fmla="*/ 84 h 448"/>
                  <a:gd name="T26" fmla="*/ 654 w 912"/>
                  <a:gd name="T27" fmla="*/ 90 h 448"/>
                  <a:gd name="T28" fmla="*/ 652 w 912"/>
                  <a:gd name="T29" fmla="*/ 112 h 448"/>
                  <a:gd name="T30" fmla="*/ 662 w 912"/>
                  <a:gd name="T31" fmla="*/ 134 h 448"/>
                  <a:gd name="T32" fmla="*/ 690 w 912"/>
                  <a:gd name="T33" fmla="*/ 148 h 448"/>
                  <a:gd name="T34" fmla="*/ 720 w 912"/>
                  <a:gd name="T35" fmla="*/ 124 h 448"/>
                  <a:gd name="T36" fmla="*/ 766 w 912"/>
                  <a:gd name="T37" fmla="*/ 100 h 448"/>
                  <a:gd name="T38" fmla="*/ 858 w 912"/>
                  <a:gd name="T39" fmla="*/ 74 h 448"/>
                  <a:gd name="T40" fmla="*/ 900 w 912"/>
                  <a:gd name="T41" fmla="*/ 44 h 448"/>
                  <a:gd name="T42" fmla="*/ 912 w 912"/>
                  <a:gd name="T43" fmla="*/ 90 h 448"/>
                  <a:gd name="T44" fmla="*/ 864 w 912"/>
                  <a:gd name="T45" fmla="*/ 110 h 448"/>
                  <a:gd name="T46" fmla="*/ 862 w 912"/>
                  <a:gd name="T47" fmla="*/ 148 h 448"/>
                  <a:gd name="T48" fmla="*/ 804 w 912"/>
                  <a:gd name="T49" fmla="*/ 166 h 448"/>
                  <a:gd name="T50" fmla="*/ 782 w 912"/>
                  <a:gd name="T51" fmla="*/ 198 h 448"/>
                  <a:gd name="T52" fmla="*/ 770 w 912"/>
                  <a:gd name="T53" fmla="*/ 220 h 448"/>
                  <a:gd name="T54" fmla="*/ 760 w 912"/>
                  <a:gd name="T55" fmla="*/ 214 h 448"/>
                  <a:gd name="T56" fmla="*/ 762 w 912"/>
                  <a:gd name="T57" fmla="*/ 234 h 448"/>
                  <a:gd name="T58" fmla="*/ 762 w 912"/>
                  <a:gd name="T59" fmla="*/ 270 h 448"/>
                  <a:gd name="T60" fmla="*/ 724 w 912"/>
                  <a:gd name="T61" fmla="*/ 298 h 448"/>
                  <a:gd name="T62" fmla="*/ 682 w 912"/>
                  <a:gd name="T63" fmla="*/ 350 h 448"/>
                  <a:gd name="T64" fmla="*/ 704 w 912"/>
                  <a:gd name="T65" fmla="*/ 424 h 448"/>
                  <a:gd name="T66" fmla="*/ 680 w 912"/>
                  <a:gd name="T67" fmla="*/ 428 h 448"/>
                  <a:gd name="T68" fmla="*/ 664 w 912"/>
                  <a:gd name="T69" fmla="*/ 382 h 448"/>
                  <a:gd name="T70" fmla="*/ 626 w 912"/>
                  <a:gd name="T71" fmla="*/ 372 h 448"/>
                  <a:gd name="T72" fmla="*/ 566 w 912"/>
                  <a:gd name="T73" fmla="*/ 354 h 448"/>
                  <a:gd name="T74" fmla="*/ 560 w 912"/>
                  <a:gd name="T75" fmla="*/ 374 h 448"/>
                  <a:gd name="T76" fmla="*/ 516 w 912"/>
                  <a:gd name="T77" fmla="*/ 368 h 448"/>
                  <a:gd name="T78" fmla="*/ 484 w 912"/>
                  <a:gd name="T79" fmla="*/ 372 h 448"/>
                  <a:gd name="T80" fmla="*/ 454 w 912"/>
                  <a:gd name="T81" fmla="*/ 388 h 448"/>
                  <a:gd name="T82" fmla="*/ 430 w 912"/>
                  <a:gd name="T83" fmla="*/ 420 h 448"/>
                  <a:gd name="T84" fmla="*/ 390 w 912"/>
                  <a:gd name="T85" fmla="*/ 400 h 448"/>
                  <a:gd name="T86" fmla="*/ 344 w 912"/>
                  <a:gd name="T87" fmla="*/ 368 h 448"/>
                  <a:gd name="T88" fmla="*/ 302 w 912"/>
                  <a:gd name="T89" fmla="*/ 346 h 448"/>
                  <a:gd name="T90" fmla="*/ 192 w 912"/>
                  <a:gd name="T91" fmla="*/ 334 h 448"/>
                  <a:gd name="T92" fmla="*/ 104 w 912"/>
                  <a:gd name="T93" fmla="*/ 298 h 448"/>
                  <a:gd name="T94" fmla="*/ 58 w 912"/>
                  <a:gd name="T95" fmla="*/ 272 h 448"/>
                  <a:gd name="T96" fmla="*/ 32 w 912"/>
                  <a:gd name="T97" fmla="*/ 228 h 448"/>
                  <a:gd name="T98" fmla="*/ 10 w 912"/>
                  <a:gd name="T99" fmla="*/ 186 h 448"/>
                  <a:gd name="T100" fmla="*/ 6 w 912"/>
                  <a:gd name="T101" fmla="*/ 112 h 448"/>
                  <a:gd name="T102" fmla="*/ 8 w 912"/>
                  <a:gd name="T103" fmla="*/ 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2" h="448">
                    <a:moveTo>
                      <a:pt x="4" y="38"/>
                    </a:moveTo>
                    <a:lnTo>
                      <a:pt x="0" y="28"/>
                    </a:lnTo>
                    <a:lnTo>
                      <a:pt x="8" y="24"/>
                    </a:lnTo>
                    <a:lnTo>
                      <a:pt x="18" y="28"/>
                    </a:lnTo>
                    <a:lnTo>
                      <a:pt x="24" y="30"/>
                    </a:lnTo>
                    <a:lnTo>
                      <a:pt x="26" y="38"/>
                    </a:lnTo>
                    <a:lnTo>
                      <a:pt x="28" y="44"/>
                    </a:lnTo>
                    <a:lnTo>
                      <a:pt x="34" y="38"/>
                    </a:lnTo>
                    <a:lnTo>
                      <a:pt x="36" y="28"/>
                    </a:lnTo>
                    <a:lnTo>
                      <a:pt x="30" y="20"/>
                    </a:lnTo>
                    <a:lnTo>
                      <a:pt x="30" y="8"/>
                    </a:lnTo>
                    <a:lnTo>
                      <a:pt x="460" y="8"/>
                    </a:lnTo>
                    <a:lnTo>
                      <a:pt x="462" y="0"/>
                    </a:lnTo>
                    <a:lnTo>
                      <a:pt x="470" y="0"/>
                    </a:lnTo>
                    <a:lnTo>
                      <a:pt x="472" y="8"/>
                    </a:lnTo>
                    <a:lnTo>
                      <a:pt x="476" y="12"/>
                    </a:lnTo>
                    <a:lnTo>
                      <a:pt x="488" y="16"/>
                    </a:lnTo>
                    <a:lnTo>
                      <a:pt x="512" y="20"/>
                    </a:lnTo>
                    <a:lnTo>
                      <a:pt x="526" y="24"/>
                    </a:lnTo>
                    <a:lnTo>
                      <a:pt x="550" y="28"/>
                    </a:lnTo>
                    <a:lnTo>
                      <a:pt x="548" y="32"/>
                    </a:lnTo>
                    <a:lnTo>
                      <a:pt x="536" y="36"/>
                    </a:lnTo>
                    <a:lnTo>
                      <a:pt x="528" y="40"/>
                    </a:lnTo>
                    <a:lnTo>
                      <a:pt x="520" y="48"/>
                    </a:lnTo>
                    <a:lnTo>
                      <a:pt x="516" y="52"/>
                    </a:lnTo>
                    <a:lnTo>
                      <a:pt x="526" y="56"/>
                    </a:lnTo>
                    <a:lnTo>
                      <a:pt x="540" y="56"/>
                    </a:lnTo>
                    <a:lnTo>
                      <a:pt x="552" y="56"/>
                    </a:lnTo>
                    <a:lnTo>
                      <a:pt x="558" y="52"/>
                    </a:lnTo>
                    <a:lnTo>
                      <a:pt x="562" y="48"/>
                    </a:lnTo>
                    <a:lnTo>
                      <a:pt x="570" y="42"/>
                    </a:lnTo>
                    <a:lnTo>
                      <a:pt x="574" y="48"/>
                    </a:lnTo>
                    <a:lnTo>
                      <a:pt x="584" y="54"/>
                    </a:lnTo>
                    <a:lnTo>
                      <a:pt x="594" y="58"/>
                    </a:lnTo>
                    <a:lnTo>
                      <a:pt x="604" y="56"/>
                    </a:lnTo>
                    <a:lnTo>
                      <a:pt x="612" y="56"/>
                    </a:lnTo>
                    <a:lnTo>
                      <a:pt x="622" y="54"/>
                    </a:lnTo>
                    <a:lnTo>
                      <a:pt x="628" y="58"/>
                    </a:lnTo>
                    <a:lnTo>
                      <a:pt x="636" y="64"/>
                    </a:lnTo>
                    <a:lnTo>
                      <a:pt x="636" y="68"/>
                    </a:lnTo>
                    <a:lnTo>
                      <a:pt x="628" y="64"/>
                    </a:lnTo>
                    <a:lnTo>
                      <a:pt x="618" y="64"/>
                    </a:lnTo>
                    <a:lnTo>
                      <a:pt x="610" y="70"/>
                    </a:lnTo>
                    <a:lnTo>
                      <a:pt x="604" y="72"/>
                    </a:lnTo>
                    <a:lnTo>
                      <a:pt x="600" y="68"/>
                    </a:lnTo>
                    <a:lnTo>
                      <a:pt x="596" y="72"/>
                    </a:lnTo>
                    <a:lnTo>
                      <a:pt x="588" y="80"/>
                    </a:lnTo>
                    <a:lnTo>
                      <a:pt x="578" y="88"/>
                    </a:lnTo>
                    <a:lnTo>
                      <a:pt x="580" y="96"/>
                    </a:lnTo>
                    <a:lnTo>
                      <a:pt x="588" y="94"/>
                    </a:lnTo>
                    <a:lnTo>
                      <a:pt x="592" y="86"/>
                    </a:lnTo>
                    <a:lnTo>
                      <a:pt x="584" y="104"/>
                    </a:lnTo>
                    <a:lnTo>
                      <a:pt x="580" y="128"/>
                    </a:lnTo>
                    <a:lnTo>
                      <a:pt x="580" y="140"/>
                    </a:lnTo>
                    <a:lnTo>
                      <a:pt x="584" y="154"/>
                    </a:lnTo>
                    <a:lnTo>
                      <a:pt x="594" y="152"/>
                    </a:lnTo>
                    <a:lnTo>
                      <a:pt x="604" y="144"/>
                    </a:lnTo>
                    <a:lnTo>
                      <a:pt x="608" y="134"/>
                    </a:lnTo>
                    <a:lnTo>
                      <a:pt x="608" y="122"/>
                    </a:lnTo>
                    <a:lnTo>
                      <a:pt x="608" y="112"/>
                    </a:lnTo>
                    <a:lnTo>
                      <a:pt x="608" y="100"/>
                    </a:lnTo>
                    <a:lnTo>
                      <a:pt x="608" y="92"/>
                    </a:lnTo>
                    <a:lnTo>
                      <a:pt x="610" y="88"/>
                    </a:lnTo>
                    <a:lnTo>
                      <a:pt x="616" y="88"/>
                    </a:lnTo>
                    <a:lnTo>
                      <a:pt x="620" y="84"/>
                    </a:lnTo>
                    <a:lnTo>
                      <a:pt x="624" y="78"/>
                    </a:lnTo>
                    <a:lnTo>
                      <a:pt x="632" y="76"/>
                    </a:lnTo>
                    <a:lnTo>
                      <a:pt x="640" y="80"/>
                    </a:lnTo>
                    <a:lnTo>
                      <a:pt x="650" y="82"/>
                    </a:lnTo>
                    <a:lnTo>
                      <a:pt x="654" y="90"/>
                    </a:lnTo>
                    <a:lnTo>
                      <a:pt x="652" y="100"/>
                    </a:lnTo>
                    <a:lnTo>
                      <a:pt x="648" y="108"/>
                    </a:lnTo>
                    <a:lnTo>
                      <a:pt x="644" y="112"/>
                    </a:lnTo>
                    <a:lnTo>
                      <a:pt x="646" y="116"/>
                    </a:lnTo>
                    <a:lnTo>
                      <a:pt x="652" y="112"/>
                    </a:lnTo>
                    <a:lnTo>
                      <a:pt x="658" y="108"/>
                    </a:lnTo>
                    <a:lnTo>
                      <a:pt x="664" y="110"/>
                    </a:lnTo>
                    <a:lnTo>
                      <a:pt x="664" y="120"/>
                    </a:lnTo>
                    <a:lnTo>
                      <a:pt x="662" y="126"/>
                    </a:lnTo>
                    <a:lnTo>
                      <a:pt x="662" y="134"/>
                    </a:lnTo>
                    <a:lnTo>
                      <a:pt x="656" y="140"/>
                    </a:lnTo>
                    <a:lnTo>
                      <a:pt x="652" y="148"/>
                    </a:lnTo>
                    <a:lnTo>
                      <a:pt x="660" y="154"/>
                    </a:lnTo>
                    <a:lnTo>
                      <a:pt x="678" y="154"/>
                    </a:lnTo>
                    <a:lnTo>
                      <a:pt x="690" y="148"/>
                    </a:lnTo>
                    <a:lnTo>
                      <a:pt x="702" y="144"/>
                    </a:lnTo>
                    <a:lnTo>
                      <a:pt x="714" y="138"/>
                    </a:lnTo>
                    <a:lnTo>
                      <a:pt x="720" y="136"/>
                    </a:lnTo>
                    <a:lnTo>
                      <a:pt x="722" y="130"/>
                    </a:lnTo>
                    <a:lnTo>
                      <a:pt x="720" y="124"/>
                    </a:lnTo>
                    <a:lnTo>
                      <a:pt x="722" y="120"/>
                    </a:lnTo>
                    <a:lnTo>
                      <a:pt x="744" y="122"/>
                    </a:lnTo>
                    <a:lnTo>
                      <a:pt x="756" y="120"/>
                    </a:lnTo>
                    <a:lnTo>
                      <a:pt x="766" y="112"/>
                    </a:lnTo>
                    <a:lnTo>
                      <a:pt x="766" y="100"/>
                    </a:lnTo>
                    <a:lnTo>
                      <a:pt x="774" y="94"/>
                    </a:lnTo>
                    <a:lnTo>
                      <a:pt x="782" y="88"/>
                    </a:lnTo>
                    <a:lnTo>
                      <a:pt x="840" y="88"/>
                    </a:lnTo>
                    <a:lnTo>
                      <a:pt x="852" y="82"/>
                    </a:lnTo>
                    <a:lnTo>
                      <a:pt x="858" y="74"/>
                    </a:lnTo>
                    <a:lnTo>
                      <a:pt x="862" y="58"/>
                    </a:lnTo>
                    <a:lnTo>
                      <a:pt x="870" y="44"/>
                    </a:lnTo>
                    <a:lnTo>
                      <a:pt x="878" y="36"/>
                    </a:lnTo>
                    <a:lnTo>
                      <a:pt x="886" y="40"/>
                    </a:lnTo>
                    <a:lnTo>
                      <a:pt x="900" y="44"/>
                    </a:lnTo>
                    <a:lnTo>
                      <a:pt x="902" y="52"/>
                    </a:lnTo>
                    <a:lnTo>
                      <a:pt x="900" y="68"/>
                    </a:lnTo>
                    <a:lnTo>
                      <a:pt x="902" y="76"/>
                    </a:lnTo>
                    <a:lnTo>
                      <a:pt x="908" y="82"/>
                    </a:lnTo>
                    <a:lnTo>
                      <a:pt x="912" y="90"/>
                    </a:lnTo>
                    <a:lnTo>
                      <a:pt x="908" y="96"/>
                    </a:lnTo>
                    <a:lnTo>
                      <a:pt x="896" y="96"/>
                    </a:lnTo>
                    <a:lnTo>
                      <a:pt x="884" y="98"/>
                    </a:lnTo>
                    <a:lnTo>
                      <a:pt x="874" y="104"/>
                    </a:lnTo>
                    <a:lnTo>
                      <a:pt x="864" y="110"/>
                    </a:lnTo>
                    <a:lnTo>
                      <a:pt x="858" y="124"/>
                    </a:lnTo>
                    <a:lnTo>
                      <a:pt x="850" y="134"/>
                    </a:lnTo>
                    <a:lnTo>
                      <a:pt x="850" y="142"/>
                    </a:lnTo>
                    <a:lnTo>
                      <a:pt x="854" y="146"/>
                    </a:lnTo>
                    <a:lnTo>
                      <a:pt x="862" y="148"/>
                    </a:lnTo>
                    <a:lnTo>
                      <a:pt x="854" y="154"/>
                    </a:lnTo>
                    <a:lnTo>
                      <a:pt x="848" y="154"/>
                    </a:lnTo>
                    <a:lnTo>
                      <a:pt x="838" y="158"/>
                    </a:lnTo>
                    <a:lnTo>
                      <a:pt x="822" y="162"/>
                    </a:lnTo>
                    <a:lnTo>
                      <a:pt x="804" y="166"/>
                    </a:lnTo>
                    <a:lnTo>
                      <a:pt x="800" y="170"/>
                    </a:lnTo>
                    <a:lnTo>
                      <a:pt x="802" y="182"/>
                    </a:lnTo>
                    <a:lnTo>
                      <a:pt x="796" y="190"/>
                    </a:lnTo>
                    <a:lnTo>
                      <a:pt x="790" y="200"/>
                    </a:lnTo>
                    <a:lnTo>
                      <a:pt x="782" y="198"/>
                    </a:lnTo>
                    <a:lnTo>
                      <a:pt x="786" y="210"/>
                    </a:lnTo>
                    <a:lnTo>
                      <a:pt x="782" y="218"/>
                    </a:lnTo>
                    <a:lnTo>
                      <a:pt x="774" y="228"/>
                    </a:lnTo>
                    <a:lnTo>
                      <a:pt x="770" y="234"/>
                    </a:lnTo>
                    <a:lnTo>
                      <a:pt x="770" y="220"/>
                    </a:lnTo>
                    <a:lnTo>
                      <a:pt x="766" y="208"/>
                    </a:lnTo>
                    <a:lnTo>
                      <a:pt x="768" y="198"/>
                    </a:lnTo>
                    <a:lnTo>
                      <a:pt x="764" y="194"/>
                    </a:lnTo>
                    <a:lnTo>
                      <a:pt x="762" y="202"/>
                    </a:lnTo>
                    <a:lnTo>
                      <a:pt x="760" y="214"/>
                    </a:lnTo>
                    <a:lnTo>
                      <a:pt x="754" y="212"/>
                    </a:lnTo>
                    <a:lnTo>
                      <a:pt x="750" y="214"/>
                    </a:lnTo>
                    <a:lnTo>
                      <a:pt x="758" y="222"/>
                    </a:lnTo>
                    <a:lnTo>
                      <a:pt x="764" y="228"/>
                    </a:lnTo>
                    <a:lnTo>
                      <a:pt x="762" y="234"/>
                    </a:lnTo>
                    <a:lnTo>
                      <a:pt x="764" y="244"/>
                    </a:lnTo>
                    <a:lnTo>
                      <a:pt x="770" y="246"/>
                    </a:lnTo>
                    <a:lnTo>
                      <a:pt x="774" y="256"/>
                    </a:lnTo>
                    <a:lnTo>
                      <a:pt x="770" y="264"/>
                    </a:lnTo>
                    <a:lnTo>
                      <a:pt x="762" y="270"/>
                    </a:lnTo>
                    <a:lnTo>
                      <a:pt x="762" y="278"/>
                    </a:lnTo>
                    <a:lnTo>
                      <a:pt x="752" y="280"/>
                    </a:lnTo>
                    <a:lnTo>
                      <a:pt x="738" y="292"/>
                    </a:lnTo>
                    <a:lnTo>
                      <a:pt x="734" y="296"/>
                    </a:lnTo>
                    <a:lnTo>
                      <a:pt x="724" y="298"/>
                    </a:lnTo>
                    <a:lnTo>
                      <a:pt x="714" y="314"/>
                    </a:lnTo>
                    <a:lnTo>
                      <a:pt x="702" y="318"/>
                    </a:lnTo>
                    <a:lnTo>
                      <a:pt x="696" y="326"/>
                    </a:lnTo>
                    <a:lnTo>
                      <a:pt x="686" y="338"/>
                    </a:lnTo>
                    <a:lnTo>
                      <a:pt x="682" y="350"/>
                    </a:lnTo>
                    <a:lnTo>
                      <a:pt x="686" y="364"/>
                    </a:lnTo>
                    <a:lnTo>
                      <a:pt x="692" y="378"/>
                    </a:lnTo>
                    <a:lnTo>
                      <a:pt x="696" y="392"/>
                    </a:lnTo>
                    <a:lnTo>
                      <a:pt x="702" y="406"/>
                    </a:lnTo>
                    <a:lnTo>
                      <a:pt x="704" y="424"/>
                    </a:lnTo>
                    <a:lnTo>
                      <a:pt x="704" y="440"/>
                    </a:lnTo>
                    <a:lnTo>
                      <a:pt x="702" y="448"/>
                    </a:lnTo>
                    <a:lnTo>
                      <a:pt x="694" y="448"/>
                    </a:lnTo>
                    <a:lnTo>
                      <a:pt x="686" y="440"/>
                    </a:lnTo>
                    <a:lnTo>
                      <a:pt x="680" y="428"/>
                    </a:lnTo>
                    <a:lnTo>
                      <a:pt x="672" y="422"/>
                    </a:lnTo>
                    <a:lnTo>
                      <a:pt x="664" y="416"/>
                    </a:lnTo>
                    <a:lnTo>
                      <a:pt x="662" y="404"/>
                    </a:lnTo>
                    <a:lnTo>
                      <a:pt x="662" y="392"/>
                    </a:lnTo>
                    <a:lnTo>
                      <a:pt x="664" y="382"/>
                    </a:lnTo>
                    <a:lnTo>
                      <a:pt x="656" y="374"/>
                    </a:lnTo>
                    <a:lnTo>
                      <a:pt x="650" y="366"/>
                    </a:lnTo>
                    <a:lnTo>
                      <a:pt x="640" y="362"/>
                    </a:lnTo>
                    <a:lnTo>
                      <a:pt x="634" y="364"/>
                    </a:lnTo>
                    <a:lnTo>
                      <a:pt x="626" y="372"/>
                    </a:lnTo>
                    <a:lnTo>
                      <a:pt x="618" y="362"/>
                    </a:lnTo>
                    <a:lnTo>
                      <a:pt x="606" y="360"/>
                    </a:lnTo>
                    <a:lnTo>
                      <a:pt x="592" y="358"/>
                    </a:lnTo>
                    <a:lnTo>
                      <a:pt x="582" y="354"/>
                    </a:lnTo>
                    <a:lnTo>
                      <a:pt x="566" y="354"/>
                    </a:lnTo>
                    <a:lnTo>
                      <a:pt x="552" y="356"/>
                    </a:lnTo>
                    <a:lnTo>
                      <a:pt x="542" y="358"/>
                    </a:lnTo>
                    <a:lnTo>
                      <a:pt x="548" y="364"/>
                    </a:lnTo>
                    <a:lnTo>
                      <a:pt x="554" y="368"/>
                    </a:lnTo>
                    <a:lnTo>
                      <a:pt x="560" y="374"/>
                    </a:lnTo>
                    <a:lnTo>
                      <a:pt x="552" y="376"/>
                    </a:lnTo>
                    <a:lnTo>
                      <a:pt x="544" y="376"/>
                    </a:lnTo>
                    <a:lnTo>
                      <a:pt x="534" y="378"/>
                    </a:lnTo>
                    <a:lnTo>
                      <a:pt x="526" y="372"/>
                    </a:lnTo>
                    <a:lnTo>
                      <a:pt x="516" y="368"/>
                    </a:lnTo>
                    <a:lnTo>
                      <a:pt x="512" y="370"/>
                    </a:lnTo>
                    <a:lnTo>
                      <a:pt x="508" y="372"/>
                    </a:lnTo>
                    <a:lnTo>
                      <a:pt x="498" y="366"/>
                    </a:lnTo>
                    <a:lnTo>
                      <a:pt x="488" y="366"/>
                    </a:lnTo>
                    <a:lnTo>
                      <a:pt x="484" y="372"/>
                    </a:lnTo>
                    <a:lnTo>
                      <a:pt x="476" y="374"/>
                    </a:lnTo>
                    <a:lnTo>
                      <a:pt x="470" y="370"/>
                    </a:lnTo>
                    <a:lnTo>
                      <a:pt x="466" y="378"/>
                    </a:lnTo>
                    <a:lnTo>
                      <a:pt x="460" y="384"/>
                    </a:lnTo>
                    <a:lnTo>
                      <a:pt x="454" y="388"/>
                    </a:lnTo>
                    <a:lnTo>
                      <a:pt x="442" y="388"/>
                    </a:lnTo>
                    <a:lnTo>
                      <a:pt x="438" y="394"/>
                    </a:lnTo>
                    <a:lnTo>
                      <a:pt x="432" y="400"/>
                    </a:lnTo>
                    <a:lnTo>
                      <a:pt x="428" y="408"/>
                    </a:lnTo>
                    <a:lnTo>
                      <a:pt x="430" y="420"/>
                    </a:lnTo>
                    <a:lnTo>
                      <a:pt x="434" y="432"/>
                    </a:lnTo>
                    <a:lnTo>
                      <a:pt x="422" y="430"/>
                    </a:lnTo>
                    <a:lnTo>
                      <a:pt x="406" y="424"/>
                    </a:lnTo>
                    <a:lnTo>
                      <a:pt x="398" y="412"/>
                    </a:lnTo>
                    <a:lnTo>
                      <a:pt x="390" y="400"/>
                    </a:lnTo>
                    <a:lnTo>
                      <a:pt x="380" y="388"/>
                    </a:lnTo>
                    <a:lnTo>
                      <a:pt x="374" y="374"/>
                    </a:lnTo>
                    <a:lnTo>
                      <a:pt x="360" y="368"/>
                    </a:lnTo>
                    <a:lnTo>
                      <a:pt x="352" y="364"/>
                    </a:lnTo>
                    <a:lnTo>
                      <a:pt x="344" y="368"/>
                    </a:lnTo>
                    <a:lnTo>
                      <a:pt x="342" y="378"/>
                    </a:lnTo>
                    <a:lnTo>
                      <a:pt x="330" y="380"/>
                    </a:lnTo>
                    <a:lnTo>
                      <a:pt x="314" y="370"/>
                    </a:lnTo>
                    <a:lnTo>
                      <a:pt x="312" y="354"/>
                    </a:lnTo>
                    <a:lnTo>
                      <a:pt x="302" y="346"/>
                    </a:lnTo>
                    <a:lnTo>
                      <a:pt x="282" y="330"/>
                    </a:lnTo>
                    <a:lnTo>
                      <a:pt x="262" y="334"/>
                    </a:lnTo>
                    <a:lnTo>
                      <a:pt x="254" y="340"/>
                    </a:lnTo>
                    <a:lnTo>
                      <a:pt x="208" y="340"/>
                    </a:lnTo>
                    <a:lnTo>
                      <a:pt x="192" y="334"/>
                    </a:lnTo>
                    <a:lnTo>
                      <a:pt x="166" y="322"/>
                    </a:lnTo>
                    <a:lnTo>
                      <a:pt x="148" y="316"/>
                    </a:lnTo>
                    <a:lnTo>
                      <a:pt x="116" y="318"/>
                    </a:lnTo>
                    <a:lnTo>
                      <a:pt x="112" y="306"/>
                    </a:lnTo>
                    <a:lnTo>
                      <a:pt x="104" y="298"/>
                    </a:lnTo>
                    <a:lnTo>
                      <a:pt x="98" y="294"/>
                    </a:lnTo>
                    <a:lnTo>
                      <a:pt x="84" y="290"/>
                    </a:lnTo>
                    <a:lnTo>
                      <a:pt x="74" y="282"/>
                    </a:lnTo>
                    <a:lnTo>
                      <a:pt x="60" y="286"/>
                    </a:lnTo>
                    <a:lnTo>
                      <a:pt x="58" y="272"/>
                    </a:lnTo>
                    <a:lnTo>
                      <a:pt x="48" y="258"/>
                    </a:lnTo>
                    <a:lnTo>
                      <a:pt x="38" y="248"/>
                    </a:lnTo>
                    <a:lnTo>
                      <a:pt x="42" y="242"/>
                    </a:lnTo>
                    <a:lnTo>
                      <a:pt x="36" y="238"/>
                    </a:lnTo>
                    <a:lnTo>
                      <a:pt x="32" y="228"/>
                    </a:lnTo>
                    <a:lnTo>
                      <a:pt x="38" y="218"/>
                    </a:lnTo>
                    <a:lnTo>
                      <a:pt x="26" y="218"/>
                    </a:lnTo>
                    <a:lnTo>
                      <a:pt x="18" y="210"/>
                    </a:lnTo>
                    <a:lnTo>
                      <a:pt x="10" y="198"/>
                    </a:lnTo>
                    <a:lnTo>
                      <a:pt x="10" y="186"/>
                    </a:lnTo>
                    <a:lnTo>
                      <a:pt x="2" y="178"/>
                    </a:lnTo>
                    <a:lnTo>
                      <a:pt x="2" y="170"/>
                    </a:lnTo>
                    <a:lnTo>
                      <a:pt x="6" y="148"/>
                    </a:lnTo>
                    <a:lnTo>
                      <a:pt x="2" y="122"/>
                    </a:lnTo>
                    <a:lnTo>
                      <a:pt x="6" y="112"/>
                    </a:lnTo>
                    <a:lnTo>
                      <a:pt x="10" y="64"/>
                    </a:lnTo>
                    <a:lnTo>
                      <a:pt x="16" y="64"/>
                    </a:lnTo>
                    <a:lnTo>
                      <a:pt x="10" y="54"/>
                    </a:lnTo>
                    <a:lnTo>
                      <a:pt x="6" y="48"/>
                    </a:lnTo>
                    <a:lnTo>
                      <a:pt x="8" y="42"/>
                    </a:lnTo>
                    <a:lnTo>
                      <a:pt x="4" y="38"/>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574" name="Freeform 53"/>
              <p:cNvSpPr>
                <a:spLocks/>
              </p:cNvSpPr>
              <p:nvPr/>
            </p:nvSpPr>
            <p:spPr bwMode="gray">
              <a:xfrm>
                <a:off x="717403" y="4409756"/>
                <a:ext cx="19278" cy="17333"/>
              </a:xfrm>
              <a:custGeom>
                <a:avLst/>
                <a:gdLst>
                  <a:gd name="T0" fmla="*/ 12 w 12"/>
                  <a:gd name="T1" fmla="*/ 6 h 10"/>
                  <a:gd name="T2" fmla="*/ 10 w 12"/>
                  <a:gd name="T3" fmla="*/ 2 h 10"/>
                  <a:gd name="T4" fmla="*/ 4 w 12"/>
                  <a:gd name="T5" fmla="*/ 0 h 10"/>
                  <a:gd name="T6" fmla="*/ 0 w 12"/>
                  <a:gd name="T7" fmla="*/ 4 h 10"/>
                  <a:gd name="T8" fmla="*/ 4 w 12"/>
                  <a:gd name="T9" fmla="*/ 6 h 10"/>
                  <a:gd name="T10" fmla="*/ 10 w 12"/>
                  <a:gd name="T11" fmla="*/ 10 h 10"/>
                  <a:gd name="T12" fmla="*/ 12 w 12"/>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12" y="6"/>
                    </a:moveTo>
                    <a:lnTo>
                      <a:pt x="10" y="2"/>
                    </a:lnTo>
                    <a:lnTo>
                      <a:pt x="4" y="0"/>
                    </a:lnTo>
                    <a:lnTo>
                      <a:pt x="0" y="4"/>
                    </a:lnTo>
                    <a:lnTo>
                      <a:pt x="4" y="6"/>
                    </a:lnTo>
                    <a:lnTo>
                      <a:pt x="10" y="10"/>
                    </a:lnTo>
                    <a:lnTo>
                      <a:pt x="12" y="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575" name="Freeform 54"/>
              <p:cNvSpPr>
                <a:spLocks/>
              </p:cNvSpPr>
              <p:nvPr/>
            </p:nvSpPr>
            <p:spPr bwMode="gray">
              <a:xfrm>
                <a:off x="743107" y="4434022"/>
                <a:ext cx="25704" cy="34665"/>
              </a:xfrm>
              <a:custGeom>
                <a:avLst/>
                <a:gdLst>
                  <a:gd name="T0" fmla="*/ 16 w 16"/>
                  <a:gd name="T1" fmla="*/ 14 h 20"/>
                  <a:gd name="T2" fmla="*/ 8 w 16"/>
                  <a:gd name="T3" fmla="*/ 16 h 20"/>
                  <a:gd name="T4" fmla="*/ 4 w 16"/>
                  <a:gd name="T5" fmla="*/ 20 h 20"/>
                  <a:gd name="T6" fmla="*/ 0 w 16"/>
                  <a:gd name="T7" fmla="*/ 12 h 20"/>
                  <a:gd name="T8" fmla="*/ 0 w 16"/>
                  <a:gd name="T9" fmla="*/ 6 h 20"/>
                  <a:gd name="T10" fmla="*/ 4 w 16"/>
                  <a:gd name="T11" fmla="*/ 0 h 20"/>
                  <a:gd name="T12" fmla="*/ 8 w 16"/>
                  <a:gd name="T13" fmla="*/ 2 h 20"/>
                  <a:gd name="T14" fmla="*/ 14 w 16"/>
                  <a:gd name="T15" fmla="*/ 6 h 20"/>
                  <a:gd name="T16" fmla="*/ 16 w 16"/>
                  <a:gd name="T1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0">
                    <a:moveTo>
                      <a:pt x="16" y="14"/>
                    </a:moveTo>
                    <a:lnTo>
                      <a:pt x="8" y="16"/>
                    </a:lnTo>
                    <a:lnTo>
                      <a:pt x="4" y="20"/>
                    </a:lnTo>
                    <a:lnTo>
                      <a:pt x="0" y="12"/>
                    </a:lnTo>
                    <a:lnTo>
                      <a:pt x="0" y="6"/>
                    </a:lnTo>
                    <a:lnTo>
                      <a:pt x="4" y="0"/>
                    </a:lnTo>
                    <a:lnTo>
                      <a:pt x="8" y="2"/>
                    </a:lnTo>
                    <a:lnTo>
                      <a:pt x="14" y="6"/>
                    </a:lnTo>
                    <a:lnTo>
                      <a:pt x="16" y="1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576" name="Freeform 55"/>
              <p:cNvSpPr>
                <a:spLocks/>
              </p:cNvSpPr>
              <p:nvPr/>
            </p:nvSpPr>
            <p:spPr bwMode="gray">
              <a:xfrm>
                <a:off x="685272" y="4388957"/>
                <a:ext cx="9639" cy="13866"/>
              </a:xfrm>
              <a:custGeom>
                <a:avLst/>
                <a:gdLst>
                  <a:gd name="T0" fmla="*/ 6 w 6"/>
                  <a:gd name="T1" fmla="*/ 6 h 8"/>
                  <a:gd name="T2" fmla="*/ 4 w 6"/>
                  <a:gd name="T3" fmla="*/ 0 h 8"/>
                  <a:gd name="T4" fmla="*/ 0 w 6"/>
                  <a:gd name="T5" fmla="*/ 0 h 8"/>
                  <a:gd name="T6" fmla="*/ 0 w 6"/>
                  <a:gd name="T7" fmla="*/ 4 h 8"/>
                  <a:gd name="T8" fmla="*/ 2 w 6"/>
                  <a:gd name="T9" fmla="*/ 8 h 8"/>
                  <a:gd name="T10" fmla="*/ 6 w 6"/>
                  <a:gd name="T11" fmla="*/ 6 h 8"/>
                </a:gdLst>
                <a:ahLst/>
                <a:cxnLst>
                  <a:cxn ang="0">
                    <a:pos x="T0" y="T1"/>
                  </a:cxn>
                  <a:cxn ang="0">
                    <a:pos x="T2" y="T3"/>
                  </a:cxn>
                  <a:cxn ang="0">
                    <a:pos x="T4" y="T5"/>
                  </a:cxn>
                  <a:cxn ang="0">
                    <a:pos x="T6" y="T7"/>
                  </a:cxn>
                  <a:cxn ang="0">
                    <a:pos x="T8" y="T9"/>
                  </a:cxn>
                  <a:cxn ang="0">
                    <a:pos x="T10" y="T11"/>
                  </a:cxn>
                </a:cxnLst>
                <a:rect l="0" t="0" r="r" b="b"/>
                <a:pathLst>
                  <a:path w="6" h="8">
                    <a:moveTo>
                      <a:pt x="6" y="6"/>
                    </a:moveTo>
                    <a:lnTo>
                      <a:pt x="4" y="0"/>
                    </a:lnTo>
                    <a:lnTo>
                      <a:pt x="0" y="0"/>
                    </a:lnTo>
                    <a:lnTo>
                      <a:pt x="0" y="4"/>
                    </a:lnTo>
                    <a:lnTo>
                      <a:pt x="2" y="8"/>
                    </a:lnTo>
                    <a:lnTo>
                      <a:pt x="6" y="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577" name="Freeform 56"/>
              <p:cNvSpPr>
                <a:spLocks/>
              </p:cNvSpPr>
              <p:nvPr/>
            </p:nvSpPr>
            <p:spPr bwMode="gray">
              <a:xfrm>
                <a:off x="685272" y="4388957"/>
                <a:ext cx="9639" cy="13866"/>
              </a:xfrm>
              <a:custGeom>
                <a:avLst/>
                <a:gdLst>
                  <a:gd name="T0" fmla="*/ 6 w 6"/>
                  <a:gd name="T1" fmla="*/ 6 h 8"/>
                  <a:gd name="T2" fmla="*/ 4 w 6"/>
                  <a:gd name="T3" fmla="*/ 0 h 8"/>
                  <a:gd name="T4" fmla="*/ 0 w 6"/>
                  <a:gd name="T5" fmla="*/ 0 h 8"/>
                  <a:gd name="T6" fmla="*/ 0 w 6"/>
                  <a:gd name="T7" fmla="*/ 4 h 8"/>
                  <a:gd name="T8" fmla="*/ 2 w 6"/>
                  <a:gd name="T9" fmla="*/ 8 h 8"/>
                  <a:gd name="T10" fmla="*/ 6 w 6"/>
                  <a:gd name="T11" fmla="*/ 6 h 8"/>
                </a:gdLst>
                <a:ahLst/>
                <a:cxnLst>
                  <a:cxn ang="0">
                    <a:pos x="T0" y="T1"/>
                  </a:cxn>
                  <a:cxn ang="0">
                    <a:pos x="T2" y="T3"/>
                  </a:cxn>
                  <a:cxn ang="0">
                    <a:pos x="T4" y="T5"/>
                  </a:cxn>
                  <a:cxn ang="0">
                    <a:pos x="T6" y="T7"/>
                  </a:cxn>
                  <a:cxn ang="0">
                    <a:pos x="T8" y="T9"/>
                  </a:cxn>
                  <a:cxn ang="0">
                    <a:pos x="T10" y="T11"/>
                  </a:cxn>
                </a:cxnLst>
                <a:rect l="0" t="0" r="r" b="b"/>
                <a:pathLst>
                  <a:path w="6" h="8">
                    <a:moveTo>
                      <a:pt x="6" y="6"/>
                    </a:moveTo>
                    <a:lnTo>
                      <a:pt x="4" y="0"/>
                    </a:lnTo>
                    <a:lnTo>
                      <a:pt x="0" y="0"/>
                    </a:lnTo>
                    <a:lnTo>
                      <a:pt x="0" y="4"/>
                    </a:lnTo>
                    <a:lnTo>
                      <a:pt x="2" y="8"/>
                    </a:lnTo>
                    <a:lnTo>
                      <a:pt x="6" y="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578" name="Freeform 57"/>
              <p:cNvSpPr>
                <a:spLocks/>
              </p:cNvSpPr>
              <p:nvPr/>
            </p:nvSpPr>
            <p:spPr bwMode="gray">
              <a:xfrm>
                <a:off x="646716" y="4375091"/>
                <a:ext cx="9639" cy="6933"/>
              </a:xfrm>
              <a:custGeom>
                <a:avLst/>
                <a:gdLst>
                  <a:gd name="T0" fmla="*/ 4 w 6"/>
                  <a:gd name="T1" fmla="*/ 0 h 4"/>
                  <a:gd name="T2" fmla="*/ 0 w 6"/>
                  <a:gd name="T3" fmla="*/ 0 h 4"/>
                  <a:gd name="T4" fmla="*/ 2 w 6"/>
                  <a:gd name="T5" fmla="*/ 4 h 4"/>
                  <a:gd name="T6" fmla="*/ 6 w 6"/>
                  <a:gd name="T7" fmla="*/ 4 h 4"/>
                  <a:gd name="T8" fmla="*/ 4 w 6"/>
                  <a:gd name="T9" fmla="*/ 0 h 4"/>
                </a:gdLst>
                <a:ahLst/>
                <a:cxnLst>
                  <a:cxn ang="0">
                    <a:pos x="T0" y="T1"/>
                  </a:cxn>
                  <a:cxn ang="0">
                    <a:pos x="T2" y="T3"/>
                  </a:cxn>
                  <a:cxn ang="0">
                    <a:pos x="T4" y="T5"/>
                  </a:cxn>
                  <a:cxn ang="0">
                    <a:pos x="T6" y="T7"/>
                  </a:cxn>
                  <a:cxn ang="0">
                    <a:pos x="T8" y="T9"/>
                  </a:cxn>
                </a:cxnLst>
                <a:rect l="0" t="0" r="r" b="b"/>
                <a:pathLst>
                  <a:path w="6" h="4">
                    <a:moveTo>
                      <a:pt x="4" y="0"/>
                    </a:moveTo>
                    <a:lnTo>
                      <a:pt x="0" y="0"/>
                    </a:lnTo>
                    <a:lnTo>
                      <a:pt x="2" y="4"/>
                    </a:lnTo>
                    <a:lnTo>
                      <a:pt x="6" y="4"/>
                    </a:lnTo>
                    <a:lnTo>
                      <a:pt x="4"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579" name="Freeform 58"/>
              <p:cNvSpPr>
                <a:spLocks/>
              </p:cNvSpPr>
              <p:nvPr/>
            </p:nvSpPr>
            <p:spPr bwMode="gray">
              <a:xfrm>
                <a:off x="646716" y="4375091"/>
                <a:ext cx="9639" cy="6933"/>
              </a:xfrm>
              <a:custGeom>
                <a:avLst/>
                <a:gdLst>
                  <a:gd name="T0" fmla="*/ 4 w 6"/>
                  <a:gd name="T1" fmla="*/ 0 h 4"/>
                  <a:gd name="T2" fmla="*/ 0 w 6"/>
                  <a:gd name="T3" fmla="*/ 0 h 4"/>
                  <a:gd name="T4" fmla="*/ 2 w 6"/>
                  <a:gd name="T5" fmla="*/ 4 h 4"/>
                  <a:gd name="T6" fmla="*/ 6 w 6"/>
                  <a:gd name="T7" fmla="*/ 4 h 4"/>
                  <a:gd name="T8" fmla="*/ 4 w 6"/>
                  <a:gd name="T9" fmla="*/ 0 h 4"/>
                </a:gdLst>
                <a:ahLst/>
                <a:cxnLst>
                  <a:cxn ang="0">
                    <a:pos x="T0" y="T1"/>
                  </a:cxn>
                  <a:cxn ang="0">
                    <a:pos x="T2" y="T3"/>
                  </a:cxn>
                  <a:cxn ang="0">
                    <a:pos x="T4" y="T5"/>
                  </a:cxn>
                  <a:cxn ang="0">
                    <a:pos x="T6" y="T7"/>
                  </a:cxn>
                  <a:cxn ang="0">
                    <a:pos x="T8" y="T9"/>
                  </a:cxn>
                </a:cxnLst>
                <a:rect l="0" t="0" r="r" b="b"/>
                <a:pathLst>
                  <a:path w="6" h="4">
                    <a:moveTo>
                      <a:pt x="4" y="0"/>
                    </a:moveTo>
                    <a:lnTo>
                      <a:pt x="0" y="0"/>
                    </a:lnTo>
                    <a:lnTo>
                      <a:pt x="2" y="4"/>
                    </a:lnTo>
                    <a:lnTo>
                      <a:pt x="6" y="4"/>
                    </a:lnTo>
                    <a:lnTo>
                      <a:pt x="4"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343" name="Freeform 59"/>
              <p:cNvSpPr>
                <a:spLocks/>
              </p:cNvSpPr>
              <p:nvPr/>
            </p:nvSpPr>
            <p:spPr bwMode="gray">
              <a:xfrm>
                <a:off x="2367847" y="4500596"/>
                <a:ext cx="94524" cy="110614"/>
              </a:xfrm>
              <a:custGeom>
                <a:avLst/>
                <a:gdLst>
                  <a:gd name="T0" fmla="*/ 34 w 58"/>
                  <a:gd name="T1" fmla="*/ 64 h 64"/>
                  <a:gd name="T2" fmla="*/ 42 w 58"/>
                  <a:gd name="T3" fmla="*/ 56 h 64"/>
                  <a:gd name="T4" fmla="*/ 48 w 58"/>
                  <a:gd name="T5" fmla="*/ 50 h 64"/>
                  <a:gd name="T6" fmla="*/ 52 w 58"/>
                  <a:gd name="T7" fmla="*/ 46 h 64"/>
                  <a:gd name="T8" fmla="*/ 58 w 58"/>
                  <a:gd name="T9" fmla="*/ 38 h 64"/>
                  <a:gd name="T10" fmla="*/ 54 w 58"/>
                  <a:gd name="T11" fmla="*/ 34 h 64"/>
                  <a:gd name="T12" fmla="*/ 48 w 58"/>
                  <a:gd name="T13" fmla="*/ 34 h 64"/>
                  <a:gd name="T14" fmla="*/ 48 w 58"/>
                  <a:gd name="T15" fmla="*/ 0 h 64"/>
                  <a:gd name="T16" fmla="*/ 18 w 58"/>
                  <a:gd name="T17" fmla="*/ 2 h 64"/>
                  <a:gd name="T18" fmla="*/ 16 w 58"/>
                  <a:gd name="T19" fmla="*/ 6 h 64"/>
                  <a:gd name="T20" fmla="*/ 18 w 58"/>
                  <a:gd name="T21" fmla="*/ 14 h 64"/>
                  <a:gd name="T22" fmla="*/ 26 w 58"/>
                  <a:gd name="T23" fmla="*/ 20 h 64"/>
                  <a:gd name="T24" fmla="*/ 30 w 58"/>
                  <a:gd name="T25" fmla="*/ 26 h 64"/>
                  <a:gd name="T26" fmla="*/ 26 w 58"/>
                  <a:gd name="T27" fmla="*/ 28 h 64"/>
                  <a:gd name="T28" fmla="*/ 14 w 58"/>
                  <a:gd name="T29" fmla="*/ 30 h 64"/>
                  <a:gd name="T30" fmla="*/ 10 w 58"/>
                  <a:gd name="T31" fmla="*/ 28 h 64"/>
                  <a:gd name="T32" fmla="*/ 4 w 58"/>
                  <a:gd name="T33" fmla="*/ 36 h 64"/>
                  <a:gd name="T34" fmla="*/ 2 w 58"/>
                  <a:gd name="T35" fmla="*/ 42 h 64"/>
                  <a:gd name="T36" fmla="*/ 0 w 58"/>
                  <a:gd name="T37" fmla="*/ 54 h 64"/>
                  <a:gd name="T38" fmla="*/ 6 w 58"/>
                  <a:gd name="T39" fmla="*/ 58 h 64"/>
                  <a:gd name="T40" fmla="*/ 12 w 58"/>
                  <a:gd name="T41" fmla="*/ 62 h 64"/>
                  <a:gd name="T42" fmla="*/ 22 w 58"/>
                  <a:gd name="T43" fmla="*/ 64 h 64"/>
                  <a:gd name="T44" fmla="*/ 34 w 58"/>
                  <a:gd name="T4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64">
                    <a:moveTo>
                      <a:pt x="34" y="64"/>
                    </a:moveTo>
                    <a:lnTo>
                      <a:pt x="42" y="56"/>
                    </a:lnTo>
                    <a:lnTo>
                      <a:pt x="48" y="50"/>
                    </a:lnTo>
                    <a:lnTo>
                      <a:pt x="52" y="46"/>
                    </a:lnTo>
                    <a:lnTo>
                      <a:pt x="58" y="38"/>
                    </a:lnTo>
                    <a:lnTo>
                      <a:pt x="54" y="34"/>
                    </a:lnTo>
                    <a:lnTo>
                      <a:pt x="48" y="34"/>
                    </a:lnTo>
                    <a:lnTo>
                      <a:pt x="48" y="0"/>
                    </a:lnTo>
                    <a:lnTo>
                      <a:pt x="18" y="2"/>
                    </a:lnTo>
                    <a:lnTo>
                      <a:pt x="16" y="6"/>
                    </a:lnTo>
                    <a:lnTo>
                      <a:pt x="18" y="14"/>
                    </a:lnTo>
                    <a:lnTo>
                      <a:pt x="26" y="20"/>
                    </a:lnTo>
                    <a:lnTo>
                      <a:pt x="30" y="26"/>
                    </a:lnTo>
                    <a:lnTo>
                      <a:pt x="26" y="28"/>
                    </a:lnTo>
                    <a:lnTo>
                      <a:pt x="14" y="30"/>
                    </a:lnTo>
                    <a:lnTo>
                      <a:pt x="10" y="28"/>
                    </a:lnTo>
                    <a:lnTo>
                      <a:pt x="4" y="36"/>
                    </a:lnTo>
                    <a:lnTo>
                      <a:pt x="2" y="42"/>
                    </a:lnTo>
                    <a:lnTo>
                      <a:pt x="0" y="54"/>
                    </a:lnTo>
                    <a:lnTo>
                      <a:pt x="6" y="58"/>
                    </a:lnTo>
                    <a:lnTo>
                      <a:pt x="12" y="62"/>
                    </a:lnTo>
                    <a:lnTo>
                      <a:pt x="22" y="64"/>
                    </a:lnTo>
                    <a:lnTo>
                      <a:pt x="34" y="6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44" name="Freeform 60"/>
              <p:cNvSpPr>
                <a:spLocks/>
              </p:cNvSpPr>
              <p:nvPr/>
            </p:nvSpPr>
            <p:spPr bwMode="gray">
              <a:xfrm>
                <a:off x="2446617" y="4483580"/>
                <a:ext cx="19692" cy="76579"/>
              </a:xfrm>
              <a:custGeom>
                <a:avLst/>
                <a:gdLst>
                  <a:gd name="T0" fmla="*/ 10 w 12"/>
                  <a:gd name="T1" fmla="*/ 0 h 44"/>
                  <a:gd name="T2" fmla="*/ 12 w 12"/>
                  <a:gd name="T3" fmla="*/ 6 h 44"/>
                  <a:gd name="T4" fmla="*/ 10 w 12"/>
                  <a:gd name="T5" fmla="*/ 12 h 44"/>
                  <a:gd name="T6" fmla="*/ 10 w 12"/>
                  <a:gd name="T7" fmla="*/ 26 h 44"/>
                  <a:gd name="T8" fmla="*/ 10 w 12"/>
                  <a:gd name="T9" fmla="*/ 34 h 44"/>
                  <a:gd name="T10" fmla="*/ 6 w 12"/>
                  <a:gd name="T11" fmla="*/ 38 h 44"/>
                  <a:gd name="T12" fmla="*/ 0 w 12"/>
                  <a:gd name="T13" fmla="*/ 44 h 44"/>
                  <a:gd name="T14" fmla="*/ 0 w 12"/>
                  <a:gd name="T15" fmla="*/ 10 h 44"/>
                  <a:gd name="T16" fmla="*/ 6 w 12"/>
                  <a:gd name="T17" fmla="*/ 4 h 44"/>
                  <a:gd name="T18" fmla="*/ 10 w 12"/>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44">
                    <a:moveTo>
                      <a:pt x="10" y="0"/>
                    </a:moveTo>
                    <a:lnTo>
                      <a:pt x="12" y="6"/>
                    </a:lnTo>
                    <a:lnTo>
                      <a:pt x="10" y="12"/>
                    </a:lnTo>
                    <a:lnTo>
                      <a:pt x="10" y="26"/>
                    </a:lnTo>
                    <a:lnTo>
                      <a:pt x="10" y="34"/>
                    </a:lnTo>
                    <a:lnTo>
                      <a:pt x="6" y="38"/>
                    </a:lnTo>
                    <a:lnTo>
                      <a:pt x="0" y="44"/>
                    </a:lnTo>
                    <a:lnTo>
                      <a:pt x="0" y="10"/>
                    </a:lnTo>
                    <a:lnTo>
                      <a:pt x="6" y="4"/>
                    </a:lnTo>
                    <a:lnTo>
                      <a:pt x="10"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45" name="Freeform 61"/>
              <p:cNvSpPr>
                <a:spLocks/>
              </p:cNvSpPr>
              <p:nvPr/>
            </p:nvSpPr>
            <p:spPr bwMode="gray">
              <a:xfrm>
                <a:off x="2422986" y="4594195"/>
                <a:ext cx="55139" cy="38289"/>
              </a:xfrm>
              <a:custGeom>
                <a:avLst/>
                <a:gdLst>
                  <a:gd name="T0" fmla="*/ 0 w 34"/>
                  <a:gd name="T1" fmla="*/ 10 h 22"/>
                  <a:gd name="T2" fmla="*/ 12 w 34"/>
                  <a:gd name="T3" fmla="*/ 0 h 22"/>
                  <a:gd name="T4" fmla="*/ 18 w 34"/>
                  <a:gd name="T5" fmla="*/ 4 h 22"/>
                  <a:gd name="T6" fmla="*/ 24 w 34"/>
                  <a:gd name="T7" fmla="*/ 8 h 22"/>
                  <a:gd name="T8" fmla="*/ 32 w 34"/>
                  <a:gd name="T9" fmla="*/ 10 h 22"/>
                  <a:gd name="T10" fmla="*/ 34 w 34"/>
                  <a:gd name="T11" fmla="*/ 14 h 22"/>
                  <a:gd name="T12" fmla="*/ 30 w 34"/>
                  <a:gd name="T13" fmla="*/ 20 h 22"/>
                  <a:gd name="T14" fmla="*/ 26 w 34"/>
                  <a:gd name="T15" fmla="*/ 22 h 22"/>
                  <a:gd name="T16" fmla="*/ 16 w 34"/>
                  <a:gd name="T17" fmla="*/ 18 h 22"/>
                  <a:gd name="T18" fmla="*/ 8 w 34"/>
                  <a:gd name="T19" fmla="*/ 14 h 22"/>
                  <a:gd name="T20" fmla="*/ 0 w 34"/>
                  <a:gd name="T21"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2">
                    <a:moveTo>
                      <a:pt x="0" y="10"/>
                    </a:moveTo>
                    <a:lnTo>
                      <a:pt x="12" y="0"/>
                    </a:lnTo>
                    <a:lnTo>
                      <a:pt x="18" y="4"/>
                    </a:lnTo>
                    <a:lnTo>
                      <a:pt x="24" y="8"/>
                    </a:lnTo>
                    <a:lnTo>
                      <a:pt x="32" y="10"/>
                    </a:lnTo>
                    <a:lnTo>
                      <a:pt x="34" y="14"/>
                    </a:lnTo>
                    <a:lnTo>
                      <a:pt x="30" y="20"/>
                    </a:lnTo>
                    <a:lnTo>
                      <a:pt x="26" y="22"/>
                    </a:lnTo>
                    <a:lnTo>
                      <a:pt x="16" y="18"/>
                    </a:lnTo>
                    <a:lnTo>
                      <a:pt x="8" y="14"/>
                    </a:lnTo>
                    <a:lnTo>
                      <a:pt x="0" y="1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46" name="Freeform 62"/>
              <p:cNvSpPr>
                <a:spLocks/>
              </p:cNvSpPr>
              <p:nvPr/>
            </p:nvSpPr>
            <p:spPr bwMode="gray">
              <a:xfrm>
                <a:off x="2442679" y="4555903"/>
                <a:ext cx="155571" cy="82959"/>
              </a:xfrm>
              <a:custGeom>
                <a:avLst/>
                <a:gdLst>
                  <a:gd name="T0" fmla="*/ 12 w 96"/>
                  <a:gd name="T1" fmla="*/ 6 h 48"/>
                  <a:gd name="T2" fmla="*/ 26 w 96"/>
                  <a:gd name="T3" fmla="*/ 2 h 48"/>
                  <a:gd name="T4" fmla="*/ 34 w 96"/>
                  <a:gd name="T5" fmla="*/ 2 h 48"/>
                  <a:gd name="T6" fmla="*/ 42 w 96"/>
                  <a:gd name="T7" fmla="*/ 4 h 48"/>
                  <a:gd name="T8" fmla="*/ 52 w 96"/>
                  <a:gd name="T9" fmla="*/ 2 h 48"/>
                  <a:gd name="T10" fmla="*/ 64 w 96"/>
                  <a:gd name="T11" fmla="*/ 0 h 48"/>
                  <a:gd name="T12" fmla="*/ 74 w 96"/>
                  <a:gd name="T13" fmla="*/ 0 h 48"/>
                  <a:gd name="T14" fmla="*/ 80 w 96"/>
                  <a:gd name="T15" fmla="*/ 0 h 48"/>
                  <a:gd name="T16" fmla="*/ 84 w 96"/>
                  <a:gd name="T17" fmla="*/ 4 h 48"/>
                  <a:gd name="T18" fmla="*/ 96 w 96"/>
                  <a:gd name="T19" fmla="*/ 12 h 48"/>
                  <a:gd name="T20" fmla="*/ 94 w 96"/>
                  <a:gd name="T21" fmla="*/ 16 h 48"/>
                  <a:gd name="T22" fmla="*/ 88 w 96"/>
                  <a:gd name="T23" fmla="*/ 18 h 48"/>
                  <a:gd name="T24" fmla="*/ 80 w 96"/>
                  <a:gd name="T25" fmla="*/ 18 h 48"/>
                  <a:gd name="T26" fmla="*/ 70 w 96"/>
                  <a:gd name="T27" fmla="*/ 18 h 48"/>
                  <a:gd name="T28" fmla="*/ 64 w 96"/>
                  <a:gd name="T29" fmla="*/ 22 h 48"/>
                  <a:gd name="T30" fmla="*/ 56 w 96"/>
                  <a:gd name="T31" fmla="*/ 30 h 48"/>
                  <a:gd name="T32" fmla="*/ 48 w 96"/>
                  <a:gd name="T33" fmla="*/ 32 h 48"/>
                  <a:gd name="T34" fmla="*/ 42 w 96"/>
                  <a:gd name="T35" fmla="*/ 34 h 48"/>
                  <a:gd name="T36" fmla="*/ 40 w 96"/>
                  <a:gd name="T37" fmla="*/ 42 h 48"/>
                  <a:gd name="T38" fmla="*/ 36 w 96"/>
                  <a:gd name="T39" fmla="*/ 46 h 48"/>
                  <a:gd name="T40" fmla="*/ 30 w 96"/>
                  <a:gd name="T41" fmla="*/ 48 h 48"/>
                  <a:gd name="T42" fmla="*/ 30 w 96"/>
                  <a:gd name="T43" fmla="*/ 42 h 48"/>
                  <a:gd name="T44" fmla="*/ 28 w 96"/>
                  <a:gd name="T45" fmla="*/ 36 h 48"/>
                  <a:gd name="T46" fmla="*/ 22 w 96"/>
                  <a:gd name="T47" fmla="*/ 36 h 48"/>
                  <a:gd name="T48" fmla="*/ 20 w 96"/>
                  <a:gd name="T49" fmla="*/ 32 h 48"/>
                  <a:gd name="T50" fmla="*/ 6 w 96"/>
                  <a:gd name="T51" fmla="*/ 26 h 48"/>
                  <a:gd name="T52" fmla="*/ 0 w 96"/>
                  <a:gd name="T53" fmla="*/ 22 h 48"/>
                  <a:gd name="T54" fmla="*/ 12 w 96"/>
                  <a:gd name="T55"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48">
                    <a:moveTo>
                      <a:pt x="12" y="6"/>
                    </a:moveTo>
                    <a:lnTo>
                      <a:pt x="26" y="2"/>
                    </a:lnTo>
                    <a:lnTo>
                      <a:pt x="34" y="2"/>
                    </a:lnTo>
                    <a:lnTo>
                      <a:pt x="42" y="4"/>
                    </a:lnTo>
                    <a:lnTo>
                      <a:pt x="52" y="2"/>
                    </a:lnTo>
                    <a:lnTo>
                      <a:pt x="64" y="0"/>
                    </a:lnTo>
                    <a:lnTo>
                      <a:pt x="74" y="0"/>
                    </a:lnTo>
                    <a:lnTo>
                      <a:pt x="80" y="0"/>
                    </a:lnTo>
                    <a:lnTo>
                      <a:pt x="84" y="4"/>
                    </a:lnTo>
                    <a:lnTo>
                      <a:pt x="96" y="12"/>
                    </a:lnTo>
                    <a:lnTo>
                      <a:pt x="94" y="16"/>
                    </a:lnTo>
                    <a:lnTo>
                      <a:pt x="88" y="18"/>
                    </a:lnTo>
                    <a:lnTo>
                      <a:pt x="80" y="18"/>
                    </a:lnTo>
                    <a:lnTo>
                      <a:pt x="70" y="18"/>
                    </a:lnTo>
                    <a:lnTo>
                      <a:pt x="64" y="22"/>
                    </a:lnTo>
                    <a:lnTo>
                      <a:pt x="56" y="30"/>
                    </a:lnTo>
                    <a:lnTo>
                      <a:pt x="48" y="32"/>
                    </a:lnTo>
                    <a:lnTo>
                      <a:pt x="42" y="34"/>
                    </a:lnTo>
                    <a:lnTo>
                      <a:pt x="40" y="42"/>
                    </a:lnTo>
                    <a:lnTo>
                      <a:pt x="36" y="46"/>
                    </a:lnTo>
                    <a:lnTo>
                      <a:pt x="30" y="48"/>
                    </a:lnTo>
                    <a:lnTo>
                      <a:pt x="30" y="42"/>
                    </a:lnTo>
                    <a:lnTo>
                      <a:pt x="28" y="36"/>
                    </a:lnTo>
                    <a:lnTo>
                      <a:pt x="22" y="36"/>
                    </a:lnTo>
                    <a:lnTo>
                      <a:pt x="20" y="32"/>
                    </a:lnTo>
                    <a:lnTo>
                      <a:pt x="6" y="26"/>
                    </a:lnTo>
                    <a:lnTo>
                      <a:pt x="0" y="22"/>
                    </a:lnTo>
                    <a:lnTo>
                      <a:pt x="12" y="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47" name="Freeform 63"/>
              <p:cNvSpPr>
                <a:spLocks/>
              </p:cNvSpPr>
              <p:nvPr/>
            </p:nvSpPr>
            <p:spPr bwMode="gray">
              <a:xfrm>
                <a:off x="2491909" y="4583558"/>
                <a:ext cx="102401" cy="114868"/>
              </a:xfrm>
              <a:custGeom>
                <a:avLst/>
                <a:gdLst>
                  <a:gd name="T0" fmla="*/ 54 w 64"/>
                  <a:gd name="T1" fmla="*/ 66 h 66"/>
                  <a:gd name="T2" fmla="*/ 44 w 64"/>
                  <a:gd name="T3" fmla="*/ 62 h 66"/>
                  <a:gd name="T4" fmla="*/ 26 w 64"/>
                  <a:gd name="T5" fmla="*/ 60 h 66"/>
                  <a:gd name="T6" fmla="*/ 14 w 64"/>
                  <a:gd name="T7" fmla="*/ 50 h 66"/>
                  <a:gd name="T8" fmla="*/ 6 w 64"/>
                  <a:gd name="T9" fmla="*/ 42 h 66"/>
                  <a:gd name="T10" fmla="*/ 0 w 64"/>
                  <a:gd name="T11" fmla="*/ 32 h 66"/>
                  <a:gd name="T12" fmla="*/ 10 w 64"/>
                  <a:gd name="T13" fmla="*/ 26 h 66"/>
                  <a:gd name="T14" fmla="*/ 12 w 64"/>
                  <a:gd name="T15" fmla="*/ 18 h 66"/>
                  <a:gd name="T16" fmla="*/ 26 w 64"/>
                  <a:gd name="T17" fmla="*/ 14 h 66"/>
                  <a:gd name="T18" fmla="*/ 34 w 64"/>
                  <a:gd name="T19" fmla="*/ 6 h 66"/>
                  <a:gd name="T20" fmla="*/ 40 w 64"/>
                  <a:gd name="T21" fmla="*/ 2 h 66"/>
                  <a:gd name="T22" fmla="*/ 50 w 64"/>
                  <a:gd name="T23" fmla="*/ 2 h 66"/>
                  <a:gd name="T24" fmla="*/ 58 w 64"/>
                  <a:gd name="T25" fmla="*/ 2 h 66"/>
                  <a:gd name="T26" fmla="*/ 64 w 64"/>
                  <a:gd name="T27" fmla="*/ 0 h 66"/>
                  <a:gd name="T28" fmla="*/ 64 w 64"/>
                  <a:gd name="T29" fmla="*/ 6 h 66"/>
                  <a:gd name="T30" fmla="*/ 62 w 64"/>
                  <a:gd name="T31" fmla="*/ 18 h 66"/>
                  <a:gd name="T32" fmla="*/ 58 w 64"/>
                  <a:gd name="T33" fmla="*/ 30 h 66"/>
                  <a:gd name="T34" fmla="*/ 56 w 64"/>
                  <a:gd name="T35" fmla="*/ 42 h 66"/>
                  <a:gd name="T36" fmla="*/ 56 w 64"/>
                  <a:gd name="T37" fmla="*/ 52 h 66"/>
                  <a:gd name="T38" fmla="*/ 54 w 64"/>
                  <a:gd name="T3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66">
                    <a:moveTo>
                      <a:pt x="54" y="66"/>
                    </a:moveTo>
                    <a:lnTo>
                      <a:pt x="44" y="62"/>
                    </a:lnTo>
                    <a:lnTo>
                      <a:pt x="26" y="60"/>
                    </a:lnTo>
                    <a:lnTo>
                      <a:pt x="14" y="50"/>
                    </a:lnTo>
                    <a:lnTo>
                      <a:pt x="6" y="42"/>
                    </a:lnTo>
                    <a:lnTo>
                      <a:pt x="0" y="32"/>
                    </a:lnTo>
                    <a:lnTo>
                      <a:pt x="10" y="26"/>
                    </a:lnTo>
                    <a:lnTo>
                      <a:pt x="12" y="18"/>
                    </a:lnTo>
                    <a:lnTo>
                      <a:pt x="26" y="14"/>
                    </a:lnTo>
                    <a:lnTo>
                      <a:pt x="34" y="6"/>
                    </a:lnTo>
                    <a:lnTo>
                      <a:pt x="40" y="2"/>
                    </a:lnTo>
                    <a:lnTo>
                      <a:pt x="50" y="2"/>
                    </a:lnTo>
                    <a:lnTo>
                      <a:pt x="58" y="2"/>
                    </a:lnTo>
                    <a:lnTo>
                      <a:pt x="64" y="0"/>
                    </a:lnTo>
                    <a:lnTo>
                      <a:pt x="64" y="6"/>
                    </a:lnTo>
                    <a:lnTo>
                      <a:pt x="62" y="18"/>
                    </a:lnTo>
                    <a:lnTo>
                      <a:pt x="58" y="30"/>
                    </a:lnTo>
                    <a:lnTo>
                      <a:pt x="56" y="42"/>
                    </a:lnTo>
                    <a:lnTo>
                      <a:pt x="56" y="52"/>
                    </a:lnTo>
                    <a:lnTo>
                      <a:pt x="54" y="6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48" name="Freeform 64"/>
              <p:cNvSpPr>
                <a:spLocks/>
              </p:cNvSpPr>
              <p:nvPr/>
            </p:nvSpPr>
            <p:spPr bwMode="gray">
              <a:xfrm>
                <a:off x="2529328" y="4687789"/>
                <a:ext cx="80739" cy="76579"/>
              </a:xfrm>
              <a:custGeom>
                <a:avLst/>
                <a:gdLst>
                  <a:gd name="T0" fmla="*/ 18 w 50"/>
                  <a:gd name="T1" fmla="*/ 20 h 44"/>
                  <a:gd name="T2" fmla="*/ 12 w 50"/>
                  <a:gd name="T3" fmla="*/ 16 h 44"/>
                  <a:gd name="T4" fmla="*/ 10 w 50"/>
                  <a:gd name="T5" fmla="*/ 22 h 44"/>
                  <a:gd name="T6" fmla="*/ 8 w 50"/>
                  <a:gd name="T7" fmla="*/ 24 h 44"/>
                  <a:gd name="T8" fmla="*/ 2 w 50"/>
                  <a:gd name="T9" fmla="*/ 20 h 44"/>
                  <a:gd name="T10" fmla="*/ 0 w 50"/>
                  <a:gd name="T11" fmla="*/ 16 h 44"/>
                  <a:gd name="T12" fmla="*/ 0 w 50"/>
                  <a:gd name="T13" fmla="*/ 10 h 44"/>
                  <a:gd name="T14" fmla="*/ 2 w 50"/>
                  <a:gd name="T15" fmla="*/ 6 h 44"/>
                  <a:gd name="T16" fmla="*/ 2 w 50"/>
                  <a:gd name="T17" fmla="*/ 0 h 44"/>
                  <a:gd name="T18" fmla="*/ 18 w 50"/>
                  <a:gd name="T19" fmla="*/ 2 h 44"/>
                  <a:gd name="T20" fmla="*/ 30 w 50"/>
                  <a:gd name="T21" fmla="*/ 6 h 44"/>
                  <a:gd name="T22" fmla="*/ 34 w 50"/>
                  <a:gd name="T23" fmla="*/ 10 h 44"/>
                  <a:gd name="T24" fmla="*/ 42 w 50"/>
                  <a:gd name="T25" fmla="*/ 18 h 44"/>
                  <a:gd name="T26" fmla="*/ 48 w 50"/>
                  <a:gd name="T27" fmla="*/ 24 h 44"/>
                  <a:gd name="T28" fmla="*/ 50 w 50"/>
                  <a:gd name="T29" fmla="*/ 28 h 44"/>
                  <a:gd name="T30" fmla="*/ 46 w 50"/>
                  <a:gd name="T31" fmla="*/ 30 h 44"/>
                  <a:gd name="T32" fmla="*/ 44 w 50"/>
                  <a:gd name="T33" fmla="*/ 36 h 44"/>
                  <a:gd name="T34" fmla="*/ 42 w 50"/>
                  <a:gd name="T35" fmla="*/ 42 h 44"/>
                  <a:gd name="T36" fmla="*/ 38 w 50"/>
                  <a:gd name="T37" fmla="*/ 44 h 44"/>
                  <a:gd name="T38" fmla="*/ 34 w 50"/>
                  <a:gd name="T39" fmla="*/ 32 h 44"/>
                  <a:gd name="T40" fmla="*/ 28 w 50"/>
                  <a:gd name="T41" fmla="*/ 26 h 44"/>
                  <a:gd name="T42" fmla="*/ 24 w 50"/>
                  <a:gd name="T43" fmla="*/ 24 h 44"/>
                  <a:gd name="T44" fmla="*/ 18 w 50"/>
                  <a:gd name="T45"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44">
                    <a:moveTo>
                      <a:pt x="18" y="20"/>
                    </a:moveTo>
                    <a:lnTo>
                      <a:pt x="12" y="16"/>
                    </a:lnTo>
                    <a:lnTo>
                      <a:pt x="10" y="22"/>
                    </a:lnTo>
                    <a:lnTo>
                      <a:pt x="8" y="24"/>
                    </a:lnTo>
                    <a:lnTo>
                      <a:pt x="2" y="20"/>
                    </a:lnTo>
                    <a:lnTo>
                      <a:pt x="0" y="16"/>
                    </a:lnTo>
                    <a:lnTo>
                      <a:pt x="0" y="10"/>
                    </a:lnTo>
                    <a:lnTo>
                      <a:pt x="2" y="6"/>
                    </a:lnTo>
                    <a:lnTo>
                      <a:pt x="2" y="0"/>
                    </a:lnTo>
                    <a:lnTo>
                      <a:pt x="18" y="2"/>
                    </a:lnTo>
                    <a:lnTo>
                      <a:pt x="30" y="6"/>
                    </a:lnTo>
                    <a:lnTo>
                      <a:pt x="34" y="10"/>
                    </a:lnTo>
                    <a:lnTo>
                      <a:pt x="42" y="18"/>
                    </a:lnTo>
                    <a:lnTo>
                      <a:pt x="48" y="24"/>
                    </a:lnTo>
                    <a:lnTo>
                      <a:pt x="50" y="28"/>
                    </a:lnTo>
                    <a:lnTo>
                      <a:pt x="46" y="30"/>
                    </a:lnTo>
                    <a:lnTo>
                      <a:pt x="44" y="36"/>
                    </a:lnTo>
                    <a:lnTo>
                      <a:pt x="42" y="42"/>
                    </a:lnTo>
                    <a:lnTo>
                      <a:pt x="38" y="44"/>
                    </a:lnTo>
                    <a:lnTo>
                      <a:pt x="34" y="32"/>
                    </a:lnTo>
                    <a:lnTo>
                      <a:pt x="28" y="26"/>
                    </a:lnTo>
                    <a:lnTo>
                      <a:pt x="24" y="24"/>
                    </a:lnTo>
                    <a:lnTo>
                      <a:pt x="18" y="2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49" name="Freeform 65"/>
              <p:cNvSpPr>
                <a:spLocks/>
              </p:cNvSpPr>
              <p:nvPr/>
            </p:nvSpPr>
            <p:spPr bwMode="gray">
              <a:xfrm>
                <a:off x="2590372" y="4732462"/>
                <a:ext cx="165418" cy="65944"/>
              </a:xfrm>
              <a:custGeom>
                <a:avLst/>
                <a:gdLst>
                  <a:gd name="T0" fmla="*/ 88 w 102"/>
                  <a:gd name="T1" fmla="*/ 34 h 38"/>
                  <a:gd name="T2" fmla="*/ 82 w 102"/>
                  <a:gd name="T3" fmla="*/ 32 h 38"/>
                  <a:gd name="T4" fmla="*/ 80 w 102"/>
                  <a:gd name="T5" fmla="*/ 28 h 38"/>
                  <a:gd name="T6" fmla="*/ 80 w 102"/>
                  <a:gd name="T7" fmla="*/ 22 h 38"/>
                  <a:gd name="T8" fmla="*/ 80 w 102"/>
                  <a:gd name="T9" fmla="*/ 16 h 38"/>
                  <a:gd name="T10" fmla="*/ 78 w 102"/>
                  <a:gd name="T11" fmla="*/ 12 h 38"/>
                  <a:gd name="T12" fmla="*/ 72 w 102"/>
                  <a:gd name="T13" fmla="*/ 10 h 38"/>
                  <a:gd name="T14" fmla="*/ 66 w 102"/>
                  <a:gd name="T15" fmla="*/ 10 h 38"/>
                  <a:gd name="T16" fmla="*/ 62 w 102"/>
                  <a:gd name="T17" fmla="*/ 12 h 38"/>
                  <a:gd name="T18" fmla="*/ 60 w 102"/>
                  <a:gd name="T19" fmla="*/ 16 h 38"/>
                  <a:gd name="T20" fmla="*/ 52 w 102"/>
                  <a:gd name="T21" fmla="*/ 18 h 38"/>
                  <a:gd name="T22" fmla="*/ 48 w 102"/>
                  <a:gd name="T23" fmla="*/ 22 h 38"/>
                  <a:gd name="T24" fmla="*/ 50 w 102"/>
                  <a:gd name="T25" fmla="*/ 26 h 38"/>
                  <a:gd name="T26" fmla="*/ 52 w 102"/>
                  <a:gd name="T27" fmla="*/ 30 h 38"/>
                  <a:gd name="T28" fmla="*/ 52 w 102"/>
                  <a:gd name="T29" fmla="*/ 36 h 38"/>
                  <a:gd name="T30" fmla="*/ 44 w 102"/>
                  <a:gd name="T31" fmla="*/ 38 h 38"/>
                  <a:gd name="T32" fmla="*/ 38 w 102"/>
                  <a:gd name="T33" fmla="*/ 32 h 38"/>
                  <a:gd name="T34" fmla="*/ 32 w 102"/>
                  <a:gd name="T35" fmla="*/ 26 h 38"/>
                  <a:gd name="T36" fmla="*/ 26 w 102"/>
                  <a:gd name="T37" fmla="*/ 22 h 38"/>
                  <a:gd name="T38" fmla="*/ 18 w 102"/>
                  <a:gd name="T39" fmla="*/ 20 h 38"/>
                  <a:gd name="T40" fmla="*/ 14 w 102"/>
                  <a:gd name="T41" fmla="*/ 18 h 38"/>
                  <a:gd name="T42" fmla="*/ 8 w 102"/>
                  <a:gd name="T43" fmla="*/ 20 h 38"/>
                  <a:gd name="T44" fmla="*/ 0 w 102"/>
                  <a:gd name="T45" fmla="*/ 18 h 38"/>
                  <a:gd name="T46" fmla="*/ 4 w 102"/>
                  <a:gd name="T47" fmla="*/ 14 h 38"/>
                  <a:gd name="T48" fmla="*/ 6 w 102"/>
                  <a:gd name="T49" fmla="*/ 8 h 38"/>
                  <a:gd name="T50" fmla="*/ 12 w 102"/>
                  <a:gd name="T51" fmla="*/ 2 h 38"/>
                  <a:gd name="T52" fmla="*/ 18 w 102"/>
                  <a:gd name="T53" fmla="*/ 4 h 38"/>
                  <a:gd name="T54" fmla="*/ 22 w 102"/>
                  <a:gd name="T55" fmla="*/ 8 h 38"/>
                  <a:gd name="T56" fmla="*/ 30 w 102"/>
                  <a:gd name="T57" fmla="*/ 12 h 38"/>
                  <a:gd name="T58" fmla="*/ 38 w 102"/>
                  <a:gd name="T59" fmla="*/ 12 h 38"/>
                  <a:gd name="T60" fmla="*/ 44 w 102"/>
                  <a:gd name="T61" fmla="*/ 10 h 38"/>
                  <a:gd name="T62" fmla="*/ 52 w 102"/>
                  <a:gd name="T63" fmla="*/ 6 h 38"/>
                  <a:gd name="T64" fmla="*/ 62 w 102"/>
                  <a:gd name="T65" fmla="*/ 2 h 38"/>
                  <a:gd name="T66" fmla="*/ 72 w 102"/>
                  <a:gd name="T67" fmla="*/ 0 h 38"/>
                  <a:gd name="T68" fmla="*/ 82 w 102"/>
                  <a:gd name="T69" fmla="*/ 2 h 38"/>
                  <a:gd name="T70" fmla="*/ 88 w 102"/>
                  <a:gd name="T71" fmla="*/ 6 h 38"/>
                  <a:gd name="T72" fmla="*/ 94 w 102"/>
                  <a:gd name="T73" fmla="*/ 10 h 38"/>
                  <a:gd name="T74" fmla="*/ 98 w 102"/>
                  <a:gd name="T75" fmla="*/ 16 h 38"/>
                  <a:gd name="T76" fmla="*/ 102 w 102"/>
                  <a:gd name="T77" fmla="*/ 20 h 38"/>
                  <a:gd name="T78" fmla="*/ 100 w 102"/>
                  <a:gd name="T79" fmla="*/ 26 h 38"/>
                  <a:gd name="T80" fmla="*/ 94 w 102"/>
                  <a:gd name="T81" fmla="*/ 30 h 38"/>
                  <a:gd name="T82" fmla="*/ 88 w 102"/>
                  <a:gd name="T83"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38">
                    <a:moveTo>
                      <a:pt x="88" y="34"/>
                    </a:moveTo>
                    <a:lnTo>
                      <a:pt x="82" y="32"/>
                    </a:lnTo>
                    <a:lnTo>
                      <a:pt x="80" y="28"/>
                    </a:lnTo>
                    <a:lnTo>
                      <a:pt x="80" y="22"/>
                    </a:lnTo>
                    <a:lnTo>
                      <a:pt x="80" y="16"/>
                    </a:lnTo>
                    <a:lnTo>
                      <a:pt x="78" y="12"/>
                    </a:lnTo>
                    <a:lnTo>
                      <a:pt x="72" y="10"/>
                    </a:lnTo>
                    <a:lnTo>
                      <a:pt x="66" y="10"/>
                    </a:lnTo>
                    <a:lnTo>
                      <a:pt x="62" y="12"/>
                    </a:lnTo>
                    <a:lnTo>
                      <a:pt x="60" y="16"/>
                    </a:lnTo>
                    <a:lnTo>
                      <a:pt x="52" y="18"/>
                    </a:lnTo>
                    <a:lnTo>
                      <a:pt x="48" y="22"/>
                    </a:lnTo>
                    <a:lnTo>
                      <a:pt x="50" y="26"/>
                    </a:lnTo>
                    <a:lnTo>
                      <a:pt x="52" y="30"/>
                    </a:lnTo>
                    <a:lnTo>
                      <a:pt x="52" y="36"/>
                    </a:lnTo>
                    <a:lnTo>
                      <a:pt x="44" y="38"/>
                    </a:lnTo>
                    <a:lnTo>
                      <a:pt x="38" y="32"/>
                    </a:lnTo>
                    <a:lnTo>
                      <a:pt x="32" y="26"/>
                    </a:lnTo>
                    <a:lnTo>
                      <a:pt x="26" y="22"/>
                    </a:lnTo>
                    <a:lnTo>
                      <a:pt x="18" y="20"/>
                    </a:lnTo>
                    <a:lnTo>
                      <a:pt x="14" y="18"/>
                    </a:lnTo>
                    <a:lnTo>
                      <a:pt x="8" y="20"/>
                    </a:lnTo>
                    <a:lnTo>
                      <a:pt x="0" y="18"/>
                    </a:lnTo>
                    <a:lnTo>
                      <a:pt x="4" y="14"/>
                    </a:lnTo>
                    <a:lnTo>
                      <a:pt x="6" y="8"/>
                    </a:lnTo>
                    <a:lnTo>
                      <a:pt x="12" y="2"/>
                    </a:lnTo>
                    <a:lnTo>
                      <a:pt x="18" y="4"/>
                    </a:lnTo>
                    <a:lnTo>
                      <a:pt x="22" y="8"/>
                    </a:lnTo>
                    <a:lnTo>
                      <a:pt x="30" y="12"/>
                    </a:lnTo>
                    <a:lnTo>
                      <a:pt x="38" y="12"/>
                    </a:lnTo>
                    <a:lnTo>
                      <a:pt x="44" y="10"/>
                    </a:lnTo>
                    <a:lnTo>
                      <a:pt x="52" y="6"/>
                    </a:lnTo>
                    <a:lnTo>
                      <a:pt x="62" y="2"/>
                    </a:lnTo>
                    <a:lnTo>
                      <a:pt x="72" y="0"/>
                    </a:lnTo>
                    <a:lnTo>
                      <a:pt x="82" y="2"/>
                    </a:lnTo>
                    <a:lnTo>
                      <a:pt x="88" y="6"/>
                    </a:lnTo>
                    <a:lnTo>
                      <a:pt x="94" y="10"/>
                    </a:lnTo>
                    <a:lnTo>
                      <a:pt x="98" y="16"/>
                    </a:lnTo>
                    <a:lnTo>
                      <a:pt x="102" y="20"/>
                    </a:lnTo>
                    <a:lnTo>
                      <a:pt x="100" y="26"/>
                    </a:lnTo>
                    <a:lnTo>
                      <a:pt x="94" y="30"/>
                    </a:lnTo>
                    <a:lnTo>
                      <a:pt x="88" y="3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50" name="Freeform 66"/>
              <p:cNvSpPr>
                <a:spLocks/>
              </p:cNvSpPr>
              <p:nvPr/>
            </p:nvSpPr>
            <p:spPr bwMode="gray">
              <a:xfrm>
                <a:off x="2554926" y="4347442"/>
                <a:ext cx="267819" cy="95723"/>
              </a:xfrm>
              <a:custGeom>
                <a:avLst/>
                <a:gdLst>
                  <a:gd name="T0" fmla="*/ 148 w 166"/>
                  <a:gd name="T1" fmla="*/ 56 h 56"/>
                  <a:gd name="T2" fmla="*/ 140 w 166"/>
                  <a:gd name="T3" fmla="*/ 52 h 56"/>
                  <a:gd name="T4" fmla="*/ 130 w 166"/>
                  <a:gd name="T5" fmla="*/ 52 h 56"/>
                  <a:gd name="T6" fmla="*/ 124 w 166"/>
                  <a:gd name="T7" fmla="*/ 56 h 56"/>
                  <a:gd name="T8" fmla="*/ 116 w 166"/>
                  <a:gd name="T9" fmla="*/ 54 h 56"/>
                  <a:gd name="T10" fmla="*/ 118 w 166"/>
                  <a:gd name="T11" fmla="*/ 46 h 56"/>
                  <a:gd name="T12" fmla="*/ 116 w 166"/>
                  <a:gd name="T13" fmla="*/ 40 h 56"/>
                  <a:gd name="T14" fmla="*/ 104 w 166"/>
                  <a:gd name="T15" fmla="*/ 40 h 56"/>
                  <a:gd name="T16" fmla="*/ 100 w 166"/>
                  <a:gd name="T17" fmla="*/ 32 h 56"/>
                  <a:gd name="T18" fmla="*/ 94 w 166"/>
                  <a:gd name="T19" fmla="*/ 30 h 56"/>
                  <a:gd name="T20" fmla="*/ 80 w 166"/>
                  <a:gd name="T21" fmla="*/ 26 h 56"/>
                  <a:gd name="T22" fmla="*/ 76 w 166"/>
                  <a:gd name="T23" fmla="*/ 22 h 56"/>
                  <a:gd name="T24" fmla="*/ 62 w 166"/>
                  <a:gd name="T25" fmla="*/ 18 h 56"/>
                  <a:gd name="T26" fmla="*/ 48 w 166"/>
                  <a:gd name="T27" fmla="*/ 16 h 56"/>
                  <a:gd name="T28" fmla="*/ 44 w 166"/>
                  <a:gd name="T29" fmla="*/ 12 h 56"/>
                  <a:gd name="T30" fmla="*/ 34 w 166"/>
                  <a:gd name="T31" fmla="*/ 10 h 56"/>
                  <a:gd name="T32" fmla="*/ 28 w 166"/>
                  <a:gd name="T33" fmla="*/ 14 h 56"/>
                  <a:gd name="T34" fmla="*/ 20 w 166"/>
                  <a:gd name="T35" fmla="*/ 18 h 56"/>
                  <a:gd name="T36" fmla="*/ 12 w 166"/>
                  <a:gd name="T37" fmla="*/ 22 h 56"/>
                  <a:gd name="T38" fmla="*/ 0 w 166"/>
                  <a:gd name="T39" fmla="*/ 22 h 56"/>
                  <a:gd name="T40" fmla="*/ 2 w 166"/>
                  <a:gd name="T41" fmla="*/ 16 h 56"/>
                  <a:gd name="T42" fmla="*/ 10 w 166"/>
                  <a:gd name="T43" fmla="*/ 6 h 56"/>
                  <a:gd name="T44" fmla="*/ 26 w 166"/>
                  <a:gd name="T45" fmla="*/ 2 h 56"/>
                  <a:gd name="T46" fmla="*/ 40 w 166"/>
                  <a:gd name="T47" fmla="*/ 0 h 56"/>
                  <a:gd name="T48" fmla="*/ 58 w 166"/>
                  <a:gd name="T49" fmla="*/ 0 h 56"/>
                  <a:gd name="T50" fmla="*/ 74 w 166"/>
                  <a:gd name="T51" fmla="*/ 4 h 56"/>
                  <a:gd name="T52" fmla="*/ 88 w 166"/>
                  <a:gd name="T53" fmla="*/ 10 h 56"/>
                  <a:gd name="T54" fmla="*/ 104 w 166"/>
                  <a:gd name="T55" fmla="*/ 14 h 56"/>
                  <a:gd name="T56" fmla="*/ 110 w 166"/>
                  <a:gd name="T57" fmla="*/ 20 h 56"/>
                  <a:gd name="T58" fmla="*/ 116 w 166"/>
                  <a:gd name="T59" fmla="*/ 24 h 56"/>
                  <a:gd name="T60" fmla="*/ 130 w 166"/>
                  <a:gd name="T61" fmla="*/ 30 h 56"/>
                  <a:gd name="T62" fmla="*/ 142 w 166"/>
                  <a:gd name="T63" fmla="*/ 34 h 56"/>
                  <a:gd name="T64" fmla="*/ 154 w 166"/>
                  <a:gd name="T65" fmla="*/ 40 h 56"/>
                  <a:gd name="T66" fmla="*/ 166 w 166"/>
                  <a:gd name="T67" fmla="*/ 46 h 56"/>
                  <a:gd name="T68" fmla="*/ 160 w 166"/>
                  <a:gd name="T69" fmla="*/ 50 h 56"/>
                  <a:gd name="T70" fmla="*/ 152 w 166"/>
                  <a:gd name="T71" fmla="*/ 52 h 56"/>
                  <a:gd name="T72" fmla="*/ 150 w 166"/>
                  <a:gd name="T73" fmla="*/ 56 h 56"/>
                  <a:gd name="T74" fmla="*/ 148 w 166"/>
                  <a:gd name="T7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 h="56">
                    <a:moveTo>
                      <a:pt x="148" y="56"/>
                    </a:moveTo>
                    <a:lnTo>
                      <a:pt x="140" y="52"/>
                    </a:lnTo>
                    <a:lnTo>
                      <a:pt x="130" y="52"/>
                    </a:lnTo>
                    <a:lnTo>
                      <a:pt x="124" y="56"/>
                    </a:lnTo>
                    <a:lnTo>
                      <a:pt x="116" y="54"/>
                    </a:lnTo>
                    <a:lnTo>
                      <a:pt x="118" y="46"/>
                    </a:lnTo>
                    <a:lnTo>
                      <a:pt x="116" y="40"/>
                    </a:lnTo>
                    <a:lnTo>
                      <a:pt x="104" y="40"/>
                    </a:lnTo>
                    <a:lnTo>
                      <a:pt x="100" y="32"/>
                    </a:lnTo>
                    <a:lnTo>
                      <a:pt x="94" y="30"/>
                    </a:lnTo>
                    <a:lnTo>
                      <a:pt x="80" y="26"/>
                    </a:lnTo>
                    <a:lnTo>
                      <a:pt x="76" y="22"/>
                    </a:lnTo>
                    <a:lnTo>
                      <a:pt x="62" y="18"/>
                    </a:lnTo>
                    <a:lnTo>
                      <a:pt x="48" y="16"/>
                    </a:lnTo>
                    <a:lnTo>
                      <a:pt x="44" y="12"/>
                    </a:lnTo>
                    <a:lnTo>
                      <a:pt x="34" y="10"/>
                    </a:lnTo>
                    <a:lnTo>
                      <a:pt x="28" y="14"/>
                    </a:lnTo>
                    <a:lnTo>
                      <a:pt x="20" y="18"/>
                    </a:lnTo>
                    <a:lnTo>
                      <a:pt x="12" y="22"/>
                    </a:lnTo>
                    <a:lnTo>
                      <a:pt x="0" y="22"/>
                    </a:lnTo>
                    <a:lnTo>
                      <a:pt x="2" y="16"/>
                    </a:lnTo>
                    <a:lnTo>
                      <a:pt x="10" y="6"/>
                    </a:lnTo>
                    <a:lnTo>
                      <a:pt x="26" y="2"/>
                    </a:lnTo>
                    <a:lnTo>
                      <a:pt x="40" y="0"/>
                    </a:lnTo>
                    <a:lnTo>
                      <a:pt x="58" y="0"/>
                    </a:lnTo>
                    <a:lnTo>
                      <a:pt x="74" y="4"/>
                    </a:lnTo>
                    <a:lnTo>
                      <a:pt x="88" y="10"/>
                    </a:lnTo>
                    <a:lnTo>
                      <a:pt x="104" y="14"/>
                    </a:lnTo>
                    <a:lnTo>
                      <a:pt x="110" y="20"/>
                    </a:lnTo>
                    <a:lnTo>
                      <a:pt x="116" y="24"/>
                    </a:lnTo>
                    <a:lnTo>
                      <a:pt x="130" y="30"/>
                    </a:lnTo>
                    <a:lnTo>
                      <a:pt x="142" y="34"/>
                    </a:lnTo>
                    <a:lnTo>
                      <a:pt x="154" y="40"/>
                    </a:lnTo>
                    <a:lnTo>
                      <a:pt x="166" y="46"/>
                    </a:lnTo>
                    <a:lnTo>
                      <a:pt x="160" y="50"/>
                    </a:lnTo>
                    <a:lnTo>
                      <a:pt x="152" y="52"/>
                    </a:lnTo>
                    <a:lnTo>
                      <a:pt x="150" y="56"/>
                    </a:lnTo>
                    <a:lnTo>
                      <a:pt x="148" y="5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51" name="Freeform 67"/>
              <p:cNvSpPr>
                <a:spLocks/>
              </p:cNvSpPr>
              <p:nvPr/>
            </p:nvSpPr>
            <p:spPr bwMode="gray">
              <a:xfrm>
                <a:off x="2822745" y="4436783"/>
                <a:ext cx="70894" cy="53179"/>
              </a:xfrm>
              <a:custGeom>
                <a:avLst/>
                <a:gdLst>
                  <a:gd name="T0" fmla="*/ 0 w 44"/>
                  <a:gd name="T1" fmla="*/ 28 h 30"/>
                  <a:gd name="T2" fmla="*/ 16 w 44"/>
                  <a:gd name="T3" fmla="*/ 30 h 30"/>
                  <a:gd name="T4" fmla="*/ 32 w 44"/>
                  <a:gd name="T5" fmla="*/ 30 h 30"/>
                  <a:gd name="T6" fmla="*/ 40 w 44"/>
                  <a:gd name="T7" fmla="*/ 30 h 30"/>
                  <a:gd name="T8" fmla="*/ 40 w 44"/>
                  <a:gd name="T9" fmla="*/ 24 h 30"/>
                  <a:gd name="T10" fmla="*/ 36 w 44"/>
                  <a:gd name="T11" fmla="*/ 20 h 30"/>
                  <a:gd name="T12" fmla="*/ 42 w 44"/>
                  <a:gd name="T13" fmla="*/ 18 h 30"/>
                  <a:gd name="T14" fmla="*/ 44 w 44"/>
                  <a:gd name="T15" fmla="*/ 14 h 30"/>
                  <a:gd name="T16" fmla="*/ 42 w 44"/>
                  <a:gd name="T17" fmla="*/ 4 h 30"/>
                  <a:gd name="T18" fmla="*/ 32 w 44"/>
                  <a:gd name="T19" fmla="*/ 2 h 30"/>
                  <a:gd name="T20" fmla="*/ 24 w 44"/>
                  <a:gd name="T21" fmla="*/ 0 h 30"/>
                  <a:gd name="T22" fmla="*/ 16 w 44"/>
                  <a:gd name="T23" fmla="*/ 2 h 30"/>
                  <a:gd name="T24" fmla="*/ 22 w 44"/>
                  <a:gd name="T25" fmla="*/ 6 h 30"/>
                  <a:gd name="T26" fmla="*/ 28 w 44"/>
                  <a:gd name="T27" fmla="*/ 14 h 30"/>
                  <a:gd name="T28" fmla="*/ 28 w 44"/>
                  <a:gd name="T29" fmla="*/ 20 h 30"/>
                  <a:gd name="T30" fmla="*/ 20 w 44"/>
                  <a:gd name="T31" fmla="*/ 20 h 30"/>
                  <a:gd name="T32" fmla="*/ 14 w 44"/>
                  <a:gd name="T33" fmla="*/ 18 h 30"/>
                  <a:gd name="T34" fmla="*/ 6 w 44"/>
                  <a:gd name="T35" fmla="*/ 20 h 30"/>
                  <a:gd name="T36" fmla="*/ 0 w 44"/>
                  <a:gd name="T37" fmla="*/ 20 h 30"/>
                  <a:gd name="T38" fmla="*/ 0 w 44"/>
                  <a:gd name="T39"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30">
                    <a:moveTo>
                      <a:pt x="0" y="28"/>
                    </a:moveTo>
                    <a:lnTo>
                      <a:pt x="16" y="30"/>
                    </a:lnTo>
                    <a:lnTo>
                      <a:pt x="32" y="30"/>
                    </a:lnTo>
                    <a:lnTo>
                      <a:pt x="40" y="30"/>
                    </a:lnTo>
                    <a:lnTo>
                      <a:pt x="40" y="24"/>
                    </a:lnTo>
                    <a:lnTo>
                      <a:pt x="36" y="20"/>
                    </a:lnTo>
                    <a:lnTo>
                      <a:pt x="42" y="18"/>
                    </a:lnTo>
                    <a:lnTo>
                      <a:pt x="44" y="14"/>
                    </a:lnTo>
                    <a:lnTo>
                      <a:pt x="42" y="4"/>
                    </a:lnTo>
                    <a:lnTo>
                      <a:pt x="32" y="2"/>
                    </a:lnTo>
                    <a:lnTo>
                      <a:pt x="24" y="0"/>
                    </a:lnTo>
                    <a:lnTo>
                      <a:pt x="16" y="2"/>
                    </a:lnTo>
                    <a:lnTo>
                      <a:pt x="22" y="6"/>
                    </a:lnTo>
                    <a:lnTo>
                      <a:pt x="28" y="14"/>
                    </a:lnTo>
                    <a:lnTo>
                      <a:pt x="28" y="20"/>
                    </a:lnTo>
                    <a:lnTo>
                      <a:pt x="20" y="20"/>
                    </a:lnTo>
                    <a:lnTo>
                      <a:pt x="14" y="18"/>
                    </a:lnTo>
                    <a:lnTo>
                      <a:pt x="6" y="20"/>
                    </a:lnTo>
                    <a:lnTo>
                      <a:pt x="0" y="20"/>
                    </a:lnTo>
                    <a:lnTo>
                      <a:pt x="0" y="28"/>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52" name="Freeform 68"/>
              <p:cNvSpPr>
                <a:spLocks/>
              </p:cNvSpPr>
              <p:nvPr/>
            </p:nvSpPr>
            <p:spPr bwMode="gray">
              <a:xfrm>
                <a:off x="2724283" y="4475070"/>
                <a:ext cx="51200" cy="31907"/>
              </a:xfrm>
              <a:custGeom>
                <a:avLst/>
                <a:gdLst>
                  <a:gd name="T0" fmla="*/ 0 w 32"/>
                  <a:gd name="T1" fmla="*/ 6 h 18"/>
                  <a:gd name="T2" fmla="*/ 6 w 32"/>
                  <a:gd name="T3" fmla="*/ 0 h 18"/>
                  <a:gd name="T4" fmla="*/ 14 w 32"/>
                  <a:gd name="T5" fmla="*/ 0 h 18"/>
                  <a:gd name="T6" fmla="*/ 20 w 32"/>
                  <a:gd name="T7" fmla="*/ 2 h 18"/>
                  <a:gd name="T8" fmla="*/ 28 w 32"/>
                  <a:gd name="T9" fmla="*/ 6 h 18"/>
                  <a:gd name="T10" fmla="*/ 32 w 32"/>
                  <a:gd name="T11" fmla="*/ 10 h 18"/>
                  <a:gd name="T12" fmla="*/ 24 w 32"/>
                  <a:gd name="T13" fmla="*/ 14 h 18"/>
                  <a:gd name="T14" fmla="*/ 18 w 32"/>
                  <a:gd name="T15" fmla="*/ 14 h 18"/>
                  <a:gd name="T16" fmla="*/ 14 w 32"/>
                  <a:gd name="T17" fmla="*/ 18 h 18"/>
                  <a:gd name="T18" fmla="*/ 10 w 32"/>
                  <a:gd name="T19" fmla="*/ 12 h 18"/>
                  <a:gd name="T20" fmla="*/ 6 w 32"/>
                  <a:gd name="T21" fmla="*/ 8 h 18"/>
                  <a:gd name="T22" fmla="*/ 0 w 32"/>
                  <a:gd name="T2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18">
                    <a:moveTo>
                      <a:pt x="0" y="6"/>
                    </a:moveTo>
                    <a:lnTo>
                      <a:pt x="6" y="0"/>
                    </a:lnTo>
                    <a:lnTo>
                      <a:pt x="14" y="0"/>
                    </a:lnTo>
                    <a:lnTo>
                      <a:pt x="20" y="2"/>
                    </a:lnTo>
                    <a:lnTo>
                      <a:pt x="28" y="6"/>
                    </a:lnTo>
                    <a:lnTo>
                      <a:pt x="32" y="10"/>
                    </a:lnTo>
                    <a:lnTo>
                      <a:pt x="24" y="14"/>
                    </a:lnTo>
                    <a:lnTo>
                      <a:pt x="18" y="14"/>
                    </a:lnTo>
                    <a:lnTo>
                      <a:pt x="14" y="18"/>
                    </a:lnTo>
                    <a:lnTo>
                      <a:pt x="10" y="12"/>
                    </a:lnTo>
                    <a:lnTo>
                      <a:pt x="6" y="8"/>
                    </a:lnTo>
                    <a:lnTo>
                      <a:pt x="0" y="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53" name="Freeform 69"/>
              <p:cNvSpPr>
                <a:spLocks/>
              </p:cNvSpPr>
              <p:nvPr/>
            </p:nvSpPr>
            <p:spPr bwMode="gray">
              <a:xfrm>
                <a:off x="2881825" y="4443164"/>
                <a:ext cx="92556" cy="63815"/>
              </a:xfrm>
              <a:custGeom>
                <a:avLst/>
                <a:gdLst>
                  <a:gd name="T0" fmla="*/ 6 w 58"/>
                  <a:gd name="T1" fmla="*/ 0 h 36"/>
                  <a:gd name="T2" fmla="*/ 16 w 58"/>
                  <a:gd name="T3" fmla="*/ 2 h 36"/>
                  <a:gd name="T4" fmla="*/ 24 w 58"/>
                  <a:gd name="T5" fmla="*/ 2 h 36"/>
                  <a:gd name="T6" fmla="*/ 34 w 58"/>
                  <a:gd name="T7" fmla="*/ 4 h 36"/>
                  <a:gd name="T8" fmla="*/ 40 w 58"/>
                  <a:gd name="T9" fmla="*/ 6 h 36"/>
                  <a:gd name="T10" fmla="*/ 46 w 58"/>
                  <a:gd name="T11" fmla="*/ 10 h 36"/>
                  <a:gd name="T12" fmla="*/ 56 w 58"/>
                  <a:gd name="T13" fmla="*/ 16 h 36"/>
                  <a:gd name="T14" fmla="*/ 58 w 58"/>
                  <a:gd name="T15" fmla="*/ 20 h 36"/>
                  <a:gd name="T16" fmla="*/ 54 w 58"/>
                  <a:gd name="T17" fmla="*/ 24 h 36"/>
                  <a:gd name="T18" fmla="*/ 44 w 58"/>
                  <a:gd name="T19" fmla="*/ 22 h 36"/>
                  <a:gd name="T20" fmla="*/ 38 w 58"/>
                  <a:gd name="T21" fmla="*/ 22 h 36"/>
                  <a:gd name="T22" fmla="*/ 30 w 58"/>
                  <a:gd name="T23" fmla="*/ 24 h 36"/>
                  <a:gd name="T24" fmla="*/ 24 w 58"/>
                  <a:gd name="T25" fmla="*/ 24 h 36"/>
                  <a:gd name="T26" fmla="*/ 20 w 58"/>
                  <a:gd name="T27" fmla="*/ 20 h 36"/>
                  <a:gd name="T28" fmla="*/ 14 w 58"/>
                  <a:gd name="T29" fmla="*/ 22 h 36"/>
                  <a:gd name="T30" fmla="*/ 12 w 58"/>
                  <a:gd name="T31" fmla="*/ 28 h 36"/>
                  <a:gd name="T32" fmla="*/ 12 w 58"/>
                  <a:gd name="T33" fmla="*/ 34 h 36"/>
                  <a:gd name="T34" fmla="*/ 8 w 58"/>
                  <a:gd name="T35" fmla="*/ 36 h 36"/>
                  <a:gd name="T36" fmla="*/ 4 w 58"/>
                  <a:gd name="T37" fmla="*/ 30 h 36"/>
                  <a:gd name="T38" fmla="*/ 4 w 58"/>
                  <a:gd name="T39" fmla="*/ 26 h 36"/>
                  <a:gd name="T40" fmla="*/ 4 w 58"/>
                  <a:gd name="T41" fmla="*/ 20 h 36"/>
                  <a:gd name="T42" fmla="*/ 0 w 58"/>
                  <a:gd name="T43" fmla="*/ 16 h 36"/>
                  <a:gd name="T44" fmla="*/ 6 w 58"/>
                  <a:gd name="T45" fmla="*/ 14 h 36"/>
                  <a:gd name="T46" fmla="*/ 8 w 58"/>
                  <a:gd name="T47" fmla="*/ 10 h 36"/>
                  <a:gd name="T48" fmla="*/ 6 w 58"/>
                  <a:gd name="T4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36">
                    <a:moveTo>
                      <a:pt x="6" y="0"/>
                    </a:moveTo>
                    <a:lnTo>
                      <a:pt x="16" y="2"/>
                    </a:lnTo>
                    <a:lnTo>
                      <a:pt x="24" y="2"/>
                    </a:lnTo>
                    <a:lnTo>
                      <a:pt x="34" y="4"/>
                    </a:lnTo>
                    <a:lnTo>
                      <a:pt x="40" y="6"/>
                    </a:lnTo>
                    <a:lnTo>
                      <a:pt x="46" y="10"/>
                    </a:lnTo>
                    <a:lnTo>
                      <a:pt x="56" y="16"/>
                    </a:lnTo>
                    <a:lnTo>
                      <a:pt x="58" y="20"/>
                    </a:lnTo>
                    <a:lnTo>
                      <a:pt x="54" y="24"/>
                    </a:lnTo>
                    <a:lnTo>
                      <a:pt x="44" y="22"/>
                    </a:lnTo>
                    <a:lnTo>
                      <a:pt x="38" y="22"/>
                    </a:lnTo>
                    <a:lnTo>
                      <a:pt x="30" y="24"/>
                    </a:lnTo>
                    <a:lnTo>
                      <a:pt x="24" y="24"/>
                    </a:lnTo>
                    <a:lnTo>
                      <a:pt x="20" y="20"/>
                    </a:lnTo>
                    <a:lnTo>
                      <a:pt x="14" y="22"/>
                    </a:lnTo>
                    <a:lnTo>
                      <a:pt x="12" y="28"/>
                    </a:lnTo>
                    <a:lnTo>
                      <a:pt x="12" y="34"/>
                    </a:lnTo>
                    <a:lnTo>
                      <a:pt x="8" y="36"/>
                    </a:lnTo>
                    <a:lnTo>
                      <a:pt x="4" y="30"/>
                    </a:lnTo>
                    <a:lnTo>
                      <a:pt x="4" y="26"/>
                    </a:lnTo>
                    <a:lnTo>
                      <a:pt x="4" y="20"/>
                    </a:lnTo>
                    <a:lnTo>
                      <a:pt x="0" y="16"/>
                    </a:lnTo>
                    <a:lnTo>
                      <a:pt x="6" y="14"/>
                    </a:lnTo>
                    <a:lnTo>
                      <a:pt x="8" y="10"/>
                    </a:lnTo>
                    <a:lnTo>
                      <a:pt x="6"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54" name="Freeform 70"/>
              <p:cNvSpPr>
                <a:spLocks/>
              </p:cNvSpPr>
              <p:nvPr/>
            </p:nvSpPr>
            <p:spPr bwMode="gray">
              <a:xfrm>
                <a:off x="3003916" y="4479326"/>
                <a:ext cx="41354" cy="17018"/>
              </a:xfrm>
              <a:custGeom>
                <a:avLst/>
                <a:gdLst>
                  <a:gd name="T0" fmla="*/ 18 w 26"/>
                  <a:gd name="T1" fmla="*/ 0 h 10"/>
                  <a:gd name="T2" fmla="*/ 8 w 26"/>
                  <a:gd name="T3" fmla="*/ 0 h 10"/>
                  <a:gd name="T4" fmla="*/ 0 w 26"/>
                  <a:gd name="T5" fmla="*/ 4 h 10"/>
                  <a:gd name="T6" fmla="*/ 4 w 26"/>
                  <a:gd name="T7" fmla="*/ 10 h 10"/>
                  <a:gd name="T8" fmla="*/ 12 w 26"/>
                  <a:gd name="T9" fmla="*/ 10 h 10"/>
                  <a:gd name="T10" fmla="*/ 22 w 26"/>
                  <a:gd name="T11" fmla="*/ 10 h 10"/>
                  <a:gd name="T12" fmla="*/ 26 w 26"/>
                  <a:gd name="T13" fmla="*/ 8 h 10"/>
                  <a:gd name="T14" fmla="*/ 26 w 26"/>
                  <a:gd name="T15" fmla="*/ 4 h 10"/>
                  <a:gd name="T16" fmla="*/ 22 w 26"/>
                  <a:gd name="T17" fmla="*/ 0 h 10"/>
                  <a:gd name="T18" fmla="*/ 18 w 26"/>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0">
                    <a:moveTo>
                      <a:pt x="18" y="0"/>
                    </a:moveTo>
                    <a:lnTo>
                      <a:pt x="8" y="0"/>
                    </a:lnTo>
                    <a:lnTo>
                      <a:pt x="0" y="4"/>
                    </a:lnTo>
                    <a:lnTo>
                      <a:pt x="4" y="10"/>
                    </a:lnTo>
                    <a:lnTo>
                      <a:pt x="12" y="10"/>
                    </a:lnTo>
                    <a:lnTo>
                      <a:pt x="22" y="10"/>
                    </a:lnTo>
                    <a:lnTo>
                      <a:pt x="26" y="8"/>
                    </a:lnTo>
                    <a:lnTo>
                      <a:pt x="26" y="4"/>
                    </a:lnTo>
                    <a:lnTo>
                      <a:pt x="22" y="0"/>
                    </a:lnTo>
                    <a:lnTo>
                      <a:pt x="18"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55" name="Freeform 71"/>
              <p:cNvSpPr>
                <a:spLocks/>
              </p:cNvSpPr>
              <p:nvPr/>
            </p:nvSpPr>
            <p:spPr bwMode="gray">
              <a:xfrm>
                <a:off x="2720344" y="4287880"/>
                <a:ext cx="19692" cy="27652"/>
              </a:xfrm>
              <a:custGeom>
                <a:avLst/>
                <a:gdLst>
                  <a:gd name="T0" fmla="*/ 8 w 12"/>
                  <a:gd name="T1" fmla="*/ 4 h 16"/>
                  <a:gd name="T2" fmla="*/ 2 w 12"/>
                  <a:gd name="T3" fmla="*/ 0 h 16"/>
                  <a:gd name="T4" fmla="*/ 0 w 12"/>
                  <a:gd name="T5" fmla="*/ 8 h 16"/>
                  <a:gd name="T6" fmla="*/ 6 w 12"/>
                  <a:gd name="T7" fmla="*/ 12 h 16"/>
                  <a:gd name="T8" fmla="*/ 10 w 12"/>
                  <a:gd name="T9" fmla="*/ 16 h 16"/>
                  <a:gd name="T10" fmla="*/ 12 w 12"/>
                  <a:gd name="T11" fmla="*/ 10 h 16"/>
                  <a:gd name="T12" fmla="*/ 8 w 12"/>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8" y="4"/>
                    </a:moveTo>
                    <a:lnTo>
                      <a:pt x="2" y="0"/>
                    </a:lnTo>
                    <a:lnTo>
                      <a:pt x="0" y="8"/>
                    </a:lnTo>
                    <a:lnTo>
                      <a:pt x="6" y="12"/>
                    </a:lnTo>
                    <a:lnTo>
                      <a:pt x="10" y="16"/>
                    </a:lnTo>
                    <a:lnTo>
                      <a:pt x="12" y="10"/>
                    </a:lnTo>
                    <a:lnTo>
                      <a:pt x="8" y="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56" name="Freeform 72"/>
              <p:cNvSpPr>
                <a:spLocks/>
              </p:cNvSpPr>
              <p:nvPr/>
            </p:nvSpPr>
            <p:spPr bwMode="gray">
              <a:xfrm>
                <a:off x="3061029" y="4064524"/>
                <a:ext cx="19692" cy="14890"/>
              </a:xfrm>
              <a:custGeom>
                <a:avLst/>
                <a:gdLst>
                  <a:gd name="T0" fmla="*/ 6 w 12"/>
                  <a:gd name="T1" fmla="*/ 0 h 8"/>
                  <a:gd name="T2" fmla="*/ 2 w 12"/>
                  <a:gd name="T3" fmla="*/ 2 h 8"/>
                  <a:gd name="T4" fmla="*/ 0 w 12"/>
                  <a:gd name="T5" fmla="*/ 8 h 8"/>
                  <a:gd name="T6" fmla="*/ 8 w 12"/>
                  <a:gd name="T7" fmla="*/ 8 h 8"/>
                  <a:gd name="T8" fmla="*/ 12 w 12"/>
                  <a:gd name="T9" fmla="*/ 8 h 8"/>
                  <a:gd name="T10" fmla="*/ 6 w 12"/>
                  <a:gd name="T11" fmla="*/ 0 h 8"/>
                </a:gdLst>
                <a:ahLst/>
                <a:cxnLst>
                  <a:cxn ang="0">
                    <a:pos x="T0" y="T1"/>
                  </a:cxn>
                  <a:cxn ang="0">
                    <a:pos x="T2" y="T3"/>
                  </a:cxn>
                  <a:cxn ang="0">
                    <a:pos x="T4" y="T5"/>
                  </a:cxn>
                  <a:cxn ang="0">
                    <a:pos x="T6" y="T7"/>
                  </a:cxn>
                  <a:cxn ang="0">
                    <a:pos x="T8" y="T9"/>
                  </a:cxn>
                  <a:cxn ang="0">
                    <a:pos x="T10" y="T11"/>
                  </a:cxn>
                </a:cxnLst>
                <a:rect l="0" t="0" r="r" b="b"/>
                <a:pathLst>
                  <a:path w="12" h="8">
                    <a:moveTo>
                      <a:pt x="6" y="0"/>
                    </a:moveTo>
                    <a:lnTo>
                      <a:pt x="2" y="2"/>
                    </a:lnTo>
                    <a:lnTo>
                      <a:pt x="0" y="8"/>
                    </a:lnTo>
                    <a:lnTo>
                      <a:pt x="8" y="8"/>
                    </a:lnTo>
                    <a:lnTo>
                      <a:pt x="12" y="8"/>
                    </a:lnTo>
                    <a:lnTo>
                      <a:pt x="6"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57" name="Freeform 73"/>
              <p:cNvSpPr>
                <a:spLocks/>
              </p:cNvSpPr>
              <p:nvPr/>
            </p:nvSpPr>
            <p:spPr bwMode="gray">
              <a:xfrm>
                <a:off x="2710500" y="4653756"/>
                <a:ext cx="299328" cy="461600"/>
              </a:xfrm>
              <a:custGeom>
                <a:avLst/>
                <a:gdLst>
                  <a:gd name="T0" fmla="*/ 30 w 186"/>
                  <a:gd name="T1" fmla="*/ 72 h 266"/>
                  <a:gd name="T2" fmla="*/ 34 w 186"/>
                  <a:gd name="T3" fmla="*/ 58 h 266"/>
                  <a:gd name="T4" fmla="*/ 50 w 186"/>
                  <a:gd name="T5" fmla="*/ 42 h 266"/>
                  <a:gd name="T6" fmla="*/ 54 w 186"/>
                  <a:gd name="T7" fmla="*/ 28 h 266"/>
                  <a:gd name="T8" fmla="*/ 74 w 186"/>
                  <a:gd name="T9" fmla="*/ 20 h 266"/>
                  <a:gd name="T10" fmla="*/ 88 w 186"/>
                  <a:gd name="T11" fmla="*/ 16 h 266"/>
                  <a:gd name="T12" fmla="*/ 104 w 186"/>
                  <a:gd name="T13" fmla="*/ 6 h 266"/>
                  <a:gd name="T14" fmla="*/ 116 w 186"/>
                  <a:gd name="T15" fmla="*/ 0 h 266"/>
                  <a:gd name="T16" fmla="*/ 118 w 186"/>
                  <a:gd name="T17" fmla="*/ 10 h 266"/>
                  <a:gd name="T18" fmla="*/ 106 w 186"/>
                  <a:gd name="T19" fmla="*/ 18 h 266"/>
                  <a:gd name="T20" fmla="*/ 92 w 186"/>
                  <a:gd name="T21" fmla="*/ 34 h 266"/>
                  <a:gd name="T22" fmla="*/ 92 w 186"/>
                  <a:gd name="T23" fmla="*/ 54 h 266"/>
                  <a:gd name="T24" fmla="*/ 100 w 186"/>
                  <a:gd name="T25" fmla="*/ 64 h 266"/>
                  <a:gd name="T26" fmla="*/ 102 w 186"/>
                  <a:gd name="T27" fmla="*/ 82 h 266"/>
                  <a:gd name="T28" fmla="*/ 136 w 186"/>
                  <a:gd name="T29" fmla="*/ 84 h 266"/>
                  <a:gd name="T30" fmla="*/ 176 w 186"/>
                  <a:gd name="T31" fmla="*/ 96 h 266"/>
                  <a:gd name="T32" fmla="*/ 176 w 186"/>
                  <a:gd name="T33" fmla="*/ 110 h 266"/>
                  <a:gd name="T34" fmla="*/ 176 w 186"/>
                  <a:gd name="T35" fmla="*/ 128 h 266"/>
                  <a:gd name="T36" fmla="*/ 178 w 186"/>
                  <a:gd name="T37" fmla="*/ 136 h 266"/>
                  <a:gd name="T38" fmla="*/ 180 w 186"/>
                  <a:gd name="T39" fmla="*/ 150 h 266"/>
                  <a:gd name="T40" fmla="*/ 184 w 186"/>
                  <a:gd name="T41" fmla="*/ 162 h 266"/>
                  <a:gd name="T42" fmla="*/ 178 w 186"/>
                  <a:gd name="T43" fmla="*/ 168 h 266"/>
                  <a:gd name="T44" fmla="*/ 168 w 186"/>
                  <a:gd name="T45" fmla="*/ 170 h 266"/>
                  <a:gd name="T46" fmla="*/ 140 w 186"/>
                  <a:gd name="T47" fmla="*/ 172 h 266"/>
                  <a:gd name="T48" fmla="*/ 138 w 186"/>
                  <a:gd name="T49" fmla="*/ 176 h 266"/>
                  <a:gd name="T50" fmla="*/ 146 w 186"/>
                  <a:gd name="T51" fmla="*/ 180 h 266"/>
                  <a:gd name="T52" fmla="*/ 152 w 186"/>
                  <a:gd name="T53" fmla="*/ 188 h 266"/>
                  <a:gd name="T54" fmla="*/ 142 w 186"/>
                  <a:gd name="T55" fmla="*/ 186 h 266"/>
                  <a:gd name="T56" fmla="*/ 140 w 186"/>
                  <a:gd name="T57" fmla="*/ 200 h 266"/>
                  <a:gd name="T58" fmla="*/ 148 w 186"/>
                  <a:gd name="T59" fmla="*/ 220 h 266"/>
                  <a:gd name="T60" fmla="*/ 144 w 186"/>
                  <a:gd name="T61" fmla="*/ 252 h 266"/>
                  <a:gd name="T62" fmla="*/ 132 w 186"/>
                  <a:gd name="T63" fmla="*/ 262 h 266"/>
                  <a:gd name="T64" fmla="*/ 136 w 186"/>
                  <a:gd name="T65" fmla="*/ 246 h 266"/>
                  <a:gd name="T66" fmla="*/ 132 w 186"/>
                  <a:gd name="T67" fmla="*/ 234 h 266"/>
                  <a:gd name="T68" fmla="*/ 86 w 186"/>
                  <a:gd name="T69" fmla="*/ 224 h 266"/>
                  <a:gd name="T70" fmla="*/ 64 w 186"/>
                  <a:gd name="T71" fmla="*/ 200 h 266"/>
                  <a:gd name="T72" fmla="*/ 38 w 186"/>
                  <a:gd name="T73" fmla="*/ 192 h 266"/>
                  <a:gd name="T74" fmla="*/ 16 w 186"/>
                  <a:gd name="T75" fmla="*/ 186 h 266"/>
                  <a:gd name="T76" fmla="*/ 4 w 186"/>
                  <a:gd name="T77" fmla="*/ 168 h 266"/>
                  <a:gd name="T78" fmla="*/ 12 w 186"/>
                  <a:gd name="T79" fmla="*/ 158 h 266"/>
                  <a:gd name="T80" fmla="*/ 24 w 186"/>
                  <a:gd name="T81" fmla="*/ 138 h 266"/>
                  <a:gd name="T82" fmla="*/ 24 w 186"/>
                  <a:gd name="T83" fmla="*/ 110 h 266"/>
                  <a:gd name="T84" fmla="*/ 20 w 186"/>
                  <a:gd name="T85" fmla="*/ 90 h 266"/>
                  <a:gd name="T86" fmla="*/ 26 w 186"/>
                  <a:gd name="T87" fmla="*/ 72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6" h="266">
                    <a:moveTo>
                      <a:pt x="28" y="66"/>
                    </a:moveTo>
                    <a:lnTo>
                      <a:pt x="30" y="72"/>
                    </a:lnTo>
                    <a:lnTo>
                      <a:pt x="34" y="68"/>
                    </a:lnTo>
                    <a:lnTo>
                      <a:pt x="34" y="58"/>
                    </a:lnTo>
                    <a:lnTo>
                      <a:pt x="44" y="50"/>
                    </a:lnTo>
                    <a:lnTo>
                      <a:pt x="50" y="42"/>
                    </a:lnTo>
                    <a:lnTo>
                      <a:pt x="52" y="36"/>
                    </a:lnTo>
                    <a:lnTo>
                      <a:pt x="54" y="28"/>
                    </a:lnTo>
                    <a:lnTo>
                      <a:pt x="68" y="20"/>
                    </a:lnTo>
                    <a:lnTo>
                      <a:pt x="74" y="20"/>
                    </a:lnTo>
                    <a:lnTo>
                      <a:pt x="78" y="16"/>
                    </a:lnTo>
                    <a:lnTo>
                      <a:pt x="88" y="16"/>
                    </a:lnTo>
                    <a:lnTo>
                      <a:pt x="96" y="12"/>
                    </a:lnTo>
                    <a:lnTo>
                      <a:pt x="104" y="6"/>
                    </a:lnTo>
                    <a:lnTo>
                      <a:pt x="110" y="0"/>
                    </a:lnTo>
                    <a:lnTo>
                      <a:pt x="116" y="0"/>
                    </a:lnTo>
                    <a:lnTo>
                      <a:pt x="120" y="2"/>
                    </a:lnTo>
                    <a:lnTo>
                      <a:pt x="118" y="10"/>
                    </a:lnTo>
                    <a:lnTo>
                      <a:pt x="112" y="14"/>
                    </a:lnTo>
                    <a:lnTo>
                      <a:pt x="106" y="18"/>
                    </a:lnTo>
                    <a:lnTo>
                      <a:pt x="96" y="26"/>
                    </a:lnTo>
                    <a:lnTo>
                      <a:pt x="92" y="34"/>
                    </a:lnTo>
                    <a:lnTo>
                      <a:pt x="90" y="48"/>
                    </a:lnTo>
                    <a:lnTo>
                      <a:pt x="92" y="54"/>
                    </a:lnTo>
                    <a:lnTo>
                      <a:pt x="96" y="60"/>
                    </a:lnTo>
                    <a:lnTo>
                      <a:pt x="100" y="64"/>
                    </a:lnTo>
                    <a:lnTo>
                      <a:pt x="102" y="68"/>
                    </a:lnTo>
                    <a:lnTo>
                      <a:pt x="102" y="82"/>
                    </a:lnTo>
                    <a:lnTo>
                      <a:pt x="108" y="86"/>
                    </a:lnTo>
                    <a:lnTo>
                      <a:pt x="136" y="84"/>
                    </a:lnTo>
                    <a:lnTo>
                      <a:pt x="148" y="98"/>
                    </a:lnTo>
                    <a:lnTo>
                      <a:pt x="176" y="96"/>
                    </a:lnTo>
                    <a:lnTo>
                      <a:pt x="182" y="102"/>
                    </a:lnTo>
                    <a:lnTo>
                      <a:pt x="176" y="110"/>
                    </a:lnTo>
                    <a:lnTo>
                      <a:pt x="176" y="120"/>
                    </a:lnTo>
                    <a:lnTo>
                      <a:pt x="176" y="128"/>
                    </a:lnTo>
                    <a:lnTo>
                      <a:pt x="176" y="136"/>
                    </a:lnTo>
                    <a:lnTo>
                      <a:pt x="178" y="136"/>
                    </a:lnTo>
                    <a:lnTo>
                      <a:pt x="180" y="138"/>
                    </a:lnTo>
                    <a:lnTo>
                      <a:pt x="180" y="150"/>
                    </a:lnTo>
                    <a:lnTo>
                      <a:pt x="180" y="160"/>
                    </a:lnTo>
                    <a:lnTo>
                      <a:pt x="184" y="162"/>
                    </a:lnTo>
                    <a:lnTo>
                      <a:pt x="186" y="172"/>
                    </a:lnTo>
                    <a:lnTo>
                      <a:pt x="178" y="168"/>
                    </a:lnTo>
                    <a:lnTo>
                      <a:pt x="174" y="168"/>
                    </a:lnTo>
                    <a:lnTo>
                      <a:pt x="168" y="170"/>
                    </a:lnTo>
                    <a:lnTo>
                      <a:pt x="150" y="170"/>
                    </a:lnTo>
                    <a:lnTo>
                      <a:pt x="140" y="172"/>
                    </a:lnTo>
                    <a:lnTo>
                      <a:pt x="140" y="174"/>
                    </a:lnTo>
                    <a:lnTo>
                      <a:pt x="138" y="176"/>
                    </a:lnTo>
                    <a:lnTo>
                      <a:pt x="140" y="178"/>
                    </a:lnTo>
                    <a:lnTo>
                      <a:pt x="146" y="180"/>
                    </a:lnTo>
                    <a:lnTo>
                      <a:pt x="152" y="182"/>
                    </a:lnTo>
                    <a:lnTo>
                      <a:pt x="152" y="188"/>
                    </a:lnTo>
                    <a:lnTo>
                      <a:pt x="146" y="186"/>
                    </a:lnTo>
                    <a:lnTo>
                      <a:pt x="142" y="186"/>
                    </a:lnTo>
                    <a:lnTo>
                      <a:pt x="140" y="188"/>
                    </a:lnTo>
                    <a:lnTo>
                      <a:pt x="140" y="200"/>
                    </a:lnTo>
                    <a:lnTo>
                      <a:pt x="146" y="208"/>
                    </a:lnTo>
                    <a:lnTo>
                      <a:pt x="148" y="220"/>
                    </a:lnTo>
                    <a:lnTo>
                      <a:pt x="146" y="234"/>
                    </a:lnTo>
                    <a:lnTo>
                      <a:pt x="144" y="252"/>
                    </a:lnTo>
                    <a:lnTo>
                      <a:pt x="138" y="266"/>
                    </a:lnTo>
                    <a:lnTo>
                      <a:pt x="132" y="262"/>
                    </a:lnTo>
                    <a:lnTo>
                      <a:pt x="132" y="252"/>
                    </a:lnTo>
                    <a:lnTo>
                      <a:pt x="136" y="246"/>
                    </a:lnTo>
                    <a:lnTo>
                      <a:pt x="134" y="240"/>
                    </a:lnTo>
                    <a:lnTo>
                      <a:pt x="132" y="234"/>
                    </a:lnTo>
                    <a:lnTo>
                      <a:pt x="90" y="232"/>
                    </a:lnTo>
                    <a:lnTo>
                      <a:pt x="86" y="224"/>
                    </a:lnTo>
                    <a:lnTo>
                      <a:pt x="74" y="212"/>
                    </a:lnTo>
                    <a:lnTo>
                      <a:pt x="64" y="200"/>
                    </a:lnTo>
                    <a:lnTo>
                      <a:pt x="50" y="196"/>
                    </a:lnTo>
                    <a:lnTo>
                      <a:pt x="38" y="192"/>
                    </a:lnTo>
                    <a:lnTo>
                      <a:pt x="26" y="192"/>
                    </a:lnTo>
                    <a:lnTo>
                      <a:pt x="16" y="186"/>
                    </a:lnTo>
                    <a:lnTo>
                      <a:pt x="0" y="176"/>
                    </a:lnTo>
                    <a:lnTo>
                      <a:pt x="4" y="168"/>
                    </a:lnTo>
                    <a:lnTo>
                      <a:pt x="4" y="158"/>
                    </a:lnTo>
                    <a:lnTo>
                      <a:pt x="12" y="158"/>
                    </a:lnTo>
                    <a:lnTo>
                      <a:pt x="20" y="152"/>
                    </a:lnTo>
                    <a:lnTo>
                      <a:pt x="24" y="138"/>
                    </a:lnTo>
                    <a:lnTo>
                      <a:pt x="24" y="124"/>
                    </a:lnTo>
                    <a:lnTo>
                      <a:pt x="24" y="110"/>
                    </a:lnTo>
                    <a:lnTo>
                      <a:pt x="22" y="96"/>
                    </a:lnTo>
                    <a:lnTo>
                      <a:pt x="20" y="90"/>
                    </a:lnTo>
                    <a:lnTo>
                      <a:pt x="14" y="80"/>
                    </a:lnTo>
                    <a:lnTo>
                      <a:pt x="26" y="72"/>
                    </a:lnTo>
                    <a:lnTo>
                      <a:pt x="28" y="6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58" name="Freeform 74"/>
              <p:cNvSpPr>
                <a:spLocks/>
              </p:cNvSpPr>
              <p:nvPr/>
            </p:nvSpPr>
            <p:spPr bwMode="gray">
              <a:xfrm>
                <a:off x="2659298" y="4960072"/>
                <a:ext cx="141786" cy="174430"/>
              </a:xfrm>
              <a:custGeom>
                <a:avLst/>
                <a:gdLst>
                  <a:gd name="T0" fmla="*/ 26 w 88"/>
                  <a:gd name="T1" fmla="*/ 100 h 100"/>
                  <a:gd name="T2" fmla="*/ 20 w 88"/>
                  <a:gd name="T3" fmla="*/ 94 h 100"/>
                  <a:gd name="T4" fmla="*/ 8 w 88"/>
                  <a:gd name="T5" fmla="*/ 88 h 100"/>
                  <a:gd name="T6" fmla="*/ 8 w 88"/>
                  <a:gd name="T7" fmla="*/ 76 h 100"/>
                  <a:gd name="T8" fmla="*/ 14 w 88"/>
                  <a:gd name="T9" fmla="*/ 72 h 100"/>
                  <a:gd name="T10" fmla="*/ 18 w 88"/>
                  <a:gd name="T11" fmla="*/ 64 h 100"/>
                  <a:gd name="T12" fmla="*/ 18 w 88"/>
                  <a:gd name="T13" fmla="*/ 58 h 100"/>
                  <a:gd name="T14" fmla="*/ 14 w 88"/>
                  <a:gd name="T15" fmla="*/ 58 h 100"/>
                  <a:gd name="T16" fmla="*/ 10 w 88"/>
                  <a:gd name="T17" fmla="*/ 62 h 100"/>
                  <a:gd name="T18" fmla="*/ 6 w 88"/>
                  <a:gd name="T19" fmla="*/ 62 h 100"/>
                  <a:gd name="T20" fmla="*/ 0 w 88"/>
                  <a:gd name="T21" fmla="*/ 58 h 100"/>
                  <a:gd name="T22" fmla="*/ 0 w 88"/>
                  <a:gd name="T23" fmla="*/ 48 h 100"/>
                  <a:gd name="T24" fmla="*/ 2 w 88"/>
                  <a:gd name="T25" fmla="*/ 38 h 100"/>
                  <a:gd name="T26" fmla="*/ 6 w 88"/>
                  <a:gd name="T27" fmla="*/ 26 h 100"/>
                  <a:gd name="T28" fmla="*/ 10 w 88"/>
                  <a:gd name="T29" fmla="*/ 18 h 100"/>
                  <a:gd name="T30" fmla="*/ 14 w 88"/>
                  <a:gd name="T31" fmla="*/ 12 h 100"/>
                  <a:gd name="T32" fmla="*/ 22 w 88"/>
                  <a:gd name="T33" fmla="*/ 6 h 100"/>
                  <a:gd name="T34" fmla="*/ 32 w 88"/>
                  <a:gd name="T35" fmla="*/ 0 h 100"/>
                  <a:gd name="T36" fmla="*/ 58 w 88"/>
                  <a:gd name="T37" fmla="*/ 16 h 100"/>
                  <a:gd name="T38" fmla="*/ 70 w 88"/>
                  <a:gd name="T39" fmla="*/ 16 h 100"/>
                  <a:gd name="T40" fmla="*/ 88 w 88"/>
                  <a:gd name="T41" fmla="*/ 22 h 100"/>
                  <a:gd name="T42" fmla="*/ 86 w 88"/>
                  <a:gd name="T43" fmla="*/ 30 h 100"/>
                  <a:gd name="T44" fmla="*/ 86 w 88"/>
                  <a:gd name="T45" fmla="*/ 40 h 100"/>
                  <a:gd name="T46" fmla="*/ 82 w 88"/>
                  <a:gd name="T47" fmla="*/ 48 h 100"/>
                  <a:gd name="T48" fmla="*/ 76 w 88"/>
                  <a:gd name="T49" fmla="*/ 56 h 100"/>
                  <a:gd name="T50" fmla="*/ 68 w 88"/>
                  <a:gd name="T51" fmla="*/ 62 h 100"/>
                  <a:gd name="T52" fmla="*/ 52 w 88"/>
                  <a:gd name="T53" fmla="*/ 68 h 100"/>
                  <a:gd name="T54" fmla="*/ 46 w 88"/>
                  <a:gd name="T55" fmla="*/ 74 h 100"/>
                  <a:gd name="T56" fmla="*/ 40 w 88"/>
                  <a:gd name="T57" fmla="*/ 82 h 100"/>
                  <a:gd name="T58" fmla="*/ 36 w 88"/>
                  <a:gd name="T59" fmla="*/ 92 h 100"/>
                  <a:gd name="T60" fmla="*/ 26 w 88"/>
                  <a:gd name="T6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00">
                    <a:moveTo>
                      <a:pt x="26" y="100"/>
                    </a:moveTo>
                    <a:lnTo>
                      <a:pt x="20" y="94"/>
                    </a:lnTo>
                    <a:lnTo>
                      <a:pt x="8" y="88"/>
                    </a:lnTo>
                    <a:lnTo>
                      <a:pt x="8" y="76"/>
                    </a:lnTo>
                    <a:lnTo>
                      <a:pt x="14" y="72"/>
                    </a:lnTo>
                    <a:lnTo>
                      <a:pt x="18" y="64"/>
                    </a:lnTo>
                    <a:lnTo>
                      <a:pt x="18" y="58"/>
                    </a:lnTo>
                    <a:lnTo>
                      <a:pt x="14" y="58"/>
                    </a:lnTo>
                    <a:lnTo>
                      <a:pt x="10" y="62"/>
                    </a:lnTo>
                    <a:lnTo>
                      <a:pt x="6" y="62"/>
                    </a:lnTo>
                    <a:lnTo>
                      <a:pt x="0" y="58"/>
                    </a:lnTo>
                    <a:lnTo>
                      <a:pt x="0" y="48"/>
                    </a:lnTo>
                    <a:lnTo>
                      <a:pt x="2" y="38"/>
                    </a:lnTo>
                    <a:lnTo>
                      <a:pt x="6" y="26"/>
                    </a:lnTo>
                    <a:lnTo>
                      <a:pt x="10" y="18"/>
                    </a:lnTo>
                    <a:lnTo>
                      <a:pt x="14" y="12"/>
                    </a:lnTo>
                    <a:lnTo>
                      <a:pt x="22" y="6"/>
                    </a:lnTo>
                    <a:lnTo>
                      <a:pt x="32" y="0"/>
                    </a:lnTo>
                    <a:lnTo>
                      <a:pt x="58" y="16"/>
                    </a:lnTo>
                    <a:lnTo>
                      <a:pt x="70" y="16"/>
                    </a:lnTo>
                    <a:lnTo>
                      <a:pt x="88" y="22"/>
                    </a:lnTo>
                    <a:lnTo>
                      <a:pt x="86" y="30"/>
                    </a:lnTo>
                    <a:lnTo>
                      <a:pt x="86" y="40"/>
                    </a:lnTo>
                    <a:lnTo>
                      <a:pt x="82" y="48"/>
                    </a:lnTo>
                    <a:lnTo>
                      <a:pt x="76" y="56"/>
                    </a:lnTo>
                    <a:lnTo>
                      <a:pt x="68" y="62"/>
                    </a:lnTo>
                    <a:lnTo>
                      <a:pt x="52" y="68"/>
                    </a:lnTo>
                    <a:lnTo>
                      <a:pt x="46" y="74"/>
                    </a:lnTo>
                    <a:lnTo>
                      <a:pt x="40" y="82"/>
                    </a:lnTo>
                    <a:lnTo>
                      <a:pt x="36" y="92"/>
                    </a:lnTo>
                    <a:lnTo>
                      <a:pt x="26" y="10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59" name="Freeform 75"/>
              <p:cNvSpPr>
                <a:spLocks/>
              </p:cNvSpPr>
              <p:nvPr/>
            </p:nvSpPr>
            <p:spPr bwMode="gray">
              <a:xfrm>
                <a:off x="3139796" y="4694171"/>
                <a:ext cx="31509" cy="27654"/>
              </a:xfrm>
              <a:custGeom>
                <a:avLst/>
                <a:gdLst>
                  <a:gd name="T0" fmla="*/ 12 w 20"/>
                  <a:gd name="T1" fmla="*/ 0 h 16"/>
                  <a:gd name="T2" fmla="*/ 20 w 20"/>
                  <a:gd name="T3" fmla="*/ 0 h 16"/>
                  <a:gd name="T4" fmla="*/ 18 w 20"/>
                  <a:gd name="T5" fmla="*/ 10 h 16"/>
                  <a:gd name="T6" fmla="*/ 14 w 20"/>
                  <a:gd name="T7" fmla="*/ 16 h 16"/>
                  <a:gd name="T8" fmla="*/ 0 w 20"/>
                  <a:gd name="T9" fmla="*/ 14 h 16"/>
                  <a:gd name="T10" fmla="*/ 6 w 20"/>
                  <a:gd name="T11" fmla="*/ 6 h 16"/>
                  <a:gd name="T12" fmla="*/ 10 w 20"/>
                  <a:gd name="T13" fmla="*/ 6 h 16"/>
                  <a:gd name="T14" fmla="*/ 12 w 20"/>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6">
                    <a:moveTo>
                      <a:pt x="12" y="0"/>
                    </a:moveTo>
                    <a:lnTo>
                      <a:pt x="20" y="0"/>
                    </a:lnTo>
                    <a:lnTo>
                      <a:pt x="18" y="10"/>
                    </a:lnTo>
                    <a:lnTo>
                      <a:pt x="14" y="16"/>
                    </a:lnTo>
                    <a:lnTo>
                      <a:pt x="0" y="14"/>
                    </a:lnTo>
                    <a:lnTo>
                      <a:pt x="6" y="6"/>
                    </a:lnTo>
                    <a:lnTo>
                      <a:pt x="10" y="6"/>
                    </a:lnTo>
                    <a:lnTo>
                      <a:pt x="12"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60" name="Freeform 76"/>
              <p:cNvSpPr>
                <a:spLocks/>
              </p:cNvSpPr>
              <p:nvPr/>
            </p:nvSpPr>
            <p:spPr bwMode="gray">
              <a:xfrm>
                <a:off x="2856223" y="4655883"/>
                <a:ext cx="338713" cy="321206"/>
              </a:xfrm>
              <a:custGeom>
                <a:avLst/>
                <a:gdLst>
                  <a:gd name="T0" fmla="*/ 46 w 210"/>
                  <a:gd name="T1" fmla="*/ 8 h 184"/>
                  <a:gd name="T2" fmla="*/ 50 w 210"/>
                  <a:gd name="T3" fmla="*/ 0 h 184"/>
                  <a:gd name="T4" fmla="*/ 52 w 210"/>
                  <a:gd name="T5" fmla="*/ 12 h 184"/>
                  <a:gd name="T6" fmla="*/ 70 w 210"/>
                  <a:gd name="T7" fmla="*/ 16 h 184"/>
                  <a:gd name="T8" fmla="*/ 80 w 210"/>
                  <a:gd name="T9" fmla="*/ 24 h 184"/>
                  <a:gd name="T10" fmla="*/ 108 w 210"/>
                  <a:gd name="T11" fmla="*/ 28 h 184"/>
                  <a:gd name="T12" fmla="*/ 138 w 210"/>
                  <a:gd name="T13" fmla="*/ 32 h 184"/>
                  <a:gd name="T14" fmla="*/ 156 w 210"/>
                  <a:gd name="T15" fmla="*/ 26 h 184"/>
                  <a:gd name="T16" fmla="*/ 174 w 210"/>
                  <a:gd name="T17" fmla="*/ 28 h 184"/>
                  <a:gd name="T18" fmla="*/ 162 w 210"/>
                  <a:gd name="T19" fmla="*/ 32 h 184"/>
                  <a:gd name="T20" fmla="*/ 176 w 210"/>
                  <a:gd name="T21" fmla="*/ 40 h 184"/>
                  <a:gd name="T22" fmla="*/ 192 w 210"/>
                  <a:gd name="T23" fmla="*/ 46 h 184"/>
                  <a:gd name="T24" fmla="*/ 188 w 210"/>
                  <a:gd name="T25" fmla="*/ 56 h 184"/>
                  <a:gd name="T26" fmla="*/ 196 w 210"/>
                  <a:gd name="T27" fmla="*/ 60 h 184"/>
                  <a:gd name="T28" fmla="*/ 210 w 210"/>
                  <a:gd name="T29" fmla="*/ 62 h 184"/>
                  <a:gd name="T30" fmla="*/ 200 w 210"/>
                  <a:gd name="T31" fmla="*/ 76 h 184"/>
                  <a:gd name="T32" fmla="*/ 192 w 210"/>
                  <a:gd name="T33" fmla="*/ 90 h 184"/>
                  <a:gd name="T34" fmla="*/ 190 w 210"/>
                  <a:gd name="T35" fmla="*/ 104 h 184"/>
                  <a:gd name="T36" fmla="*/ 196 w 210"/>
                  <a:gd name="T37" fmla="*/ 116 h 184"/>
                  <a:gd name="T38" fmla="*/ 180 w 210"/>
                  <a:gd name="T39" fmla="*/ 130 h 184"/>
                  <a:gd name="T40" fmla="*/ 164 w 210"/>
                  <a:gd name="T41" fmla="*/ 136 h 184"/>
                  <a:gd name="T42" fmla="*/ 148 w 210"/>
                  <a:gd name="T43" fmla="*/ 134 h 184"/>
                  <a:gd name="T44" fmla="*/ 134 w 210"/>
                  <a:gd name="T45" fmla="*/ 132 h 184"/>
                  <a:gd name="T46" fmla="*/ 142 w 210"/>
                  <a:gd name="T47" fmla="*/ 148 h 184"/>
                  <a:gd name="T48" fmla="*/ 154 w 210"/>
                  <a:gd name="T49" fmla="*/ 156 h 184"/>
                  <a:gd name="T50" fmla="*/ 152 w 210"/>
                  <a:gd name="T51" fmla="*/ 166 h 184"/>
                  <a:gd name="T52" fmla="*/ 140 w 210"/>
                  <a:gd name="T53" fmla="*/ 168 h 184"/>
                  <a:gd name="T54" fmla="*/ 116 w 210"/>
                  <a:gd name="T55" fmla="*/ 184 h 184"/>
                  <a:gd name="T56" fmla="*/ 98 w 210"/>
                  <a:gd name="T57" fmla="*/ 174 h 184"/>
                  <a:gd name="T58" fmla="*/ 94 w 210"/>
                  <a:gd name="T59" fmla="*/ 160 h 184"/>
                  <a:gd name="T60" fmla="*/ 90 w 210"/>
                  <a:gd name="T61" fmla="*/ 136 h 184"/>
                  <a:gd name="T62" fmla="*/ 86 w 210"/>
                  <a:gd name="T63" fmla="*/ 108 h 184"/>
                  <a:gd name="T64" fmla="*/ 86 w 210"/>
                  <a:gd name="T65" fmla="*/ 94 h 184"/>
                  <a:gd name="T66" fmla="*/ 46 w 210"/>
                  <a:gd name="T67" fmla="*/ 82 h 184"/>
                  <a:gd name="T68" fmla="*/ 12 w 210"/>
                  <a:gd name="T69" fmla="*/ 80 h 184"/>
                  <a:gd name="T70" fmla="*/ 0 w 210"/>
                  <a:gd name="T71" fmla="*/ 46 h 184"/>
                  <a:gd name="T72" fmla="*/ 8 w 210"/>
                  <a:gd name="T73" fmla="*/ 22 h 184"/>
                  <a:gd name="T74" fmla="*/ 22 w 210"/>
                  <a:gd name="T75" fmla="*/ 16 h 184"/>
                  <a:gd name="T76" fmla="*/ 22 w 210"/>
                  <a:gd name="T77" fmla="*/ 30 h 184"/>
                  <a:gd name="T78" fmla="*/ 18 w 210"/>
                  <a:gd name="T79" fmla="*/ 46 h 184"/>
                  <a:gd name="T80" fmla="*/ 30 w 210"/>
                  <a:gd name="T81" fmla="*/ 48 h 184"/>
                  <a:gd name="T82" fmla="*/ 30 w 210"/>
                  <a:gd name="T83" fmla="*/ 32 h 184"/>
                  <a:gd name="T84" fmla="*/ 32 w 210"/>
                  <a:gd name="T85" fmla="*/ 20 h 184"/>
                  <a:gd name="T86" fmla="*/ 44 w 210"/>
                  <a:gd name="T87" fmla="*/ 1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184">
                    <a:moveTo>
                      <a:pt x="44" y="14"/>
                    </a:moveTo>
                    <a:lnTo>
                      <a:pt x="46" y="8"/>
                    </a:lnTo>
                    <a:lnTo>
                      <a:pt x="46" y="2"/>
                    </a:lnTo>
                    <a:lnTo>
                      <a:pt x="50" y="0"/>
                    </a:lnTo>
                    <a:lnTo>
                      <a:pt x="52" y="4"/>
                    </a:lnTo>
                    <a:lnTo>
                      <a:pt x="52" y="12"/>
                    </a:lnTo>
                    <a:lnTo>
                      <a:pt x="60" y="14"/>
                    </a:lnTo>
                    <a:lnTo>
                      <a:pt x="70" y="16"/>
                    </a:lnTo>
                    <a:lnTo>
                      <a:pt x="76" y="22"/>
                    </a:lnTo>
                    <a:lnTo>
                      <a:pt x="80" y="24"/>
                    </a:lnTo>
                    <a:lnTo>
                      <a:pt x="98" y="28"/>
                    </a:lnTo>
                    <a:lnTo>
                      <a:pt x="108" y="28"/>
                    </a:lnTo>
                    <a:lnTo>
                      <a:pt x="126" y="36"/>
                    </a:lnTo>
                    <a:lnTo>
                      <a:pt x="138" y="32"/>
                    </a:lnTo>
                    <a:lnTo>
                      <a:pt x="146" y="28"/>
                    </a:lnTo>
                    <a:lnTo>
                      <a:pt x="156" y="26"/>
                    </a:lnTo>
                    <a:lnTo>
                      <a:pt x="164" y="28"/>
                    </a:lnTo>
                    <a:lnTo>
                      <a:pt x="174" y="28"/>
                    </a:lnTo>
                    <a:lnTo>
                      <a:pt x="170" y="30"/>
                    </a:lnTo>
                    <a:lnTo>
                      <a:pt x="162" y="32"/>
                    </a:lnTo>
                    <a:lnTo>
                      <a:pt x="164" y="40"/>
                    </a:lnTo>
                    <a:lnTo>
                      <a:pt x="176" y="40"/>
                    </a:lnTo>
                    <a:lnTo>
                      <a:pt x="188" y="42"/>
                    </a:lnTo>
                    <a:lnTo>
                      <a:pt x="192" y="46"/>
                    </a:lnTo>
                    <a:lnTo>
                      <a:pt x="192" y="52"/>
                    </a:lnTo>
                    <a:lnTo>
                      <a:pt x="188" y="56"/>
                    </a:lnTo>
                    <a:lnTo>
                      <a:pt x="188" y="62"/>
                    </a:lnTo>
                    <a:lnTo>
                      <a:pt x="196" y="60"/>
                    </a:lnTo>
                    <a:lnTo>
                      <a:pt x="202" y="58"/>
                    </a:lnTo>
                    <a:lnTo>
                      <a:pt x="210" y="62"/>
                    </a:lnTo>
                    <a:lnTo>
                      <a:pt x="204" y="70"/>
                    </a:lnTo>
                    <a:lnTo>
                      <a:pt x="200" y="76"/>
                    </a:lnTo>
                    <a:lnTo>
                      <a:pt x="202" y="84"/>
                    </a:lnTo>
                    <a:lnTo>
                      <a:pt x="192" y="90"/>
                    </a:lnTo>
                    <a:lnTo>
                      <a:pt x="188" y="96"/>
                    </a:lnTo>
                    <a:lnTo>
                      <a:pt x="190" y="104"/>
                    </a:lnTo>
                    <a:lnTo>
                      <a:pt x="194" y="110"/>
                    </a:lnTo>
                    <a:lnTo>
                      <a:pt x="196" y="116"/>
                    </a:lnTo>
                    <a:lnTo>
                      <a:pt x="192" y="126"/>
                    </a:lnTo>
                    <a:lnTo>
                      <a:pt x="180" y="130"/>
                    </a:lnTo>
                    <a:lnTo>
                      <a:pt x="170" y="132"/>
                    </a:lnTo>
                    <a:lnTo>
                      <a:pt x="164" y="136"/>
                    </a:lnTo>
                    <a:lnTo>
                      <a:pt x="158" y="136"/>
                    </a:lnTo>
                    <a:lnTo>
                      <a:pt x="148" y="134"/>
                    </a:lnTo>
                    <a:lnTo>
                      <a:pt x="140" y="130"/>
                    </a:lnTo>
                    <a:lnTo>
                      <a:pt x="134" y="132"/>
                    </a:lnTo>
                    <a:lnTo>
                      <a:pt x="140" y="138"/>
                    </a:lnTo>
                    <a:lnTo>
                      <a:pt x="142" y="148"/>
                    </a:lnTo>
                    <a:lnTo>
                      <a:pt x="148" y="156"/>
                    </a:lnTo>
                    <a:lnTo>
                      <a:pt x="154" y="156"/>
                    </a:lnTo>
                    <a:lnTo>
                      <a:pt x="154" y="160"/>
                    </a:lnTo>
                    <a:lnTo>
                      <a:pt x="152" y="166"/>
                    </a:lnTo>
                    <a:lnTo>
                      <a:pt x="146" y="166"/>
                    </a:lnTo>
                    <a:lnTo>
                      <a:pt x="140" y="168"/>
                    </a:lnTo>
                    <a:lnTo>
                      <a:pt x="130" y="180"/>
                    </a:lnTo>
                    <a:lnTo>
                      <a:pt x="116" y="184"/>
                    </a:lnTo>
                    <a:lnTo>
                      <a:pt x="106" y="182"/>
                    </a:lnTo>
                    <a:lnTo>
                      <a:pt x="98" y="174"/>
                    </a:lnTo>
                    <a:lnTo>
                      <a:pt x="96" y="170"/>
                    </a:lnTo>
                    <a:lnTo>
                      <a:pt x="94" y="160"/>
                    </a:lnTo>
                    <a:lnTo>
                      <a:pt x="90" y="158"/>
                    </a:lnTo>
                    <a:lnTo>
                      <a:pt x="90" y="136"/>
                    </a:lnTo>
                    <a:lnTo>
                      <a:pt x="86" y="134"/>
                    </a:lnTo>
                    <a:lnTo>
                      <a:pt x="86" y="108"/>
                    </a:lnTo>
                    <a:lnTo>
                      <a:pt x="92" y="100"/>
                    </a:lnTo>
                    <a:lnTo>
                      <a:pt x="86" y="94"/>
                    </a:lnTo>
                    <a:lnTo>
                      <a:pt x="58" y="96"/>
                    </a:lnTo>
                    <a:lnTo>
                      <a:pt x="46" y="82"/>
                    </a:lnTo>
                    <a:lnTo>
                      <a:pt x="18" y="84"/>
                    </a:lnTo>
                    <a:lnTo>
                      <a:pt x="12" y="80"/>
                    </a:lnTo>
                    <a:lnTo>
                      <a:pt x="12" y="66"/>
                    </a:lnTo>
                    <a:lnTo>
                      <a:pt x="0" y="46"/>
                    </a:lnTo>
                    <a:lnTo>
                      <a:pt x="2" y="32"/>
                    </a:lnTo>
                    <a:lnTo>
                      <a:pt x="8" y="22"/>
                    </a:lnTo>
                    <a:lnTo>
                      <a:pt x="18" y="14"/>
                    </a:lnTo>
                    <a:lnTo>
                      <a:pt x="22" y="16"/>
                    </a:lnTo>
                    <a:lnTo>
                      <a:pt x="22" y="20"/>
                    </a:lnTo>
                    <a:lnTo>
                      <a:pt x="22" y="30"/>
                    </a:lnTo>
                    <a:lnTo>
                      <a:pt x="16" y="34"/>
                    </a:lnTo>
                    <a:lnTo>
                      <a:pt x="18" y="46"/>
                    </a:lnTo>
                    <a:lnTo>
                      <a:pt x="22" y="52"/>
                    </a:lnTo>
                    <a:lnTo>
                      <a:pt x="30" y="48"/>
                    </a:lnTo>
                    <a:lnTo>
                      <a:pt x="34" y="40"/>
                    </a:lnTo>
                    <a:lnTo>
                      <a:pt x="30" y="32"/>
                    </a:lnTo>
                    <a:lnTo>
                      <a:pt x="28" y="26"/>
                    </a:lnTo>
                    <a:lnTo>
                      <a:pt x="32" y="20"/>
                    </a:lnTo>
                    <a:lnTo>
                      <a:pt x="38" y="18"/>
                    </a:lnTo>
                    <a:lnTo>
                      <a:pt x="44" y="1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61" name="Freeform 77"/>
              <p:cNvSpPr>
                <a:spLocks/>
              </p:cNvSpPr>
              <p:nvPr/>
            </p:nvSpPr>
            <p:spPr bwMode="gray">
              <a:xfrm>
                <a:off x="3159491" y="4764370"/>
                <a:ext cx="112247" cy="197828"/>
              </a:xfrm>
              <a:custGeom>
                <a:avLst/>
                <a:gdLst>
                  <a:gd name="T0" fmla="*/ 42 w 70"/>
                  <a:gd name="T1" fmla="*/ 30 h 114"/>
                  <a:gd name="T2" fmla="*/ 50 w 70"/>
                  <a:gd name="T3" fmla="*/ 24 h 114"/>
                  <a:gd name="T4" fmla="*/ 58 w 70"/>
                  <a:gd name="T5" fmla="*/ 30 h 114"/>
                  <a:gd name="T6" fmla="*/ 66 w 70"/>
                  <a:gd name="T7" fmla="*/ 40 h 114"/>
                  <a:gd name="T8" fmla="*/ 64 w 70"/>
                  <a:gd name="T9" fmla="*/ 48 h 114"/>
                  <a:gd name="T10" fmla="*/ 60 w 70"/>
                  <a:gd name="T11" fmla="*/ 54 h 114"/>
                  <a:gd name="T12" fmla="*/ 54 w 70"/>
                  <a:gd name="T13" fmla="*/ 62 h 114"/>
                  <a:gd name="T14" fmla="*/ 52 w 70"/>
                  <a:gd name="T15" fmla="*/ 72 h 114"/>
                  <a:gd name="T16" fmla="*/ 56 w 70"/>
                  <a:gd name="T17" fmla="*/ 76 h 114"/>
                  <a:gd name="T18" fmla="*/ 60 w 70"/>
                  <a:gd name="T19" fmla="*/ 82 h 114"/>
                  <a:gd name="T20" fmla="*/ 64 w 70"/>
                  <a:gd name="T21" fmla="*/ 86 h 114"/>
                  <a:gd name="T22" fmla="*/ 66 w 70"/>
                  <a:gd name="T23" fmla="*/ 90 h 114"/>
                  <a:gd name="T24" fmla="*/ 70 w 70"/>
                  <a:gd name="T25" fmla="*/ 100 h 114"/>
                  <a:gd name="T26" fmla="*/ 66 w 70"/>
                  <a:gd name="T27" fmla="*/ 104 h 114"/>
                  <a:gd name="T28" fmla="*/ 58 w 70"/>
                  <a:gd name="T29" fmla="*/ 108 h 114"/>
                  <a:gd name="T30" fmla="*/ 52 w 70"/>
                  <a:gd name="T31" fmla="*/ 112 h 114"/>
                  <a:gd name="T32" fmla="*/ 42 w 70"/>
                  <a:gd name="T33" fmla="*/ 114 h 114"/>
                  <a:gd name="T34" fmla="*/ 34 w 70"/>
                  <a:gd name="T35" fmla="*/ 114 h 114"/>
                  <a:gd name="T36" fmla="*/ 26 w 70"/>
                  <a:gd name="T37" fmla="*/ 106 h 114"/>
                  <a:gd name="T38" fmla="*/ 20 w 70"/>
                  <a:gd name="T39" fmla="*/ 98 h 114"/>
                  <a:gd name="T40" fmla="*/ 20 w 70"/>
                  <a:gd name="T41" fmla="*/ 90 h 114"/>
                  <a:gd name="T42" fmla="*/ 20 w 70"/>
                  <a:gd name="T43" fmla="*/ 78 h 114"/>
                  <a:gd name="T44" fmla="*/ 26 w 70"/>
                  <a:gd name="T45" fmla="*/ 72 h 114"/>
                  <a:gd name="T46" fmla="*/ 22 w 70"/>
                  <a:gd name="T47" fmla="*/ 62 h 114"/>
                  <a:gd name="T48" fmla="*/ 18 w 70"/>
                  <a:gd name="T49" fmla="*/ 50 h 114"/>
                  <a:gd name="T50" fmla="*/ 6 w 70"/>
                  <a:gd name="T51" fmla="*/ 50 h 114"/>
                  <a:gd name="T52" fmla="*/ 2 w 70"/>
                  <a:gd name="T53" fmla="*/ 42 h 114"/>
                  <a:gd name="T54" fmla="*/ 0 w 70"/>
                  <a:gd name="T55" fmla="*/ 34 h 114"/>
                  <a:gd name="T56" fmla="*/ 4 w 70"/>
                  <a:gd name="T57" fmla="*/ 28 h 114"/>
                  <a:gd name="T58" fmla="*/ 14 w 70"/>
                  <a:gd name="T59" fmla="*/ 22 h 114"/>
                  <a:gd name="T60" fmla="*/ 12 w 70"/>
                  <a:gd name="T61" fmla="*/ 14 h 114"/>
                  <a:gd name="T62" fmla="*/ 16 w 70"/>
                  <a:gd name="T63" fmla="*/ 8 h 114"/>
                  <a:gd name="T64" fmla="*/ 22 w 70"/>
                  <a:gd name="T65" fmla="*/ 0 h 114"/>
                  <a:gd name="T66" fmla="*/ 28 w 70"/>
                  <a:gd name="T67" fmla="*/ 2 h 114"/>
                  <a:gd name="T68" fmla="*/ 34 w 70"/>
                  <a:gd name="T69" fmla="*/ 6 h 114"/>
                  <a:gd name="T70" fmla="*/ 42 w 70"/>
                  <a:gd name="T71" fmla="*/ 12 h 114"/>
                  <a:gd name="T72" fmla="*/ 44 w 70"/>
                  <a:gd name="T73" fmla="*/ 16 h 114"/>
                  <a:gd name="T74" fmla="*/ 44 w 70"/>
                  <a:gd name="T75" fmla="*/ 22 h 114"/>
                  <a:gd name="T76" fmla="*/ 42 w 70"/>
                  <a:gd name="T77" fmla="*/ 3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 h="114">
                    <a:moveTo>
                      <a:pt x="42" y="30"/>
                    </a:moveTo>
                    <a:lnTo>
                      <a:pt x="50" y="24"/>
                    </a:lnTo>
                    <a:lnTo>
                      <a:pt x="58" y="30"/>
                    </a:lnTo>
                    <a:lnTo>
                      <a:pt x="66" y="40"/>
                    </a:lnTo>
                    <a:lnTo>
                      <a:pt x="64" y="48"/>
                    </a:lnTo>
                    <a:lnTo>
                      <a:pt x="60" y="54"/>
                    </a:lnTo>
                    <a:lnTo>
                      <a:pt x="54" y="62"/>
                    </a:lnTo>
                    <a:lnTo>
                      <a:pt x="52" y="72"/>
                    </a:lnTo>
                    <a:lnTo>
                      <a:pt x="56" y="76"/>
                    </a:lnTo>
                    <a:lnTo>
                      <a:pt x="60" y="82"/>
                    </a:lnTo>
                    <a:lnTo>
                      <a:pt x="64" y="86"/>
                    </a:lnTo>
                    <a:lnTo>
                      <a:pt x="66" y="90"/>
                    </a:lnTo>
                    <a:lnTo>
                      <a:pt x="70" y="100"/>
                    </a:lnTo>
                    <a:lnTo>
                      <a:pt x="66" y="104"/>
                    </a:lnTo>
                    <a:lnTo>
                      <a:pt x="58" y="108"/>
                    </a:lnTo>
                    <a:lnTo>
                      <a:pt x="52" y="112"/>
                    </a:lnTo>
                    <a:lnTo>
                      <a:pt x="42" y="114"/>
                    </a:lnTo>
                    <a:lnTo>
                      <a:pt x="34" y="114"/>
                    </a:lnTo>
                    <a:lnTo>
                      <a:pt x="26" y="106"/>
                    </a:lnTo>
                    <a:lnTo>
                      <a:pt x="20" y="98"/>
                    </a:lnTo>
                    <a:lnTo>
                      <a:pt x="20" y="90"/>
                    </a:lnTo>
                    <a:lnTo>
                      <a:pt x="20" y="78"/>
                    </a:lnTo>
                    <a:lnTo>
                      <a:pt x="26" y="72"/>
                    </a:lnTo>
                    <a:lnTo>
                      <a:pt x="22" y="62"/>
                    </a:lnTo>
                    <a:lnTo>
                      <a:pt x="18" y="50"/>
                    </a:lnTo>
                    <a:lnTo>
                      <a:pt x="6" y="50"/>
                    </a:lnTo>
                    <a:lnTo>
                      <a:pt x="2" y="42"/>
                    </a:lnTo>
                    <a:lnTo>
                      <a:pt x="0" y="34"/>
                    </a:lnTo>
                    <a:lnTo>
                      <a:pt x="4" y="28"/>
                    </a:lnTo>
                    <a:lnTo>
                      <a:pt x="14" y="22"/>
                    </a:lnTo>
                    <a:lnTo>
                      <a:pt x="12" y="14"/>
                    </a:lnTo>
                    <a:lnTo>
                      <a:pt x="16" y="8"/>
                    </a:lnTo>
                    <a:lnTo>
                      <a:pt x="22" y="0"/>
                    </a:lnTo>
                    <a:lnTo>
                      <a:pt x="28" y="2"/>
                    </a:lnTo>
                    <a:lnTo>
                      <a:pt x="34" y="6"/>
                    </a:lnTo>
                    <a:lnTo>
                      <a:pt x="42" y="12"/>
                    </a:lnTo>
                    <a:lnTo>
                      <a:pt x="44" y="16"/>
                    </a:lnTo>
                    <a:lnTo>
                      <a:pt x="44" y="22"/>
                    </a:lnTo>
                    <a:lnTo>
                      <a:pt x="42" y="3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62" name="Freeform 78"/>
              <p:cNvSpPr>
                <a:spLocks/>
              </p:cNvSpPr>
              <p:nvPr/>
            </p:nvSpPr>
            <p:spPr bwMode="gray">
              <a:xfrm>
                <a:off x="3328845" y="4838819"/>
                <a:ext cx="78771" cy="104233"/>
              </a:xfrm>
              <a:custGeom>
                <a:avLst/>
                <a:gdLst>
                  <a:gd name="T0" fmla="*/ 6 w 48"/>
                  <a:gd name="T1" fmla="*/ 0 h 60"/>
                  <a:gd name="T2" fmla="*/ 16 w 48"/>
                  <a:gd name="T3" fmla="*/ 2 h 60"/>
                  <a:gd name="T4" fmla="*/ 28 w 48"/>
                  <a:gd name="T5" fmla="*/ 6 h 60"/>
                  <a:gd name="T6" fmla="*/ 38 w 48"/>
                  <a:gd name="T7" fmla="*/ 12 h 60"/>
                  <a:gd name="T8" fmla="*/ 44 w 48"/>
                  <a:gd name="T9" fmla="*/ 20 h 60"/>
                  <a:gd name="T10" fmla="*/ 48 w 48"/>
                  <a:gd name="T11" fmla="*/ 26 h 60"/>
                  <a:gd name="T12" fmla="*/ 42 w 48"/>
                  <a:gd name="T13" fmla="*/ 34 h 60"/>
                  <a:gd name="T14" fmla="*/ 36 w 48"/>
                  <a:gd name="T15" fmla="*/ 46 h 60"/>
                  <a:gd name="T16" fmla="*/ 30 w 48"/>
                  <a:gd name="T17" fmla="*/ 60 h 60"/>
                  <a:gd name="T18" fmla="*/ 24 w 48"/>
                  <a:gd name="T19" fmla="*/ 56 h 60"/>
                  <a:gd name="T20" fmla="*/ 14 w 48"/>
                  <a:gd name="T21" fmla="*/ 54 h 60"/>
                  <a:gd name="T22" fmla="*/ 8 w 48"/>
                  <a:gd name="T23" fmla="*/ 58 h 60"/>
                  <a:gd name="T24" fmla="*/ 2 w 48"/>
                  <a:gd name="T25" fmla="*/ 58 h 60"/>
                  <a:gd name="T26" fmla="*/ 2 w 48"/>
                  <a:gd name="T27" fmla="*/ 50 h 60"/>
                  <a:gd name="T28" fmla="*/ 6 w 48"/>
                  <a:gd name="T29" fmla="*/ 36 h 60"/>
                  <a:gd name="T30" fmla="*/ 10 w 48"/>
                  <a:gd name="T31" fmla="*/ 28 h 60"/>
                  <a:gd name="T32" fmla="*/ 4 w 48"/>
                  <a:gd name="T33" fmla="*/ 24 h 60"/>
                  <a:gd name="T34" fmla="*/ 0 w 48"/>
                  <a:gd name="T35" fmla="*/ 18 h 60"/>
                  <a:gd name="T36" fmla="*/ 0 w 48"/>
                  <a:gd name="T37" fmla="*/ 12 h 60"/>
                  <a:gd name="T38" fmla="*/ 2 w 48"/>
                  <a:gd name="T39" fmla="*/ 6 h 60"/>
                  <a:gd name="T40" fmla="*/ 6 w 48"/>
                  <a:gd name="T4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0">
                    <a:moveTo>
                      <a:pt x="6" y="0"/>
                    </a:moveTo>
                    <a:lnTo>
                      <a:pt x="16" y="2"/>
                    </a:lnTo>
                    <a:lnTo>
                      <a:pt x="28" y="6"/>
                    </a:lnTo>
                    <a:lnTo>
                      <a:pt x="38" y="12"/>
                    </a:lnTo>
                    <a:lnTo>
                      <a:pt x="44" y="20"/>
                    </a:lnTo>
                    <a:lnTo>
                      <a:pt x="48" y="26"/>
                    </a:lnTo>
                    <a:lnTo>
                      <a:pt x="42" y="34"/>
                    </a:lnTo>
                    <a:lnTo>
                      <a:pt x="36" y="46"/>
                    </a:lnTo>
                    <a:lnTo>
                      <a:pt x="30" y="60"/>
                    </a:lnTo>
                    <a:lnTo>
                      <a:pt x="24" y="56"/>
                    </a:lnTo>
                    <a:lnTo>
                      <a:pt x="14" y="54"/>
                    </a:lnTo>
                    <a:lnTo>
                      <a:pt x="8" y="58"/>
                    </a:lnTo>
                    <a:lnTo>
                      <a:pt x="2" y="58"/>
                    </a:lnTo>
                    <a:lnTo>
                      <a:pt x="2" y="50"/>
                    </a:lnTo>
                    <a:lnTo>
                      <a:pt x="6" y="36"/>
                    </a:lnTo>
                    <a:lnTo>
                      <a:pt x="10" y="28"/>
                    </a:lnTo>
                    <a:lnTo>
                      <a:pt x="4" y="24"/>
                    </a:lnTo>
                    <a:lnTo>
                      <a:pt x="0" y="18"/>
                    </a:lnTo>
                    <a:lnTo>
                      <a:pt x="0" y="12"/>
                    </a:lnTo>
                    <a:lnTo>
                      <a:pt x="2" y="6"/>
                    </a:lnTo>
                    <a:lnTo>
                      <a:pt x="6"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63" name="Freeform 79"/>
              <p:cNvSpPr>
                <a:spLocks/>
              </p:cNvSpPr>
              <p:nvPr/>
            </p:nvSpPr>
            <p:spPr bwMode="gray">
              <a:xfrm>
                <a:off x="3242197" y="4834565"/>
                <a:ext cx="104371" cy="110614"/>
              </a:xfrm>
              <a:custGeom>
                <a:avLst/>
                <a:gdLst>
                  <a:gd name="T0" fmla="*/ 14 w 64"/>
                  <a:gd name="T1" fmla="*/ 0 h 64"/>
                  <a:gd name="T2" fmla="*/ 22 w 64"/>
                  <a:gd name="T3" fmla="*/ 0 h 64"/>
                  <a:gd name="T4" fmla="*/ 32 w 64"/>
                  <a:gd name="T5" fmla="*/ 2 h 64"/>
                  <a:gd name="T6" fmla="*/ 36 w 64"/>
                  <a:gd name="T7" fmla="*/ 2 h 64"/>
                  <a:gd name="T8" fmla="*/ 42 w 64"/>
                  <a:gd name="T9" fmla="*/ 2 h 64"/>
                  <a:gd name="T10" fmla="*/ 48 w 64"/>
                  <a:gd name="T11" fmla="*/ 2 h 64"/>
                  <a:gd name="T12" fmla="*/ 54 w 64"/>
                  <a:gd name="T13" fmla="*/ 2 h 64"/>
                  <a:gd name="T14" fmla="*/ 60 w 64"/>
                  <a:gd name="T15" fmla="*/ 2 h 64"/>
                  <a:gd name="T16" fmla="*/ 54 w 64"/>
                  <a:gd name="T17" fmla="*/ 14 h 64"/>
                  <a:gd name="T18" fmla="*/ 54 w 64"/>
                  <a:gd name="T19" fmla="*/ 20 h 64"/>
                  <a:gd name="T20" fmla="*/ 58 w 64"/>
                  <a:gd name="T21" fmla="*/ 26 h 64"/>
                  <a:gd name="T22" fmla="*/ 64 w 64"/>
                  <a:gd name="T23" fmla="*/ 30 h 64"/>
                  <a:gd name="T24" fmla="*/ 56 w 64"/>
                  <a:gd name="T25" fmla="*/ 52 h 64"/>
                  <a:gd name="T26" fmla="*/ 56 w 64"/>
                  <a:gd name="T27" fmla="*/ 60 h 64"/>
                  <a:gd name="T28" fmla="*/ 50 w 64"/>
                  <a:gd name="T29" fmla="*/ 58 h 64"/>
                  <a:gd name="T30" fmla="*/ 42 w 64"/>
                  <a:gd name="T31" fmla="*/ 56 h 64"/>
                  <a:gd name="T32" fmla="*/ 36 w 64"/>
                  <a:gd name="T33" fmla="*/ 54 h 64"/>
                  <a:gd name="T34" fmla="*/ 32 w 64"/>
                  <a:gd name="T35" fmla="*/ 54 h 64"/>
                  <a:gd name="T36" fmla="*/ 32 w 64"/>
                  <a:gd name="T37" fmla="*/ 60 h 64"/>
                  <a:gd name="T38" fmla="*/ 30 w 64"/>
                  <a:gd name="T39" fmla="*/ 64 h 64"/>
                  <a:gd name="T40" fmla="*/ 28 w 64"/>
                  <a:gd name="T41" fmla="*/ 64 h 64"/>
                  <a:gd name="T42" fmla="*/ 22 w 64"/>
                  <a:gd name="T43" fmla="*/ 64 h 64"/>
                  <a:gd name="T44" fmla="*/ 18 w 64"/>
                  <a:gd name="T45" fmla="*/ 60 h 64"/>
                  <a:gd name="T46" fmla="*/ 12 w 64"/>
                  <a:gd name="T47" fmla="*/ 46 h 64"/>
                  <a:gd name="T48" fmla="*/ 0 w 64"/>
                  <a:gd name="T49" fmla="*/ 32 h 64"/>
                  <a:gd name="T50" fmla="*/ 2 w 64"/>
                  <a:gd name="T51" fmla="*/ 22 h 64"/>
                  <a:gd name="T52" fmla="*/ 8 w 64"/>
                  <a:gd name="T53" fmla="*/ 14 h 64"/>
                  <a:gd name="T54" fmla="*/ 12 w 64"/>
                  <a:gd name="T55" fmla="*/ 8 h 64"/>
                  <a:gd name="T56" fmla="*/ 14 w 64"/>
                  <a:gd name="T5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64">
                    <a:moveTo>
                      <a:pt x="14" y="0"/>
                    </a:moveTo>
                    <a:lnTo>
                      <a:pt x="22" y="0"/>
                    </a:lnTo>
                    <a:lnTo>
                      <a:pt x="32" y="2"/>
                    </a:lnTo>
                    <a:lnTo>
                      <a:pt x="36" y="2"/>
                    </a:lnTo>
                    <a:lnTo>
                      <a:pt x="42" y="2"/>
                    </a:lnTo>
                    <a:lnTo>
                      <a:pt x="48" y="2"/>
                    </a:lnTo>
                    <a:lnTo>
                      <a:pt x="54" y="2"/>
                    </a:lnTo>
                    <a:lnTo>
                      <a:pt x="60" y="2"/>
                    </a:lnTo>
                    <a:lnTo>
                      <a:pt x="54" y="14"/>
                    </a:lnTo>
                    <a:lnTo>
                      <a:pt x="54" y="20"/>
                    </a:lnTo>
                    <a:lnTo>
                      <a:pt x="58" y="26"/>
                    </a:lnTo>
                    <a:lnTo>
                      <a:pt x="64" y="30"/>
                    </a:lnTo>
                    <a:lnTo>
                      <a:pt x="56" y="52"/>
                    </a:lnTo>
                    <a:lnTo>
                      <a:pt x="56" y="60"/>
                    </a:lnTo>
                    <a:lnTo>
                      <a:pt x="50" y="58"/>
                    </a:lnTo>
                    <a:lnTo>
                      <a:pt x="42" y="56"/>
                    </a:lnTo>
                    <a:lnTo>
                      <a:pt x="36" y="54"/>
                    </a:lnTo>
                    <a:lnTo>
                      <a:pt x="32" y="54"/>
                    </a:lnTo>
                    <a:lnTo>
                      <a:pt x="32" y="60"/>
                    </a:lnTo>
                    <a:lnTo>
                      <a:pt x="30" y="64"/>
                    </a:lnTo>
                    <a:lnTo>
                      <a:pt x="28" y="64"/>
                    </a:lnTo>
                    <a:lnTo>
                      <a:pt x="22" y="64"/>
                    </a:lnTo>
                    <a:lnTo>
                      <a:pt x="18" y="60"/>
                    </a:lnTo>
                    <a:lnTo>
                      <a:pt x="12" y="46"/>
                    </a:lnTo>
                    <a:lnTo>
                      <a:pt x="0" y="32"/>
                    </a:lnTo>
                    <a:lnTo>
                      <a:pt x="2" y="22"/>
                    </a:lnTo>
                    <a:lnTo>
                      <a:pt x="8" y="14"/>
                    </a:lnTo>
                    <a:lnTo>
                      <a:pt x="12" y="8"/>
                    </a:lnTo>
                    <a:lnTo>
                      <a:pt x="14"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64" name="Freeform 80"/>
              <p:cNvSpPr>
                <a:spLocks/>
              </p:cNvSpPr>
              <p:nvPr/>
            </p:nvSpPr>
            <p:spPr bwMode="gray">
              <a:xfrm>
                <a:off x="2645512" y="4998359"/>
                <a:ext cx="319020" cy="508397"/>
              </a:xfrm>
              <a:custGeom>
                <a:avLst/>
                <a:gdLst>
                  <a:gd name="T0" fmla="*/ 6 w 198"/>
                  <a:gd name="T1" fmla="*/ 60 h 292"/>
                  <a:gd name="T2" fmla="*/ 16 w 198"/>
                  <a:gd name="T3" fmla="*/ 54 h 292"/>
                  <a:gd name="T4" fmla="*/ 24 w 198"/>
                  <a:gd name="T5" fmla="*/ 68 h 292"/>
                  <a:gd name="T6" fmla="*/ 44 w 198"/>
                  <a:gd name="T7" fmla="*/ 70 h 292"/>
                  <a:gd name="T8" fmla="*/ 54 w 198"/>
                  <a:gd name="T9" fmla="*/ 52 h 292"/>
                  <a:gd name="T10" fmla="*/ 72 w 198"/>
                  <a:gd name="T11" fmla="*/ 40 h 292"/>
                  <a:gd name="T12" fmla="*/ 84 w 198"/>
                  <a:gd name="T13" fmla="*/ 34 h 292"/>
                  <a:gd name="T14" fmla="*/ 94 w 198"/>
                  <a:gd name="T15" fmla="*/ 18 h 292"/>
                  <a:gd name="T16" fmla="*/ 104 w 198"/>
                  <a:gd name="T17" fmla="*/ 2 h 292"/>
                  <a:gd name="T18" fmla="*/ 114 w 198"/>
                  <a:gd name="T19" fmla="*/ 14 h 292"/>
                  <a:gd name="T20" fmla="*/ 126 w 198"/>
                  <a:gd name="T21" fmla="*/ 26 h 292"/>
                  <a:gd name="T22" fmla="*/ 172 w 198"/>
                  <a:gd name="T23" fmla="*/ 36 h 292"/>
                  <a:gd name="T24" fmla="*/ 176 w 198"/>
                  <a:gd name="T25" fmla="*/ 48 h 292"/>
                  <a:gd name="T26" fmla="*/ 172 w 198"/>
                  <a:gd name="T27" fmla="*/ 64 h 292"/>
                  <a:gd name="T28" fmla="*/ 172 w 198"/>
                  <a:gd name="T29" fmla="*/ 68 h 292"/>
                  <a:gd name="T30" fmla="*/ 142 w 198"/>
                  <a:gd name="T31" fmla="*/ 76 h 292"/>
                  <a:gd name="T32" fmla="*/ 130 w 198"/>
                  <a:gd name="T33" fmla="*/ 98 h 292"/>
                  <a:gd name="T34" fmla="*/ 116 w 198"/>
                  <a:gd name="T35" fmla="*/ 116 h 292"/>
                  <a:gd name="T36" fmla="*/ 124 w 198"/>
                  <a:gd name="T37" fmla="*/ 138 h 292"/>
                  <a:gd name="T38" fmla="*/ 144 w 198"/>
                  <a:gd name="T39" fmla="*/ 158 h 292"/>
                  <a:gd name="T40" fmla="*/ 162 w 198"/>
                  <a:gd name="T41" fmla="*/ 156 h 292"/>
                  <a:gd name="T42" fmla="*/ 172 w 198"/>
                  <a:gd name="T43" fmla="*/ 154 h 292"/>
                  <a:gd name="T44" fmla="*/ 170 w 198"/>
                  <a:gd name="T45" fmla="*/ 172 h 292"/>
                  <a:gd name="T46" fmla="*/ 188 w 198"/>
                  <a:gd name="T47" fmla="*/ 174 h 292"/>
                  <a:gd name="T48" fmla="*/ 198 w 198"/>
                  <a:gd name="T49" fmla="*/ 208 h 292"/>
                  <a:gd name="T50" fmla="*/ 196 w 198"/>
                  <a:gd name="T51" fmla="*/ 228 h 292"/>
                  <a:gd name="T52" fmla="*/ 190 w 198"/>
                  <a:gd name="T53" fmla="*/ 240 h 292"/>
                  <a:gd name="T54" fmla="*/ 192 w 198"/>
                  <a:gd name="T55" fmla="*/ 256 h 292"/>
                  <a:gd name="T56" fmla="*/ 194 w 198"/>
                  <a:gd name="T57" fmla="*/ 268 h 292"/>
                  <a:gd name="T58" fmla="*/ 184 w 198"/>
                  <a:gd name="T59" fmla="*/ 282 h 292"/>
                  <a:gd name="T60" fmla="*/ 174 w 198"/>
                  <a:gd name="T61" fmla="*/ 292 h 292"/>
                  <a:gd name="T62" fmla="*/ 140 w 198"/>
                  <a:gd name="T63" fmla="*/ 268 h 292"/>
                  <a:gd name="T64" fmla="*/ 100 w 198"/>
                  <a:gd name="T65" fmla="*/ 248 h 292"/>
                  <a:gd name="T66" fmla="*/ 76 w 198"/>
                  <a:gd name="T67" fmla="*/ 222 h 292"/>
                  <a:gd name="T68" fmla="*/ 72 w 198"/>
                  <a:gd name="T69" fmla="*/ 198 h 292"/>
                  <a:gd name="T70" fmla="*/ 56 w 198"/>
                  <a:gd name="T71" fmla="*/ 172 h 292"/>
                  <a:gd name="T72" fmla="*/ 36 w 198"/>
                  <a:gd name="T73" fmla="*/ 132 h 292"/>
                  <a:gd name="T74" fmla="*/ 16 w 198"/>
                  <a:gd name="T75" fmla="*/ 102 h 292"/>
                  <a:gd name="T76" fmla="*/ 6 w 198"/>
                  <a:gd name="T77" fmla="*/ 84 h 292"/>
                  <a:gd name="T78" fmla="*/ 2 w 198"/>
                  <a:gd name="T79" fmla="*/ 6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8" h="292">
                    <a:moveTo>
                      <a:pt x="2" y="68"/>
                    </a:moveTo>
                    <a:lnTo>
                      <a:pt x="6" y="60"/>
                    </a:lnTo>
                    <a:lnTo>
                      <a:pt x="10" y="54"/>
                    </a:lnTo>
                    <a:lnTo>
                      <a:pt x="16" y="54"/>
                    </a:lnTo>
                    <a:lnTo>
                      <a:pt x="16" y="66"/>
                    </a:lnTo>
                    <a:lnTo>
                      <a:pt x="24" y="68"/>
                    </a:lnTo>
                    <a:lnTo>
                      <a:pt x="34" y="78"/>
                    </a:lnTo>
                    <a:lnTo>
                      <a:pt x="44" y="70"/>
                    </a:lnTo>
                    <a:lnTo>
                      <a:pt x="48" y="60"/>
                    </a:lnTo>
                    <a:lnTo>
                      <a:pt x="54" y="52"/>
                    </a:lnTo>
                    <a:lnTo>
                      <a:pt x="60" y="46"/>
                    </a:lnTo>
                    <a:lnTo>
                      <a:pt x="72" y="40"/>
                    </a:lnTo>
                    <a:lnTo>
                      <a:pt x="80" y="36"/>
                    </a:lnTo>
                    <a:lnTo>
                      <a:pt x="84" y="34"/>
                    </a:lnTo>
                    <a:lnTo>
                      <a:pt x="90" y="26"/>
                    </a:lnTo>
                    <a:lnTo>
                      <a:pt x="94" y="18"/>
                    </a:lnTo>
                    <a:lnTo>
                      <a:pt x="96" y="0"/>
                    </a:lnTo>
                    <a:lnTo>
                      <a:pt x="104" y="2"/>
                    </a:lnTo>
                    <a:lnTo>
                      <a:pt x="110" y="10"/>
                    </a:lnTo>
                    <a:lnTo>
                      <a:pt x="114" y="14"/>
                    </a:lnTo>
                    <a:lnTo>
                      <a:pt x="120" y="20"/>
                    </a:lnTo>
                    <a:lnTo>
                      <a:pt x="126" y="26"/>
                    </a:lnTo>
                    <a:lnTo>
                      <a:pt x="130" y="34"/>
                    </a:lnTo>
                    <a:lnTo>
                      <a:pt x="172" y="36"/>
                    </a:lnTo>
                    <a:lnTo>
                      <a:pt x="174" y="42"/>
                    </a:lnTo>
                    <a:lnTo>
                      <a:pt x="176" y="48"/>
                    </a:lnTo>
                    <a:lnTo>
                      <a:pt x="172" y="54"/>
                    </a:lnTo>
                    <a:lnTo>
                      <a:pt x="172" y="64"/>
                    </a:lnTo>
                    <a:lnTo>
                      <a:pt x="178" y="68"/>
                    </a:lnTo>
                    <a:lnTo>
                      <a:pt x="172" y="68"/>
                    </a:lnTo>
                    <a:lnTo>
                      <a:pt x="156" y="70"/>
                    </a:lnTo>
                    <a:lnTo>
                      <a:pt x="142" y="76"/>
                    </a:lnTo>
                    <a:lnTo>
                      <a:pt x="132" y="88"/>
                    </a:lnTo>
                    <a:lnTo>
                      <a:pt x="130" y="98"/>
                    </a:lnTo>
                    <a:lnTo>
                      <a:pt x="124" y="104"/>
                    </a:lnTo>
                    <a:lnTo>
                      <a:pt x="116" y="116"/>
                    </a:lnTo>
                    <a:lnTo>
                      <a:pt x="120" y="126"/>
                    </a:lnTo>
                    <a:lnTo>
                      <a:pt x="124" y="138"/>
                    </a:lnTo>
                    <a:lnTo>
                      <a:pt x="134" y="148"/>
                    </a:lnTo>
                    <a:lnTo>
                      <a:pt x="144" y="158"/>
                    </a:lnTo>
                    <a:lnTo>
                      <a:pt x="152" y="160"/>
                    </a:lnTo>
                    <a:lnTo>
                      <a:pt x="162" y="156"/>
                    </a:lnTo>
                    <a:lnTo>
                      <a:pt x="170" y="148"/>
                    </a:lnTo>
                    <a:lnTo>
                      <a:pt x="172" y="154"/>
                    </a:lnTo>
                    <a:lnTo>
                      <a:pt x="168" y="166"/>
                    </a:lnTo>
                    <a:lnTo>
                      <a:pt x="170" y="172"/>
                    </a:lnTo>
                    <a:lnTo>
                      <a:pt x="176" y="172"/>
                    </a:lnTo>
                    <a:lnTo>
                      <a:pt x="188" y="174"/>
                    </a:lnTo>
                    <a:lnTo>
                      <a:pt x="198" y="200"/>
                    </a:lnTo>
                    <a:lnTo>
                      <a:pt x="198" y="208"/>
                    </a:lnTo>
                    <a:lnTo>
                      <a:pt x="196" y="222"/>
                    </a:lnTo>
                    <a:lnTo>
                      <a:pt x="196" y="228"/>
                    </a:lnTo>
                    <a:lnTo>
                      <a:pt x="194" y="230"/>
                    </a:lnTo>
                    <a:lnTo>
                      <a:pt x="190" y="240"/>
                    </a:lnTo>
                    <a:lnTo>
                      <a:pt x="188" y="250"/>
                    </a:lnTo>
                    <a:lnTo>
                      <a:pt x="192" y="256"/>
                    </a:lnTo>
                    <a:lnTo>
                      <a:pt x="198" y="262"/>
                    </a:lnTo>
                    <a:lnTo>
                      <a:pt x="194" y="268"/>
                    </a:lnTo>
                    <a:lnTo>
                      <a:pt x="186" y="276"/>
                    </a:lnTo>
                    <a:lnTo>
                      <a:pt x="184" y="282"/>
                    </a:lnTo>
                    <a:lnTo>
                      <a:pt x="180" y="290"/>
                    </a:lnTo>
                    <a:lnTo>
                      <a:pt x="174" y="292"/>
                    </a:lnTo>
                    <a:lnTo>
                      <a:pt x="158" y="278"/>
                    </a:lnTo>
                    <a:lnTo>
                      <a:pt x="140" y="268"/>
                    </a:lnTo>
                    <a:lnTo>
                      <a:pt x="118" y="258"/>
                    </a:lnTo>
                    <a:lnTo>
                      <a:pt x="100" y="248"/>
                    </a:lnTo>
                    <a:lnTo>
                      <a:pt x="90" y="236"/>
                    </a:lnTo>
                    <a:lnTo>
                      <a:pt x="76" y="222"/>
                    </a:lnTo>
                    <a:lnTo>
                      <a:pt x="82" y="214"/>
                    </a:lnTo>
                    <a:lnTo>
                      <a:pt x="72" y="198"/>
                    </a:lnTo>
                    <a:lnTo>
                      <a:pt x="64" y="186"/>
                    </a:lnTo>
                    <a:lnTo>
                      <a:pt x="56" y="172"/>
                    </a:lnTo>
                    <a:lnTo>
                      <a:pt x="48" y="152"/>
                    </a:lnTo>
                    <a:lnTo>
                      <a:pt x="36" y="132"/>
                    </a:lnTo>
                    <a:lnTo>
                      <a:pt x="26" y="112"/>
                    </a:lnTo>
                    <a:lnTo>
                      <a:pt x="16" y="102"/>
                    </a:lnTo>
                    <a:lnTo>
                      <a:pt x="4" y="96"/>
                    </a:lnTo>
                    <a:lnTo>
                      <a:pt x="6" y="84"/>
                    </a:lnTo>
                    <a:lnTo>
                      <a:pt x="0" y="78"/>
                    </a:lnTo>
                    <a:lnTo>
                      <a:pt x="2" y="68"/>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65" name="Freeform 81"/>
              <p:cNvSpPr>
                <a:spLocks/>
              </p:cNvSpPr>
              <p:nvPr/>
            </p:nvSpPr>
            <p:spPr bwMode="gray">
              <a:xfrm>
                <a:off x="2948779" y="5270639"/>
                <a:ext cx="303266" cy="372258"/>
              </a:xfrm>
              <a:custGeom>
                <a:avLst/>
                <a:gdLst>
                  <a:gd name="T0" fmla="*/ 54 w 188"/>
                  <a:gd name="T1" fmla="*/ 0 h 214"/>
                  <a:gd name="T2" fmla="*/ 68 w 188"/>
                  <a:gd name="T3" fmla="*/ 28 h 214"/>
                  <a:gd name="T4" fmla="*/ 100 w 188"/>
                  <a:gd name="T5" fmla="*/ 44 h 214"/>
                  <a:gd name="T6" fmla="*/ 122 w 188"/>
                  <a:gd name="T7" fmla="*/ 56 h 214"/>
                  <a:gd name="T8" fmla="*/ 146 w 188"/>
                  <a:gd name="T9" fmla="*/ 74 h 214"/>
                  <a:gd name="T10" fmla="*/ 146 w 188"/>
                  <a:gd name="T11" fmla="*/ 90 h 214"/>
                  <a:gd name="T12" fmla="*/ 160 w 188"/>
                  <a:gd name="T13" fmla="*/ 102 h 214"/>
                  <a:gd name="T14" fmla="*/ 174 w 188"/>
                  <a:gd name="T15" fmla="*/ 110 h 214"/>
                  <a:gd name="T16" fmla="*/ 186 w 188"/>
                  <a:gd name="T17" fmla="*/ 126 h 214"/>
                  <a:gd name="T18" fmla="*/ 188 w 188"/>
                  <a:gd name="T19" fmla="*/ 142 h 214"/>
                  <a:gd name="T20" fmla="*/ 184 w 188"/>
                  <a:gd name="T21" fmla="*/ 162 h 214"/>
                  <a:gd name="T22" fmla="*/ 174 w 188"/>
                  <a:gd name="T23" fmla="*/ 160 h 214"/>
                  <a:gd name="T24" fmla="*/ 152 w 188"/>
                  <a:gd name="T25" fmla="*/ 152 h 214"/>
                  <a:gd name="T26" fmla="*/ 126 w 188"/>
                  <a:gd name="T27" fmla="*/ 158 h 214"/>
                  <a:gd name="T28" fmla="*/ 114 w 188"/>
                  <a:gd name="T29" fmla="*/ 174 h 214"/>
                  <a:gd name="T30" fmla="*/ 112 w 188"/>
                  <a:gd name="T31" fmla="*/ 194 h 214"/>
                  <a:gd name="T32" fmla="*/ 90 w 188"/>
                  <a:gd name="T33" fmla="*/ 198 h 214"/>
                  <a:gd name="T34" fmla="*/ 74 w 188"/>
                  <a:gd name="T35" fmla="*/ 200 h 214"/>
                  <a:gd name="T36" fmla="*/ 52 w 188"/>
                  <a:gd name="T37" fmla="*/ 196 h 214"/>
                  <a:gd name="T38" fmla="*/ 40 w 188"/>
                  <a:gd name="T39" fmla="*/ 210 h 214"/>
                  <a:gd name="T40" fmla="*/ 32 w 188"/>
                  <a:gd name="T41" fmla="*/ 214 h 214"/>
                  <a:gd name="T42" fmla="*/ 28 w 188"/>
                  <a:gd name="T43" fmla="*/ 214 h 214"/>
                  <a:gd name="T44" fmla="*/ 22 w 188"/>
                  <a:gd name="T45" fmla="*/ 186 h 214"/>
                  <a:gd name="T46" fmla="*/ 14 w 188"/>
                  <a:gd name="T47" fmla="*/ 156 h 214"/>
                  <a:gd name="T48" fmla="*/ 2 w 188"/>
                  <a:gd name="T49" fmla="*/ 126 h 214"/>
                  <a:gd name="T50" fmla="*/ 6 w 188"/>
                  <a:gd name="T51" fmla="*/ 112 h 214"/>
                  <a:gd name="T52" fmla="*/ 4 w 188"/>
                  <a:gd name="T53" fmla="*/ 100 h 214"/>
                  <a:gd name="T54" fmla="*/ 2 w 188"/>
                  <a:gd name="T55" fmla="*/ 84 h 214"/>
                  <a:gd name="T56" fmla="*/ 8 w 188"/>
                  <a:gd name="T57" fmla="*/ 72 h 214"/>
                  <a:gd name="T58" fmla="*/ 10 w 188"/>
                  <a:gd name="T59" fmla="*/ 44 h 214"/>
                  <a:gd name="T60" fmla="*/ 10 w 188"/>
                  <a:gd name="T61" fmla="*/ 18 h 214"/>
                  <a:gd name="T62" fmla="*/ 34 w 188"/>
                  <a:gd name="T63" fmla="*/ 1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214">
                    <a:moveTo>
                      <a:pt x="42" y="4"/>
                    </a:moveTo>
                    <a:lnTo>
                      <a:pt x="54" y="0"/>
                    </a:lnTo>
                    <a:lnTo>
                      <a:pt x="66" y="0"/>
                    </a:lnTo>
                    <a:lnTo>
                      <a:pt x="68" y="28"/>
                    </a:lnTo>
                    <a:lnTo>
                      <a:pt x="80" y="40"/>
                    </a:lnTo>
                    <a:lnTo>
                      <a:pt x="100" y="44"/>
                    </a:lnTo>
                    <a:lnTo>
                      <a:pt x="104" y="50"/>
                    </a:lnTo>
                    <a:lnTo>
                      <a:pt x="122" y="56"/>
                    </a:lnTo>
                    <a:lnTo>
                      <a:pt x="142" y="62"/>
                    </a:lnTo>
                    <a:lnTo>
                      <a:pt x="146" y="74"/>
                    </a:lnTo>
                    <a:lnTo>
                      <a:pt x="148" y="82"/>
                    </a:lnTo>
                    <a:lnTo>
                      <a:pt x="146" y="90"/>
                    </a:lnTo>
                    <a:lnTo>
                      <a:pt x="148" y="102"/>
                    </a:lnTo>
                    <a:lnTo>
                      <a:pt x="160" y="102"/>
                    </a:lnTo>
                    <a:lnTo>
                      <a:pt x="176" y="102"/>
                    </a:lnTo>
                    <a:lnTo>
                      <a:pt x="174" y="110"/>
                    </a:lnTo>
                    <a:lnTo>
                      <a:pt x="176" y="122"/>
                    </a:lnTo>
                    <a:lnTo>
                      <a:pt x="186" y="126"/>
                    </a:lnTo>
                    <a:lnTo>
                      <a:pt x="188" y="136"/>
                    </a:lnTo>
                    <a:lnTo>
                      <a:pt x="188" y="142"/>
                    </a:lnTo>
                    <a:lnTo>
                      <a:pt x="180" y="156"/>
                    </a:lnTo>
                    <a:lnTo>
                      <a:pt x="184" y="162"/>
                    </a:lnTo>
                    <a:lnTo>
                      <a:pt x="180" y="166"/>
                    </a:lnTo>
                    <a:lnTo>
                      <a:pt x="174" y="160"/>
                    </a:lnTo>
                    <a:lnTo>
                      <a:pt x="164" y="154"/>
                    </a:lnTo>
                    <a:lnTo>
                      <a:pt x="152" y="152"/>
                    </a:lnTo>
                    <a:lnTo>
                      <a:pt x="136" y="154"/>
                    </a:lnTo>
                    <a:lnTo>
                      <a:pt x="126" y="158"/>
                    </a:lnTo>
                    <a:lnTo>
                      <a:pt x="120" y="160"/>
                    </a:lnTo>
                    <a:lnTo>
                      <a:pt x="114" y="174"/>
                    </a:lnTo>
                    <a:lnTo>
                      <a:pt x="114" y="184"/>
                    </a:lnTo>
                    <a:lnTo>
                      <a:pt x="112" y="194"/>
                    </a:lnTo>
                    <a:lnTo>
                      <a:pt x="108" y="198"/>
                    </a:lnTo>
                    <a:lnTo>
                      <a:pt x="90" y="198"/>
                    </a:lnTo>
                    <a:lnTo>
                      <a:pt x="84" y="212"/>
                    </a:lnTo>
                    <a:lnTo>
                      <a:pt x="74" y="200"/>
                    </a:lnTo>
                    <a:lnTo>
                      <a:pt x="60" y="202"/>
                    </a:lnTo>
                    <a:lnTo>
                      <a:pt x="52" y="196"/>
                    </a:lnTo>
                    <a:lnTo>
                      <a:pt x="44" y="202"/>
                    </a:lnTo>
                    <a:lnTo>
                      <a:pt x="40" y="210"/>
                    </a:lnTo>
                    <a:lnTo>
                      <a:pt x="38" y="214"/>
                    </a:lnTo>
                    <a:lnTo>
                      <a:pt x="32" y="214"/>
                    </a:lnTo>
                    <a:lnTo>
                      <a:pt x="30" y="214"/>
                    </a:lnTo>
                    <a:lnTo>
                      <a:pt x="28" y="214"/>
                    </a:lnTo>
                    <a:lnTo>
                      <a:pt x="26" y="200"/>
                    </a:lnTo>
                    <a:lnTo>
                      <a:pt x="22" y="186"/>
                    </a:lnTo>
                    <a:lnTo>
                      <a:pt x="14" y="174"/>
                    </a:lnTo>
                    <a:lnTo>
                      <a:pt x="14" y="156"/>
                    </a:lnTo>
                    <a:lnTo>
                      <a:pt x="8" y="144"/>
                    </a:lnTo>
                    <a:lnTo>
                      <a:pt x="2" y="126"/>
                    </a:lnTo>
                    <a:lnTo>
                      <a:pt x="0" y="118"/>
                    </a:lnTo>
                    <a:lnTo>
                      <a:pt x="6" y="112"/>
                    </a:lnTo>
                    <a:lnTo>
                      <a:pt x="10" y="106"/>
                    </a:lnTo>
                    <a:lnTo>
                      <a:pt x="4" y="100"/>
                    </a:lnTo>
                    <a:lnTo>
                      <a:pt x="0" y="94"/>
                    </a:lnTo>
                    <a:lnTo>
                      <a:pt x="2" y="84"/>
                    </a:lnTo>
                    <a:lnTo>
                      <a:pt x="6" y="74"/>
                    </a:lnTo>
                    <a:lnTo>
                      <a:pt x="8" y="72"/>
                    </a:lnTo>
                    <a:lnTo>
                      <a:pt x="8" y="66"/>
                    </a:lnTo>
                    <a:lnTo>
                      <a:pt x="10" y="44"/>
                    </a:lnTo>
                    <a:lnTo>
                      <a:pt x="0" y="18"/>
                    </a:lnTo>
                    <a:lnTo>
                      <a:pt x="10" y="18"/>
                    </a:lnTo>
                    <a:lnTo>
                      <a:pt x="20" y="16"/>
                    </a:lnTo>
                    <a:lnTo>
                      <a:pt x="34" y="10"/>
                    </a:lnTo>
                    <a:lnTo>
                      <a:pt x="42" y="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66" name="Freeform 82"/>
              <p:cNvSpPr>
                <a:spLocks/>
              </p:cNvSpPr>
              <p:nvPr/>
            </p:nvSpPr>
            <p:spPr bwMode="gray">
              <a:xfrm>
                <a:off x="3124044" y="5534412"/>
                <a:ext cx="214648" cy="244626"/>
              </a:xfrm>
              <a:custGeom>
                <a:avLst/>
                <a:gdLst>
                  <a:gd name="T0" fmla="*/ 108 w 134"/>
                  <a:gd name="T1" fmla="*/ 136 h 140"/>
                  <a:gd name="T2" fmla="*/ 94 w 134"/>
                  <a:gd name="T3" fmla="*/ 140 h 140"/>
                  <a:gd name="T4" fmla="*/ 72 w 134"/>
                  <a:gd name="T5" fmla="*/ 140 h 140"/>
                  <a:gd name="T6" fmla="*/ 66 w 134"/>
                  <a:gd name="T7" fmla="*/ 132 h 140"/>
                  <a:gd name="T8" fmla="*/ 72 w 134"/>
                  <a:gd name="T9" fmla="*/ 118 h 140"/>
                  <a:gd name="T10" fmla="*/ 80 w 134"/>
                  <a:gd name="T11" fmla="*/ 106 h 140"/>
                  <a:gd name="T12" fmla="*/ 74 w 134"/>
                  <a:gd name="T13" fmla="*/ 98 h 140"/>
                  <a:gd name="T14" fmla="*/ 54 w 134"/>
                  <a:gd name="T15" fmla="*/ 90 h 140"/>
                  <a:gd name="T16" fmla="*/ 38 w 134"/>
                  <a:gd name="T17" fmla="*/ 78 h 140"/>
                  <a:gd name="T18" fmla="*/ 30 w 134"/>
                  <a:gd name="T19" fmla="*/ 78 h 140"/>
                  <a:gd name="T20" fmla="*/ 20 w 134"/>
                  <a:gd name="T21" fmla="*/ 72 h 140"/>
                  <a:gd name="T22" fmla="*/ 8 w 134"/>
                  <a:gd name="T23" fmla="*/ 60 h 140"/>
                  <a:gd name="T24" fmla="*/ 2 w 134"/>
                  <a:gd name="T25" fmla="*/ 52 h 140"/>
                  <a:gd name="T26" fmla="*/ 0 w 134"/>
                  <a:gd name="T27" fmla="*/ 46 h 140"/>
                  <a:gd name="T28" fmla="*/ 4 w 134"/>
                  <a:gd name="T29" fmla="*/ 42 h 140"/>
                  <a:gd name="T30" fmla="*/ 6 w 134"/>
                  <a:gd name="T31" fmla="*/ 32 h 140"/>
                  <a:gd name="T32" fmla="*/ 6 w 134"/>
                  <a:gd name="T33" fmla="*/ 22 h 140"/>
                  <a:gd name="T34" fmla="*/ 12 w 134"/>
                  <a:gd name="T35" fmla="*/ 8 h 140"/>
                  <a:gd name="T36" fmla="*/ 28 w 134"/>
                  <a:gd name="T37" fmla="*/ 2 h 140"/>
                  <a:gd name="T38" fmla="*/ 44 w 134"/>
                  <a:gd name="T39" fmla="*/ 0 h 140"/>
                  <a:gd name="T40" fmla="*/ 56 w 134"/>
                  <a:gd name="T41" fmla="*/ 2 h 140"/>
                  <a:gd name="T42" fmla="*/ 66 w 134"/>
                  <a:gd name="T43" fmla="*/ 8 h 140"/>
                  <a:gd name="T44" fmla="*/ 72 w 134"/>
                  <a:gd name="T45" fmla="*/ 14 h 140"/>
                  <a:gd name="T46" fmla="*/ 76 w 134"/>
                  <a:gd name="T47" fmla="*/ 22 h 140"/>
                  <a:gd name="T48" fmla="*/ 76 w 134"/>
                  <a:gd name="T49" fmla="*/ 34 h 140"/>
                  <a:gd name="T50" fmla="*/ 76 w 134"/>
                  <a:gd name="T51" fmla="*/ 50 h 140"/>
                  <a:gd name="T52" fmla="*/ 86 w 134"/>
                  <a:gd name="T53" fmla="*/ 50 h 140"/>
                  <a:gd name="T54" fmla="*/ 94 w 134"/>
                  <a:gd name="T55" fmla="*/ 48 h 140"/>
                  <a:gd name="T56" fmla="*/ 104 w 134"/>
                  <a:gd name="T57" fmla="*/ 50 h 140"/>
                  <a:gd name="T58" fmla="*/ 110 w 134"/>
                  <a:gd name="T59" fmla="*/ 54 h 140"/>
                  <a:gd name="T60" fmla="*/ 108 w 134"/>
                  <a:gd name="T61" fmla="*/ 64 h 140"/>
                  <a:gd name="T62" fmla="*/ 112 w 134"/>
                  <a:gd name="T63" fmla="*/ 74 h 140"/>
                  <a:gd name="T64" fmla="*/ 120 w 134"/>
                  <a:gd name="T65" fmla="*/ 82 h 140"/>
                  <a:gd name="T66" fmla="*/ 128 w 134"/>
                  <a:gd name="T67" fmla="*/ 80 h 140"/>
                  <a:gd name="T68" fmla="*/ 134 w 134"/>
                  <a:gd name="T69" fmla="*/ 82 h 140"/>
                  <a:gd name="T70" fmla="*/ 132 w 134"/>
                  <a:gd name="T71" fmla="*/ 90 h 140"/>
                  <a:gd name="T72" fmla="*/ 128 w 134"/>
                  <a:gd name="T73" fmla="*/ 100 h 140"/>
                  <a:gd name="T74" fmla="*/ 128 w 134"/>
                  <a:gd name="T75" fmla="*/ 114 h 140"/>
                  <a:gd name="T76" fmla="*/ 126 w 134"/>
                  <a:gd name="T77" fmla="*/ 120 h 140"/>
                  <a:gd name="T78" fmla="*/ 122 w 134"/>
                  <a:gd name="T79" fmla="*/ 128 h 140"/>
                  <a:gd name="T80" fmla="*/ 112 w 134"/>
                  <a:gd name="T81" fmla="*/ 134 h 140"/>
                  <a:gd name="T82" fmla="*/ 108 w 134"/>
                  <a:gd name="T83"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4" h="140">
                    <a:moveTo>
                      <a:pt x="108" y="136"/>
                    </a:moveTo>
                    <a:lnTo>
                      <a:pt x="94" y="140"/>
                    </a:lnTo>
                    <a:lnTo>
                      <a:pt x="72" y="140"/>
                    </a:lnTo>
                    <a:lnTo>
                      <a:pt x="66" y="132"/>
                    </a:lnTo>
                    <a:lnTo>
                      <a:pt x="72" y="118"/>
                    </a:lnTo>
                    <a:lnTo>
                      <a:pt x="80" y="106"/>
                    </a:lnTo>
                    <a:lnTo>
                      <a:pt x="74" y="98"/>
                    </a:lnTo>
                    <a:lnTo>
                      <a:pt x="54" y="90"/>
                    </a:lnTo>
                    <a:lnTo>
                      <a:pt x="38" y="78"/>
                    </a:lnTo>
                    <a:lnTo>
                      <a:pt x="30" y="78"/>
                    </a:lnTo>
                    <a:lnTo>
                      <a:pt x="20" y="72"/>
                    </a:lnTo>
                    <a:lnTo>
                      <a:pt x="8" y="60"/>
                    </a:lnTo>
                    <a:lnTo>
                      <a:pt x="2" y="52"/>
                    </a:lnTo>
                    <a:lnTo>
                      <a:pt x="0" y="46"/>
                    </a:lnTo>
                    <a:lnTo>
                      <a:pt x="4" y="42"/>
                    </a:lnTo>
                    <a:lnTo>
                      <a:pt x="6" y="32"/>
                    </a:lnTo>
                    <a:lnTo>
                      <a:pt x="6" y="22"/>
                    </a:lnTo>
                    <a:lnTo>
                      <a:pt x="12" y="8"/>
                    </a:lnTo>
                    <a:lnTo>
                      <a:pt x="28" y="2"/>
                    </a:lnTo>
                    <a:lnTo>
                      <a:pt x="44" y="0"/>
                    </a:lnTo>
                    <a:lnTo>
                      <a:pt x="56" y="2"/>
                    </a:lnTo>
                    <a:lnTo>
                      <a:pt x="66" y="8"/>
                    </a:lnTo>
                    <a:lnTo>
                      <a:pt x="72" y="14"/>
                    </a:lnTo>
                    <a:lnTo>
                      <a:pt x="76" y="22"/>
                    </a:lnTo>
                    <a:lnTo>
                      <a:pt x="76" y="34"/>
                    </a:lnTo>
                    <a:lnTo>
                      <a:pt x="76" y="50"/>
                    </a:lnTo>
                    <a:lnTo>
                      <a:pt x="86" y="50"/>
                    </a:lnTo>
                    <a:lnTo>
                      <a:pt x="94" y="48"/>
                    </a:lnTo>
                    <a:lnTo>
                      <a:pt x="104" y="50"/>
                    </a:lnTo>
                    <a:lnTo>
                      <a:pt x="110" y="54"/>
                    </a:lnTo>
                    <a:lnTo>
                      <a:pt x="108" y="64"/>
                    </a:lnTo>
                    <a:lnTo>
                      <a:pt x="112" y="74"/>
                    </a:lnTo>
                    <a:lnTo>
                      <a:pt x="120" y="82"/>
                    </a:lnTo>
                    <a:lnTo>
                      <a:pt x="128" y="80"/>
                    </a:lnTo>
                    <a:lnTo>
                      <a:pt x="134" y="82"/>
                    </a:lnTo>
                    <a:lnTo>
                      <a:pt x="132" y="90"/>
                    </a:lnTo>
                    <a:lnTo>
                      <a:pt x="128" y="100"/>
                    </a:lnTo>
                    <a:lnTo>
                      <a:pt x="128" y="114"/>
                    </a:lnTo>
                    <a:lnTo>
                      <a:pt x="126" y="120"/>
                    </a:lnTo>
                    <a:lnTo>
                      <a:pt x="122" y="128"/>
                    </a:lnTo>
                    <a:lnTo>
                      <a:pt x="112" y="134"/>
                    </a:lnTo>
                    <a:lnTo>
                      <a:pt x="108" y="13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67" name="Freeform 83"/>
              <p:cNvSpPr>
                <a:spLocks/>
              </p:cNvSpPr>
              <p:nvPr/>
            </p:nvSpPr>
            <p:spPr bwMode="gray">
              <a:xfrm>
                <a:off x="3232350" y="5847107"/>
                <a:ext cx="135880" cy="157412"/>
              </a:xfrm>
              <a:custGeom>
                <a:avLst/>
                <a:gdLst>
                  <a:gd name="T0" fmla="*/ 20 w 84"/>
                  <a:gd name="T1" fmla="*/ 0 h 90"/>
                  <a:gd name="T2" fmla="*/ 30 w 84"/>
                  <a:gd name="T3" fmla="*/ 8 h 90"/>
                  <a:gd name="T4" fmla="*/ 38 w 84"/>
                  <a:gd name="T5" fmla="*/ 18 h 90"/>
                  <a:gd name="T6" fmla="*/ 46 w 84"/>
                  <a:gd name="T7" fmla="*/ 20 h 90"/>
                  <a:gd name="T8" fmla="*/ 60 w 84"/>
                  <a:gd name="T9" fmla="*/ 28 h 90"/>
                  <a:gd name="T10" fmla="*/ 72 w 84"/>
                  <a:gd name="T11" fmla="*/ 38 h 90"/>
                  <a:gd name="T12" fmla="*/ 78 w 84"/>
                  <a:gd name="T13" fmla="*/ 44 h 90"/>
                  <a:gd name="T14" fmla="*/ 82 w 84"/>
                  <a:gd name="T15" fmla="*/ 50 h 90"/>
                  <a:gd name="T16" fmla="*/ 80 w 84"/>
                  <a:gd name="T17" fmla="*/ 56 h 90"/>
                  <a:gd name="T18" fmla="*/ 80 w 84"/>
                  <a:gd name="T19" fmla="*/ 62 h 90"/>
                  <a:gd name="T20" fmla="*/ 84 w 84"/>
                  <a:gd name="T21" fmla="*/ 66 h 90"/>
                  <a:gd name="T22" fmla="*/ 80 w 84"/>
                  <a:gd name="T23" fmla="*/ 70 h 90"/>
                  <a:gd name="T24" fmla="*/ 72 w 84"/>
                  <a:gd name="T25" fmla="*/ 80 h 90"/>
                  <a:gd name="T26" fmla="*/ 66 w 84"/>
                  <a:gd name="T27" fmla="*/ 86 h 90"/>
                  <a:gd name="T28" fmla="*/ 62 w 84"/>
                  <a:gd name="T29" fmla="*/ 88 h 90"/>
                  <a:gd name="T30" fmla="*/ 60 w 84"/>
                  <a:gd name="T31" fmla="*/ 90 h 90"/>
                  <a:gd name="T32" fmla="*/ 42 w 84"/>
                  <a:gd name="T33" fmla="*/ 88 h 90"/>
                  <a:gd name="T34" fmla="*/ 28 w 84"/>
                  <a:gd name="T35" fmla="*/ 86 h 90"/>
                  <a:gd name="T36" fmla="*/ 18 w 84"/>
                  <a:gd name="T37" fmla="*/ 82 h 90"/>
                  <a:gd name="T38" fmla="*/ 6 w 84"/>
                  <a:gd name="T39" fmla="*/ 80 h 90"/>
                  <a:gd name="T40" fmla="*/ 0 w 84"/>
                  <a:gd name="T41" fmla="*/ 76 h 90"/>
                  <a:gd name="T42" fmla="*/ 0 w 84"/>
                  <a:gd name="T43" fmla="*/ 60 h 90"/>
                  <a:gd name="T44" fmla="*/ 4 w 84"/>
                  <a:gd name="T45" fmla="*/ 40 h 90"/>
                  <a:gd name="T46" fmla="*/ 6 w 84"/>
                  <a:gd name="T47" fmla="*/ 24 h 90"/>
                  <a:gd name="T48" fmla="*/ 10 w 84"/>
                  <a:gd name="T49" fmla="*/ 8 h 90"/>
                  <a:gd name="T50" fmla="*/ 12 w 84"/>
                  <a:gd name="T51" fmla="*/ 2 h 90"/>
                  <a:gd name="T52" fmla="*/ 20 w 84"/>
                  <a:gd name="T5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90">
                    <a:moveTo>
                      <a:pt x="20" y="0"/>
                    </a:moveTo>
                    <a:lnTo>
                      <a:pt x="30" y="8"/>
                    </a:lnTo>
                    <a:lnTo>
                      <a:pt x="38" y="18"/>
                    </a:lnTo>
                    <a:lnTo>
                      <a:pt x="46" y="20"/>
                    </a:lnTo>
                    <a:lnTo>
                      <a:pt x="60" y="28"/>
                    </a:lnTo>
                    <a:lnTo>
                      <a:pt x="72" y="38"/>
                    </a:lnTo>
                    <a:lnTo>
                      <a:pt x="78" y="44"/>
                    </a:lnTo>
                    <a:lnTo>
                      <a:pt x="82" y="50"/>
                    </a:lnTo>
                    <a:lnTo>
                      <a:pt x="80" y="56"/>
                    </a:lnTo>
                    <a:lnTo>
                      <a:pt x="80" y="62"/>
                    </a:lnTo>
                    <a:lnTo>
                      <a:pt x="84" y="66"/>
                    </a:lnTo>
                    <a:lnTo>
                      <a:pt x="80" y="70"/>
                    </a:lnTo>
                    <a:lnTo>
                      <a:pt x="72" y="80"/>
                    </a:lnTo>
                    <a:lnTo>
                      <a:pt x="66" y="86"/>
                    </a:lnTo>
                    <a:lnTo>
                      <a:pt x="62" y="88"/>
                    </a:lnTo>
                    <a:lnTo>
                      <a:pt x="60" y="90"/>
                    </a:lnTo>
                    <a:lnTo>
                      <a:pt x="42" y="88"/>
                    </a:lnTo>
                    <a:lnTo>
                      <a:pt x="28" y="86"/>
                    </a:lnTo>
                    <a:lnTo>
                      <a:pt x="18" y="82"/>
                    </a:lnTo>
                    <a:lnTo>
                      <a:pt x="6" y="80"/>
                    </a:lnTo>
                    <a:lnTo>
                      <a:pt x="0" y="76"/>
                    </a:lnTo>
                    <a:lnTo>
                      <a:pt x="0" y="60"/>
                    </a:lnTo>
                    <a:lnTo>
                      <a:pt x="4" y="40"/>
                    </a:lnTo>
                    <a:lnTo>
                      <a:pt x="6" y="24"/>
                    </a:lnTo>
                    <a:lnTo>
                      <a:pt x="10" y="8"/>
                    </a:lnTo>
                    <a:lnTo>
                      <a:pt x="12" y="2"/>
                    </a:lnTo>
                    <a:lnTo>
                      <a:pt x="20"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68" name="Freeform 84"/>
              <p:cNvSpPr>
                <a:spLocks/>
              </p:cNvSpPr>
              <p:nvPr/>
            </p:nvSpPr>
            <p:spPr bwMode="gray">
              <a:xfrm>
                <a:off x="2846378" y="5610991"/>
                <a:ext cx="508070" cy="978508"/>
              </a:xfrm>
              <a:custGeom>
                <a:avLst/>
                <a:gdLst>
                  <a:gd name="T0" fmla="*/ 108 w 316"/>
                  <a:gd name="T1" fmla="*/ 6 h 562"/>
                  <a:gd name="T2" fmla="*/ 138 w 316"/>
                  <a:gd name="T3" fmla="*/ 4 h 562"/>
                  <a:gd name="T4" fmla="*/ 172 w 316"/>
                  <a:gd name="T5" fmla="*/ 2 h 562"/>
                  <a:gd name="T6" fmla="*/ 190 w 316"/>
                  <a:gd name="T7" fmla="*/ 26 h 562"/>
                  <a:gd name="T8" fmla="*/ 210 w 316"/>
                  <a:gd name="T9" fmla="*/ 34 h 562"/>
                  <a:gd name="T10" fmla="*/ 236 w 316"/>
                  <a:gd name="T11" fmla="*/ 50 h 562"/>
                  <a:gd name="T12" fmla="*/ 246 w 316"/>
                  <a:gd name="T13" fmla="*/ 72 h 562"/>
                  <a:gd name="T14" fmla="*/ 266 w 316"/>
                  <a:gd name="T15" fmla="*/ 96 h 562"/>
                  <a:gd name="T16" fmla="*/ 294 w 316"/>
                  <a:gd name="T17" fmla="*/ 84 h 562"/>
                  <a:gd name="T18" fmla="*/ 310 w 316"/>
                  <a:gd name="T19" fmla="*/ 62 h 562"/>
                  <a:gd name="T20" fmla="*/ 312 w 316"/>
                  <a:gd name="T21" fmla="*/ 88 h 562"/>
                  <a:gd name="T22" fmla="*/ 292 w 316"/>
                  <a:gd name="T23" fmla="*/ 104 h 562"/>
                  <a:gd name="T24" fmla="*/ 268 w 316"/>
                  <a:gd name="T25" fmla="*/ 128 h 562"/>
                  <a:gd name="T26" fmla="*/ 252 w 316"/>
                  <a:gd name="T27" fmla="*/ 138 h 562"/>
                  <a:gd name="T28" fmla="*/ 240 w 316"/>
                  <a:gd name="T29" fmla="*/ 192 h 562"/>
                  <a:gd name="T30" fmla="*/ 234 w 316"/>
                  <a:gd name="T31" fmla="*/ 222 h 562"/>
                  <a:gd name="T32" fmla="*/ 258 w 316"/>
                  <a:gd name="T33" fmla="*/ 236 h 562"/>
                  <a:gd name="T34" fmla="*/ 266 w 316"/>
                  <a:gd name="T35" fmla="*/ 254 h 562"/>
                  <a:gd name="T36" fmla="*/ 240 w 316"/>
                  <a:gd name="T37" fmla="*/ 294 h 562"/>
                  <a:gd name="T38" fmla="*/ 190 w 316"/>
                  <a:gd name="T39" fmla="*/ 300 h 562"/>
                  <a:gd name="T40" fmla="*/ 180 w 316"/>
                  <a:gd name="T41" fmla="*/ 314 h 562"/>
                  <a:gd name="T42" fmla="*/ 162 w 316"/>
                  <a:gd name="T43" fmla="*/ 342 h 562"/>
                  <a:gd name="T44" fmla="*/ 136 w 316"/>
                  <a:gd name="T45" fmla="*/ 332 h 562"/>
                  <a:gd name="T46" fmla="*/ 136 w 316"/>
                  <a:gd name="T47" fmla="*/ 362 h 562"/>
                  <a:gd name="T48" fmla="*/ 150 w 316"/>
                  <a:gd name="T49" fmla="*/ 362 h 562"/>
                  <a:gd name="T50" fmla="*/ 158 w 316"/>
                  <a:gd name="T51" fmla="*/ 370 h 562"/>
                  <a:gd name="T52" fmla="*/ 146 w 316"/>
                  <a:gd name="T53" fmla="*/ 368 h 562"/>
                  <a:gd name="T54" fmla="*/ 140 w 316"/>
                  <a:gd name="T55" fmla="*/ 376 h 562"/>
                  <a:gd name="T56" fmla="*/ 132 w 316"/>
                  <a:gd name="T57" fmla="*/ 396 h 562"/>
                  <a:gd name="T58" fmla="*/ 118 w 316"/>
                  <a:gd name="T59" fmla="*/ 414 h 562"/>
                  <a:gd name="T60" fmla="*/ 96 w 316"/>
                  <a:gd name="T61" fmla="*/ 444 h 562"/>
                  <a:gd name="T62" fmla="*/ 112 w 316"/>
                  <a:gd name="T63" fmla="*/ 456 h 562"/>
                  <a:gd name="T64" fmla="*/ 118 w 316"/>
                  <a:gd name="T65" fmla="*/ 474 h 562"/>
                  <a:gd name="T66" fmla="*/ 90 w 316"/>
                  <a:gd name="T67" fmla="*/ 510 h 562"/>
                  <a:gd name="T68" fmla="*/ 70 w 316"/>
                  <a:gd name="T69" fmla="*/ 524 h 562"/>
                  <a:gd name="T70" fmla="*/ 72 w 316"/>
                  <a:gd name="T71" fmla="*/ 552 h 562"/>
                  <a:gd name="T72" fmla="*/ 60 w 316"/>
                  <a:gd name="T73" fmla="*/ 558 h 562"/>
                  <a:gd name="T74" fmla="*/ 18 w 316"/>
                  <a:gd name="T75" fmla="*/ 544 h 562"/>
                  <a:gd name="T76" fmla="*/ 2 w 316"/>
                  <a:gd name="T77" fmla="*/ 520 h 562"/>
                  <a:gd name="T78" fmla="*/ 10 w 316"/>
                  <a:gd name="T79" fmla="*/ 492 h 562"/>
                  <a:gd name="T80" fmla="*/ 28 w 316"/>
                  <a:gd name="T81" fmla="*/ 450 h 562"/>
                  <a:gd name="T82" fmla="*/ 26 w 316"/>
                  <a:gd name="T83" fmla="*/ 400 h 562"/>
                  <a:gd name="T84" fmla="*/ 24 w 316"/>
                  <a:gd name="T85" fmla="*/ 360 h 562"/>
                  <a:gd name="T86" fmla="*/ 36 w 316"/>
                  <a:gd name="T87" fmla="*/ 302 h 562"/>
                  <a:gd name="T88" fmla="*/ 40 w 316"/>
                  <a:gd name="T89" fmla="*/ 278 h 562"/>
                  <a:gd name="T90" fmla="*/ 48 w 316"/>
                  <a:gd name="T91" fmla="*/ 244 h 562"/>
                  <a:gd name="T92" fmla="*/ 56 w 316"/>
                  <a:gd name="T93" fmla="*/ 196 h 562"/>
                  <a:gd name="T94" fmla="*/ 48 w 316"/>
                  <a:gd name="T95" fmla="*/ 156 h 562"/>
                  <a:gd name="T96" fmla="*/ 64 w 316"/>
                  <a:gd name="T97" fmla="*/ 106 h 562"/>
                  <a:gd name="T98" fmla="*/ 76 w 316"/>
                  <a:gd name="T99" fmla="*/ 52 h 562"/>
                  <a:gd name="T100" fmla="*/ 100 w 316"/>
                  <a:gd name="T101" fmla="*/ 3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6" h="562">
                    <a:moveTo>
                      <a:pt x="102" y="18"/>
                    </a:moveTo>
                    <a:lnTo>
                      <a:pt x="104" y="10"/>
                    </a:lnTo>
                    <a:lnTo>
                      <a:pt x="108" y="6"/>
                    </a:lnTo>
                    <a:lnTo>
                      <a:pt x="116" y="0"/>
                    </a:lnTo>
                    <a:lnTo>
                      <a:pt x="124" y="6"/>
                    </a:lnTo>
                    <a:lnTo>
                      <a:pt x="138" y="4"/>
                    </a:lnTo>
                    <a:lnTo>
                      <a:pt x="148" y="16"/>
                    </a:lnTo>
                    <a:lnTo>
                      <a:pt x="154" y="2"/>
                    </a:lnTo>
                    <a:lnTo>
                      <a:pt x="172" y="2"/>
                    </a:lnTo>
                    <a:lnTo>
                      <a:pt x="174" y="8"/>
                    </a:lnTo>
                    <a:lnTo>
                      <a:pt x="180" y="16"/>
                    </a:lnTo>
                    <a:lnTo>
                      <a:pt x="190" y="26"/>
                    </a:lnTo>
                    <a:lnTo>
                      <a:pt x="192" y="28"/>
                    </a:lnTo>
                    <a:lnTo>
                      <a:pt x="202" y="34"/>
                    </a:lnTo>
                    <a:lnTo>
                      <a:pt x="210" y="34"/>
                    </a:lnTo>
                    <a:lnTo>
                      <a:pt x="220" y="40"/>
                    </a:lnTo>
                    <a:lnTo>
                      <a:pt x="226" y="46"/>
                    </a:lnTo>
                    <a:lnTo>
                      <a:pt x="236" y="50"/>
                    </a:lnTo>
                    <a:lnTo>
                      <a:pt x="246" y="54"/>
                    </a:lnTo>
                    <a:lnTo>
                      <a:pt x="252" y="62"/>
                    </a:lnTo>
                    <a:lnTo>
                      <a:pt x="246" y="72"/>
                    </a:lnTo>
                    <a:lnTo>
                      <a:pt x="238" y="88"/>
                    </a:lnTo>
                    <a:lnTo>
                      <a:pt x="244" y="96"/>
                    </a:lnTo>
                    <a:lnTo>
                      <a:pt x="266" y="96"/>
                    </a:lnTo>
                    <a:lnTo>
                      <a:pt x="280" y="92"/>
                    </a:lnTo>
                    <a:lnTo>
                      <a:pt x="288" y="86"/>
                    </a:lnTo>
                    <a:lnTo>
                      <a:pt x="294" y="84"/>
                    </a:lnTo>
                    <a:lnTo>
                      <a:pt x="300" y="70"/>
                    </a:lnTo>
                    <a:lnTo>
                      <a:pt x="300" y="60"/>
                    </a:lnTo>
                    <a:lnTo>
                      <a:pt x="310" y="62"/>
                    </a:lnTo>
                    <a:lnTo>
                      <a:pt x="314" y="66"/>
                    </a:lnTo>
                    <a:lnTo>
                      <a:pt x="316" y="76"/>
                    </a:lnTo>
                    <a:lnTo>
                      <a:pt x="312" y="88"/>
                    </a:lnTo>
                    <a:lnTo>
                      <a:pt x="308" y="94"/>
                    </a:lnTo>
                    <a:lnTo>
                      <a:pt x="300" y="98"/>
                    </a:lnTo>
                    <a:lnTo>
                      <a:pt x="292" y="104"/>
                    </a:lnTo>
                    <a:lnTo>
                      <a:pt x="282" y="112"/>
                    </a:lnTo>
                    <a:lnTo>
                      <a:pt x="274" y="118"/>
                    </a:lnTo>
                    <a:lnTo>
                      <a:pt x="268" y="128"/>
                    </a:lnTo>
                    <a:lnTo>
                      <a:pt x="262" y="132"/>
                    </a:lnTo>
                    <a:lnTo>
                      <a:pt x="260" y="136"/>
                    </a:lnTo>
                    <a:lnTo>
                      <a:pt x="252" y="138"/>
                    </a:lnTo>
                    <a:lnTo>
                      <a:pt x="246" y="160"/>
                    </a:lnTo>
                    <a:lnTo>
                      <a:pt x="244" y="174"/>
                    </a:lnTo>
                    <a:lnTo>
                      <a:pt x="240" y="192"/>
                    </a:lnTo>
                    <a:lnTo>
                      <a:pt x="240" y="212"/>
                    </a:lnTo>
                    <a:lnTo>
                      <a:pt x="236" y="216"/>
                    </a:lnTo>
                    <a:lnTo>
                      <a:pt x="234" y="222"/>
                    </a:lnTo>
                    <a:lnTo>
                      <a:pt x="244" y="224"/>
                    </a:lnTo>
                    <a:lnTo>
                      <a:pt x="254" y="228"/>
                    </a:lnTo>
                    <a:lnTo>
                      <a:pt x="258" y="236"/>
                    </a:lnTo>
                    <a:lnTo>
                      <a:pt x="256" y="244"/>
                    </a:lnTo>
                    <a:lnTo>
                      <a:pt x="258" y="248"/>
                    </a:lnTo>
                    <a:lnTo>
                      <a:pt x="266" y="254"/>
                    </a:lnTo>
                    <a:lnTo>
                      <a:pt x="266" y="268"/>
                    </a:lnTo>
                    <a:lnTo>
                      <a:pt x="254" y="284"/>
                    </a:lnTo>
                    <a:lnTo>
                      <a:pt x="240" y="294"/>
                    </a:lnTo>
                    <a:lnTo>
                      <a:pt x="220" y="296"/>
                    </a:lnTo>
                    <a:lnTo>
                      <a:pt x="206" y="298"/>
                    </a:lnTo>
                    <a:lnTo>
                      <a:pt x="190" y="300"/>
                    </a:lnTo>
                    <a:lnTo>
                      <a:pt x="180" y="298"/>
                    </a:lnTo>
                    <a:lnTo>
                      <a:pt x="178" y="304"/>
                    </a:lnTo>
                    <a:lnTo>
                      <a:pt x="180" y="314"/>
                    </a:lnTo>
                    <a:lnTo>
                      <a:pt x="178" y="330"/>
                    </a:lnTo>
                    <a:lnTo>
                      <a:pt x="170" y="338"/>
                    </a:lnTo>
                    <a:lnTo>
                      <a:pt x="162" y="342"/>
                    </a:lnTo>
                    <a:lnTo>
                      <a:pt x="148" y="336"/>
                    </a:lnTo>
                    <a:lnTo>
                      <a:pt x="142" y="334"/>
                    </a:lnTo>
                    <a:lnTo>
                      <a:pt x="136" y="332"/>
                    </a:lnTo>
                    <a:lnTo>
                      <a:pt x="134" y="338"/>
                    </a:lnTo>
                    <a:lnTo>
                      <a:pt x="136" y="354"/>
                    </a:lnTo>
                    <a:lnTo>
                      <a:pt x="136" y="362"/>
                    </a:lnTo>
                    <a:lnTo>
                      <a:pt x="142" y="364"/>
                    </a:lnTo>
                    <a:lnTo>
                      <a:pt x="150" y="364"/>
                    </a:lnTo>
                    <a:lnTo>
                      <a:pt x="150" y="362"/>
                    </a:lnTo>
                    <a:lnTo>
                      <a:pt x="154" y="360"/>
                    </a:lnTo>
                    <a:lnTo>
                      <a:pt x="158" y="364"/>
                    </a:lnTo>
                    <a:lnTo>
                      <a:pt x="158" y="370"/>
                    </a:lnTo>
                    <a:lnTo>
                      <a:pt x="152" y="374"/>
                    </a:lnTo>
                    <a:lnTo>
                      <a:pt x="148" y="372"/>
                    </a:lnTo>
                    <a:lnTo>
                      <a:pt x="146" y="368"/>
                    </a:lnTo>
                    <a:lnTo>
                      <a:pt x="142" y="368"/>
                    </a:lnTo>
                    <a:lnTo>
                      <a:pt x="138" y="370"/>
                    </a:lnTo>
                    <a:lnTo>
                      <a:pt x="140" y="376"/>
                    </a:lnTo>
                    <a:lnTo>
                      <a:pt x="136" y="382"/>
                    </a:lnTo>
                    <a:lnTo>
                      <a:pt x="130" y="384"/>
                    </a:lnTo>
                    <a:lnTo>
                      <a:pt x="132" y="396"/>
                    </a:lnTo>
                    <a:lnTo>
                      <a:pt x="126" y="408"/>
                    </a:lnTo>
                    <a:lnTo>
                      <a:pt x="124" y="410"/>
                    </a:lnTo>
                    <a:lnTo>
                      <a:pt x="118" y="414"/>
                    </a:lnTo>
                    <a:lnTo>
                      <a:pt x="106" y="420"/>
                    </a:lnTo>
                    <a:lnTo>
                      <a:pt x="94" y="432"/>
                    </a:lnTo>
                    <a:lnTo>
                      <a:pt x="96" y="444"/>
                    </a:lnTo>
                    <a:lnTo>
                      <a:pt x="106" y="454"/>
                    </a:lnTo>
                    <a:lnTo>
                      <a:pt x="106" y="456"/>
                    </a:lnTo>
                    <a:lnTo>
                      <a:pt x="112" y="456"/>
                    </a:lnTo>
                    <a:lnTo>
                      <a:pt x="122" y="458"/>
                    </a:lnTo>
                    <a:lnTo>
                      <a:pt x="122" y="466"/>
                    </a:lnTo>
                    <a:lnTo>
                      <a:pt x="118" y="474"/>
                    </a:lnTo>
                    <a:lnTo>
                      <a:pt x="104" y="486"/>
                    </a:lnTo>
                    <a:lnTo>
                      <a:pt x="94" y="496"/>
                    </a:lnTo>
                    <a:lnTo>
                      <a:pt x="90" y="510"/>
                    </a:lnTo>
                    <a:lnTo>
                      <a:pt x="88" y="516"/>
                    </a:lnTo>
                    <a:lnTo>
                      <a:pt x="76" y="518"/>
                    </a:lnTo>
                    <a:lnTo>
                      <a:pt x="70" y="524"/>
                    </a:lnTo>
                    <a:lnTo>
                      <a:pt x="66" y="538"/>
                    </a:lnTo>
                    <a:lnTo>
                      <a:pt x="68" y="546"/>
                    </a:lnTo>
                    <a:lnTo>
                      <a:pt x="72" y="552"/>
                    </a:lnTo>
                    <a:lnTo>
                      <a:pt x="78" y="560"/>
                    </a:lnTo>
                    <a:lnTo>
                      <a:pt x="76" y="562"/>
                    </a:lnTo>
                    <a:lnTo>
                      <a:pt x="60" y="558"/>
                    </a:lnTo>
                    <a:lnTo>
                      <a:pt x="34" y="558"/>
                    </a:lnTo>
                    <a:lnTo>
                      <a:pt x="24" y="556"/>
                    </a:lnTo>
                    <a:lnTo>
                      <a:pt x="18" y="544"/>
                    </a:lnTo>
                    <a:lnTo>
                      <a:pt x="18" y="528"/>
                    </a:lnTo>
                    <a:lnTo>
                      <a:pt x="6" y="526"/>
                    </a:lnTo>
                    <a:lnTo>
                      <a:pt x="2" y="520"/>
                    </a:lnTo>
                    <a:lnTo>
                      <a:pt x="0" y="510"/>
                    </a:lnTo>
                    <a:lnTo>
                      <a:pt x="2" y="500"/>
                    </a:lnTo>
                    <a:lnTo>
                      <a:pt x="10" y="492"/>
                    </a:lnTo>
                    <a:lnTo>
                      <a:pt x="18" y="480"/>
                    </a:lnTo>
                    <a:lnTo>
                      <a:pt x="20" y="462"/>
                    </a:lnTo>
                    <a:lnTo>
                      <a:pt x="28" y="450"/>
                    </a:lnTo>
                    <a:lnTo>
                      <a:pt x="28" y="424"/>
                    </a:lnTo>
                    <a:lnTo>
                      <a:pt x="30" y="412"/>
                    </a:lnTo>
                    <a:lnTo>
                      <a:pt x="26" y="400"/>
                    </a:lnTo>
                    <a:lnTo>
                      <a:pt x="26" y="380"/>
                    </a:lnTo>
                    <a:lnTo>
                      <a:pt x="22" y="376"/>
                    </a:lnTo>
                    <a:lnTo>
                      <a:pt x="24" y="360"/>
                    </a:lnTo>
                    <a:lnTo>
                      <a:pt x="26" y="348"/>
                    </a:lnTo>
                    <a:lnTo>
                      <a:pt x="28" y="318"/>
                    </a:lnTo>
                    <a:lnTo>
                      <a:pt x="36" y="302"/>
                    </a:lnTo>
                    <a:lnTo>
                      <a:pt x="38" y="296"/>
                    </a:lnTo>
                    <a:lnTo>
                      <a:pt x="40" y="292"/>
                    </a:lnTo>
                    <a:lnTo>
                      <a:pt x="40" y="278"/>
                    </a:lnTo>
                    <a:lnTo>
                      <a:pt x="38" y="254"/>
                    </a:lnTo>
                    <a:lnTo>
                      <a:pt x="44" y="248"/>
                    </a:lnTo>
                    <a:lnTo>
                      <a:pt x="48" y="244"/>
                    </a:lnTo>
                    <a:lnTo>
                      <a:pt x="50" y="224"/>
                    </a:lnTo>
                    <a:lnTo>
                      <a:pt x="54" y="216"/>
                    </a:lnTo>
                    <a:lnTo>
                      <a:pt x="56" y="196"/>
                    </a:lnTo>
                    <a:lnTo>
                      <a:pt x="52" y="180"/>
                    </a:lnTo>
                    <a:lnTo>
                      <a:pt x="48" y="172"/>
                    </a:lnTo>
                    <a:lnTo>
                      <a:pt x="48" y="156"/>
                    </a:lnTo>
                    <a:lnTo>
                      <a:pt x="52" y="148"/>
                    </a:lnTo>
                    <a:lnTo>
                      <a:pt x="56" y="120"/>
                    </a:lnTo>
                    <a:lnTo>
                      <a:pt x="64" y="106"/>
                    </a:lnTo>
                    <a:lnTo>
                      <a:pt x="74" y="92"/>
                    </a:lnTo>
                    <a:lnTo>
                      <a:pt x="80" y="82"/>
                    </a:lnTo>
                    <a:lnTo>
                      <a:pt x="76" y="52"/>
                    </a:lnTo>
                    <a:lnTo>
                      <a:pt x="82" y="46"/>
                    </a:lnTo>
                    <a:lnTo>
                      <a:pt x="90" y="42"/>
                    </a:lnTo>
                    <a:lnTo>
                      <a:pt x="100" y="30"/>
                    </a:lnTo>
                    <a:lnTo>
                      <a:pt x="102" y="18"/>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69" name="Freeform 85"/>
              <p:cNvSpPr>
                <a:spLocks/>
              </p:cNvSpPr>
              <p:nvPr/>
            </p:nvSpPr>
            <p:spPr bwMode="gray">
              <a:xfrm>
                <a:off x="2791236" y="5474852"/>
                <a:ext cx="218589" cy="1169954"/>
              </a:xfrm>
              <a:custGeom>
                <a:avLst/>
                <a:gdLst>
                  <a:gd name="T0" fmla="*/ 96 w 136"/>
                  <a:gd name="T1" fmla="*/ 2 h 672"/>
                  <a:gd name="T2" fmla="*/ 112 w 136"/>
                  <a:gd name="T3" fmla="*/ 38 h 672"/>
                  <a:gd name="T4" fmla="*/ 124 w 136"/>
                  <a:gd name="T5" fmla="*/ 82 h 672"/>
                  <a:gd name="T6" fmla="*/ 134 w 136"/>
                  <a:gd name="T7" fmla="*/ 108 h 672"/>
                  <a:gd name="T8" fmla="*/ 110 w 136"/>
                  <a:gd name="T9" fmla="*/ 130 h 672"/>
                  <a:gd name="T10" fmla="*/ 90 w 136"/>
                  <a:gd name="T11" fmla="*/ 198 h 672"/>
                  <a:gd name="T12" fmla="*/ 82 w 136"/>
                  <a:gd name="T13" fmla="*/ 250 h 672"/>
                  <a:gd name="T14" fmla="*/ 84 w 136"/>
                  <a:gd name="T15" fmla="*/ 302 h 672"/>
                  <a:gd name="T16" fmla="*/ 74 w 136"/>
                  <a:gd name="T17" fmla="*/ 354 h 672"/>
                  <a:gd name="T18" fmla="*/ 60 w 136"/>
                  <a:gd name="T19" fmla="*/ 426 h 672"/>
                  <a:gd name="T20" fmla="*/ 60 w 136"/>
                  <a:gd name="T21" fmla="*/ 458 h 672"/>
                  <a:gd name="T22" fmla="*/ 62 w 136"/>
                  <a:gd name="T23" fmla="*/ 502 h 672"/>
                  <a:gd name="T24" fmla="*/ 52 w 136"/>
                  <a:gd name="T25" fmla="*/ 558 h 672"/>
                  <a:gd name="T26" fmla="*/ 34 w 136"/>
                  <a:gd name="T27" fmla="*/ 588 h 672"/>
                  <a:gd name="T28" fmla="*/ 52 w 136"/>
                  <a:gd name="T29" fmla="*/ 606 h 672"/>
                  <a:gd name="T30" fmla="*/ 68 w 136"/>
                  <a:gd name="T31" fmla="*/ 636 h 672"/>
                  <a:gd name="T32" fmla="*/ 88 w 136"/>
                  <a:gd name="T33" fmla="*/ 648 h 672"/>
                  <a:gd name="T34" fmla="*/ 74 w 136"/>
                  <a:gd name="T35" fmla="*/ 666 h 672"/>
                  <a:gd name="T36" fmla="*/ 58 w 136"/>
                  <a:gd name="T37" fmla="*/ 668 h 672"/>
                  <a:gd name="T38" fmla="*/ 70 w 136"/>
                  <a:gd name="T39" fmla="*/ 652 h 672"/>
                  <a:gd name="T40" fmla="*/ 52 w 136"/>
                  <a:gd name="T41" fmla="*/ 662 h 672"/>
                  <a:gd name="T42" fmla="*/ 46 w 136"/>
                  <a:gd name="T43" fmla="*/ 648 h 672"/>
                  <a:gd name="T44" fmla="*/ 38 w 136"/>
                  <a:gd name="T45" fmla="*/ 646 h 672"/>
                  <a:gd name="T46" fmla="*/ 42 w 136"/>
                  <a:gd name="T47" fmla="*/ 632 h 672"/>
                  <a:gd name="T48" fmla="*/ 26 w 136"/>
                  <a:gd name="T49" fmla="*/ 630 h 672"/>
                  <a:gd name="T50" fmla="*/ 20 w 136"/>
                  <a:gd name="T51" fmla="*/ 606 h 672"/>
                  <a:gd name="T52" fmla="*/ 16 w 136"/>
                  <a:gd name="T53" fmla="*/ 590 h 672"/>
                  <a:gd name="T54" fmla="*/ 8 w 136"/>
                  <a:gd name="T55" fmla="*/ 558 h 672"/>
                  <a:gd name="T56" fmla="*/ 18 w 136"/>
                  <a:gd name="T57" fmla="*/ 568 h 672"/>
                  <a:gd name="T58" fmla="*/ 28 w 136"/>
                  <a:gd name="T59" fmla="*/ 556 h 672"/>
                  <a:gd name="T60" fmla="*/ 28 w 136"/>
                  <a:gd name="T61" fmla="*/ 548 h 672"/>
                  <a:gd name="T62" fmla="*/ 18 w 136"/>
                  <a:gd name="T63" fmla="*/ 536 h 672"/>
                  <a:gd name="T64" fmla="*/ 16 w 136"/>
                  <a:gd name="T65" fmla="*/ 530 h 672"/>
                  <a:gd name="T66" fmla="*/ 10 w 136"/>
                  <a:gd name="T67" fmla="*/ 514 h 672"/>
                  <a:gd name="T68" fmla="*/ 24 w 136"/>
                  <a:gd name="T69" fmla="*/ 506 h 672"/>
                  <a:gd name="T70" fmla="*/ 42 w 136"/>
                  <a:gd name="T71" fmla="*/ 494 h 672"/>
                  <a:gd name="T72" fmla="*/ 44 w 136"/>
                  <a:gd name="T73" fmla="*/ 462 h 672"/>
                  <a:gd name="T74" fmla="*/ 46 w 136"/>
                  <a:gd name="T75" fmla="*/ 440 h 672"/>
                  <a:gd name="T76" fmla="*/ 36 w 136"/>
                  <a:gd name="T77" fmla="*/ 428 h 672"/>
                  <a:gd name="T78" fmla="*/ 32 w 136"/>
                  <a:gd name="T79" fmla="*/ 456 h 672"/>
                  <a:gd name="T80" fmla="*/ 22 w 136"/>
                  <a:gd name="T81" fmla="*/ 450 h 672"/>
                  <a:gd name="T82" fmla="*/ 28 w 136"/>
                  <a:gd name="T83" fmla="*/ 426 h 672"/>
                  <a:gd name="T84" fmla="*/ 32 w 136"/>
                  <a:gd name="T85" fmla="*/ 394 h 672"/>
                  <a:gd name="T86" fmla="*/ 34 w 136"/>
                  <a:gd name="T87" fmla="*/ 366 h 672"/>
                  <a:gd name="T88" fmla="*/ 38 w 136"/>
                  <a:gd name="T89" fmla="*/ 346 h 672"/>
                  <a:gd name="T90" fmla="*/ 52 w 136"/>
                  <a:gd name="T91" fmla="*/ 308 h 672"/>
                  <a:gd name="T92" fmla="*/ 64 w 136"/>
                  <a:gd name="T93" fmla="*/ 270 h 672"/>
                  <a:gd name="T94" fmla="*/ 70 w 136"/>
                  <a:gd name="T95" fmla="*/ 214 h 672"/>
                  <a:gd name="T96" fmla="*/ 70 w 136"/>
                  <a:gd name="T97" fmla="*/ 194 h 672"/>
                  <a:gd name="T98" fmla="*/ 82 w 136"/>
                  <a:gd name="T99" fmla="*/ 98 h 672"/>
                  <a:gd name="T100" fmla="*/ 84 w 136"/>
                  <a:gd name="T101" fmla="*/ 18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 h="672">
                    <a:moveTo>
                      <a:pt x="84" y="18"/>
                    </a:moveTo>
                    <a:lnTo>
                      <a:pt x="90" y="16"/>
                    </a:lnTo>
                    <a:lnTo>
                      <a:pt x="96" y="2"/>
                    </a:lnTo>
                    <a:lnTo>
                      <a:pt x="98" y="0"/>
                    </a:lnTo>
                    <a:lnTo>
                      <a:pt x="102" y="12"/>
                    </a:lnTo>
                    <a:lnTo>
                      <a:pt x="112" y="38"/>
                    </a:lnTo>
                    <a:lnTo>
                      <a:pt x="112" y="56"/>
                    </a:lnTo>
                    <a:lnTo>
                      <a:pt x="120" y="68"/>
                    </a:lnTo>
                    <a:lnTo>
                      <a:pt x="124" y="82"/>
                    </a:lnTo>
                    <a:lnTo>
                      <a:pt x="126" y="96"/>
                    </a:lnTo>
                    <a:lnTo>
                      <a:pt x="136" y="96"/>
                    </a:lnTo>
                    <a:lnTo>
                      <a:pt x="134" y="108"/>
                    </a:lnTo>
                    <a:lnTo>
                      <a:pt x="124" y="120"/>
                    </a:lnTo>
                    <a:lnTo>
                      <a:pt x="116" y="124"/>
                    </a:lnTo>
                    <a:lnTo>
                      <a:pt x="110" y="130"/>
                    </a:lnTo>
                    <a:lnTo>
                      <a:pt x="114" y="160"/>
                    </a:lnTo>
                    <a:lnTo>
                      <a:pt x="96" y="186"/>
                    </a:lnTo>
                    <a:lnTo>
                      <a:pt x="90" y="198"/>
                    </a:lnTo>
                    <a:lnTo>
                      <a:pt x="86" y="222"/>
                    </a:lnTo>
                    <a:lnTo>
                      <a:pt x="82" y="234"/>
                    </a:lnTo>
                    <a:lnTo>
                      <a:pt x="82" y="250"/>
                    </a:lnTo>
                    <a:lnTo>
                      <a:pt x="90" y="274"/>
                    </a:lnTo>
                    <a:lnTo>
                      <a:pt x="88" y="292"/>
                    </a:lnTo>
                    <a:lnTo>
                      <a:pt x="84" y="302"/>
                    </a:lnTo>
                    <a:lnTo>
                      <a:pt x="82" y="322"/>
                    </a:lnTo>
                    <a:lnTo>
                      <a:pt x="72" y="332"/>
                    </a:lnTo>
                    <a:lnTo>
                      <a:pt x="74" y="354"/>
                    </a:lnTo>
                    <a:lnTo>
                      <a:pt x="74" y="370"/>
                    </a:lnTo>
                    <a:lnTo>
                      <a:pt x="62" y="396"/>
                    </a:lnTo>
                    <a:lnTo>
                      <a:pt x="60" y="426"/>
                    </a:lnTo>
                    <a:lnTo>
                      <a:pt x="58" y="438"/>
                    </a:lnTo>
                    <a:lnTo>
                      <a:pt x="56" y="454"/>
                    </a:lnTo>
                    <a:lnTo>
                      <a:pt x="60" y="458"/>
                    </a:lnTo>
                    <a:lnTo>
                      <a:pt x="60" y="478"/>
                    </a:lnTo>
                    <a:lnTo>
                      <a:pt x="64" y="490"/>
                    </a:lnTo>
                    <a:lnTo>
                      <a:pt x="62" y="502"/>
                    </a:lnTo>
                    <a:lnTo>
                      <a:pt x="62" y="528"/>
                    </a:lnTo>
                    <a:lnTo>
                      <a:pt x="54" y="540"/>
                    </a:lnTo>
                    <a:lnTo>
                      <a:pt x="52" y="558"/>
                    </a:lnTo>
                    <a:lnTo>
                      <a:pt x="44" y="570"/>
                    </a:lnTo>
                    <a:lnTo>
                      <a:pt x="36" y="578"/>
                    </a:lnTo>
                    <a:lnTo>
                      <a:pt x="34" y="588"/>
                    </a:lnTo>
                    <a:lnTo>
                      <a:pt x="36" y="596"/>
                    </a:lnTo>
                    <a:lnTo>
                      <a:pt x="40" y="604"/>
                    </a:lnTo>
                    <a:lnTo>
                      <a:pt x="52" y="606"/>
                    </a:lnTo>
                    <a:lnTo>
                      <a:pt x="52" y="622"/>
                    </a:lnTo>
                    <a:lnTo>
                      <a:pt x="58" y="634"/>
                    </a:lnTo>
                    <a:lnTo>
                      <a:pt x="68" y="636"/>
                    </a:lnTo>
                    <a:lnTo>
                      <a:pt x="94" y="636"/>
                    </a:lnTo>
                    <a:lnTo>
                      <a:pt x="96" y="644"/>
                    </a:lnTo>
                    <a:lnTo>
                      <a:pt x="88" y="648"/>
                    </a:lnTo>
                    <a:lnTo>
                      <a:pt x="80" y="650"/>
                    </a:lnTo>
                    <a:lnTo>
                      <a:pt x="74" y="656"/>
                    </a:lnTo>
                    <a:lnTo>
                      <a:pt x="74" y="666"/>
                    </a:lnTo>
                    <a:lnTo>
                      <a:pt x="72" y="672"/>
                    </a:lnTo>
                    <a:lnTo>
                      <a:pt x="64" y="672"/>
                    </a:lnTo>
                    <a:lnTo>
                      <a:pt x="58" y="668"/>
                    </a:lnTo>
                    <a:lnTo>
                      <a:pt x="60" y="664"/>
                    </a:lnTo>
                    <a:lnTo>
                      <a:pt x="66" y="660"/>
                    </a:lnTo>
                    <a:lnTo>
                      <a:pt x="70" y="652"/>
                    </a:lnTo>
                    <a:lnTo>
                      <a:pt x="64" y="648"/>
                    </a:lnTo>
                    <a:lnTo>
                      <a:pt x="56" y="654"/>
                    </a:lnTo>
                    <a:lnTo>
                      <a:pt x="52" y="662"/>
                    </a:lnTo>
                    <a:lnTo>
                      <a:pt x="44" y="660"/>
                    </a:lnTo>
                    <a:lnTo>
                      <a:pt x="38" y="654"/>
                    </a:lnTo>
                    <a:lnTo>
                      <a:pt x="46" y="648"/>
                    </a:lnTo>
                    <a:lnTo>
                      <a:pt x="48" y="644"/>
                    </a:lnTo>
                    <a:lnTo>
                      <a:pt x="46" y="640"/>
                    </a:lnTo>
                    <a:lnTo>
                      <a:pt x="38" y="646"/>
                    </a:lnTo>
                    <a:lnTo>
                      <a:pt x="28" y="646"/>
                    </a:lnTo>
                    <a:lnTo>
                      <a:pt x="30" y="638"/>
                    </a:lnTo>
                    <a:lnTo>
                      <a:pt x="42" y="632"/>
                    </a:lnTo>
                    <a:lnTo>
                      <a:pt x="42" y="628"/>
                    </a:lnTo>
                    <a:lnTo>
                      <a:pt x="34" y="630"/>
                    </a:lnTo>
                    <a:lnTo>
                      <a:pt x="26" y="630"/>
                    </a:lnTo>
                    <a:lnTo>
                      <a:pt x="28" y="622"/>
                    </a:lnTo>
                    <a:lnTo>
                      <a:pt x="22" y="618"/>
                    </a:lnTo>
                    <a:lnTo>
                      <a:pt x="20" y="606"/>
                    </a:lnTo>
                    <a:lnTo>
                      <a:pt x="20" y="602"/>
                    </a:lnTo>
                    <a:lnTo>
                      <a:pt x="20" y="594"/>
                    </a:lnTo>
                    <a:lnTo>
                      <a:pt x="16" y="590"/>
                    </a:lnTo>
                    <a:lnTo>
                      <a:pt x="10" y="582"/>
                    </a:lnTo>
                    <a:lnTo>
                      <a:pt x="6" y="574"/>
                    </a:lnTo>
                    <a:lnTo>
                      <a:pt x="8" y="558"/>
                    </a:lnTo>
                    <a:lnTo>
                      <a:pt x="14" y="558"/>
                    </a:lnTo>
                    <a:lnTo>
                      <a:pt x="16" y="560"/>
                    </a:lnTo>
                    <a:lnTo>
                      <a:pt x="18" y="568"/>
                    </a:lnTo>
                    <a:lnTo>
                      <a:pt x="24" y="566"/>
                    </a:lnTo>
                    <a:lnTo>
                      <a:pt x="24" y="556"/>
                    </a:lnTo>
                    <a:lnTo>
                      <a:pt x="28" y="556"/>
                    </a:lnTo>
                    <a:lnTo>
                      <a:pt x="32" y="554"/>
                    </a:lnTo>
                    <a:lnTo>
                      <a:pt x="32" y="546"/>
                    </a:lnTo>
                    <a:lnTo>
                      <a:pt x="28" y="548"/>
                    </a:lnTo>
                    <a:lnTo>
                      <a:pt x="20" y="550"/>
                    </a:lnTo>
                    <a:lnTo>
                      <a:pt x="18" y="544"/>
                    </a:lnTo>
                    <a:lnTo>
                      <a:pt x="18" y="536"/>
                    </a:lnTo>
                    <a:lnTo>
                      <a:pt x="24" y="534"/>
                    </a:lnTo>
                    <a:lnTo>
                      <a:pt x="24" y="530"/>
                    </a:lnTo>
                    <a:lnTo>
                      <a:pt x="16" y="530"/>
                    </a:lnTo>
                    <a:lnTo>
                      <a:pt x="0" y="530"/>
                    </a:lnTo>
                    <a:lnTo>
                      <a:pt x="6" y="522"/>
                    </a:lnTo>
                    <a:lnTo>
                      <a:pt x="10" y="514"/>
                    </a:lnTo>
                    <a:lnTo>
                      <a:pt x="16" y="506"/>
                    </a:lnTo>
                    <a:lnTo>
                      <a:pt x="22" y="502"/>
                    </a:lnTo>
                    <a:lnTo>
                      <a:pt x="24" y="506"/>
                    </a:lnTo>
                    <a:lnTo>
                      <a:pt x="28" y="518"/>
                    </a:lnTo>
                    <a:lnTo>
                      <a:pt x="36" y="508"/>
                    </a:lnTo>
                    <a:lnTo>
                      <a:pt x="42" y="494"/>
                    </a:lnTo>
                    <a:lnTo>
                      <a:pt x="40" y="484"/>
                    </a:lnTo>
                    <a:lnTo>
                      <a:pt x="38" y="472"/>
                    </a:lnTo>
                    <a:lnTo>
                      <a:pt x="44" y="462"/>
                    </a:lnTo>
                    <a:lnTo>
                      <a:pt x="42" y="452"/>
                    </a:lnTo>
                    <a:lnTo>
                      <a:pt x="44" y="446"/>
                    </a:lnTo>
                    <a:lnTo>
                      <a:pt x="46" y="440"/>
                    </a:lnTo>
                    <a:lnTo>
                      <a:pt x="46" y="428"/>
                    </a:lnTo>
                    <a:lnTo>
                      <a:pt x="40" y="426"/>
                    </a:lnTo>
                    <a:lnTo>
                      <a:pt x="36" y="428"/>
                    </a:lnTo>
                    <a:lnTo>
                      <a:pt x="34" y="438"/>
                    </a:lnTo>
                    <a:lnTo>
                      <a:pt x="32" y="444"/>
                    </a:lnTo>
                    <a:lnTo>
                      <a:pt x="32" y="456"/>
                    </a:lnTo>
                    <a:lnTo>
                      <a:pt x="28" y="462"/>
                    </a:lnTo>
                    <a:lnTo>
                      <a:pt x="22" y="458"/>
                    </a:lnTo>
                    <a:lnTo>
                      <a:pt x="22" y="450"/>
                    </a:lnTo>
                    <a:lnTo>
                      <a:pt x="22" y="438"/>
                    </a:lnTo>
                    <a:lnTo>
                      <a:pt x="26" y="430"/>
                    </a:lnTo>
                    <a:lnTo>
                      <a:pt x="28" y="426"/>
                    </a:lnTo>
                    <a:lnTo>
                      <a:pt x="28" y="416"/>
                    </a:lnTo>
                    <a:lnTo>
                      <a:pt x="30" y="402"/>
                    </a:lnTo>
                    <a:lnTo>
                      <a:pt x="32" y="394"/>
                    </a:lnTo>
                    <a:lnTo>
                      <a:pt x="40" y="386"/>
                    </a:lnTo>
                    <a:lnTo>
                      <a:pt x="36" y="376"/>
                    </a:lnTo>
                    <a:lnTo>
                      <a:pt x="34" y="366"/>
                    </a:lnTo>
                    <a:lnTo>
                      <a:pt x="34" y="358"/>
                    </a:lnTo>
                    <a:lnTo>
                      <a:pt x="32" y="346"/>
                    </a:lnTo>
                    <a:lnTo>
                      <a:pt x="38" y="346"/>
                    </a:lnTo>
                    <a:lnTo>
                      <a:pt x="42" y="332"/>
                    </a:lnTo>
                    <a:lnTo>
                      <a:pt x="48" y="320"/>
                    </a:lnTo>
                    <a:lnTo>
                      <a:pt x="52" y="308"/>
                    </a:lnTo>
                    <a:lnTo>
                      <a:pt x="58" y="292"/>
                    </a:lnTo>
                    <a:lnTo>
                      <a:pt x="60" y="278"/>
                    </a:lnTo>
                    <a:lnTo>
                      <a:pt x="64" y="270"/>
                    </a:lnTo>
                    <a:lnTo>
                      <a:pt x="62" y="232"/>
                    </a:lnTo>
                    <a:lnTo>
                      <a:pt x="62" y="220"/>
                    </a:lnTo>
                    <a:lnTo>
                      <a:pt x="70" y="214"/>
                    </a:lnTo>
                    <a:lnTo>
                      <a:pt x="70" y="206"/>
                    </a:lnTo>
                    <a:lnTo>
                      <a:pt x="66" y="200"/>
                    </a:lnTo>
                    <a:lnTo>
                      <a:pt x="70" y="194"/>
                    </a:lnTo>
                    <a:lnTo>
                      <a:pt x="74" y="174"/>
                    </a:lnTo>
                    <a:lnTo>
                      <a:pt x="80" y="144"/>
                    </a:lnTo>
                    <a:lnTo>
                      <a:pt x="82" y="98"/>
                    </a:lnTo>
                    <a:lnTo>
                      <a:pt x="88" y="52"/>
                    </a:lnTo>
                    <a:lnTo>
                      <a:pt x="86" y="28"/>
                    </a:lnTo>
                    <a:lnTo>
                      <a:pt x="84" y="18"/>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70" name="Freeform 86"/>
              <p:cNvSpPr>
                <a:spLocks/>
              </p:cNvSpPr>
              <p:nvPr/>
            </p:nvSpPr>
            <p:spPr bwMode="gray">
              <a:xfrm>
                <a:off x="2972410" y="6615025"/>
                <a:ext cx="88618" cy="78706"/>
              </a:xfrm>
              <a:custGeom>
                <a:avLst/>
                <a:gdLst>
                  <a:gd name="T0" fmla="*/ 0 w 56"/>
                  <a:gd name="T1" fmla="*/ 0 h 46"/>
                  <a:gd name="T2" fmla="*/ 0 w 56"/>
                  <a:gd name="T3" fmla="*/ 42 h 46"/>
                  <a:gd name="T4" fmla="*/ 12 w 56"/>
                  <a:gd name="T5" fmla="*/ 42 h 46"/>
                  <a:gd name="T6" fmla="*/ 22 w 56"/>
                  <a:gd name="T7" fmla="*/ 42 h 46"/>
                  <a:gd name="T8" fmla="*/ 36 w 56"/>
                  <a:gd name="T9" fmla="*/ 46 h 46"/>
                  <a:gd name="T10" fmla="*/ 50 w 56"/>
                  <a:gd name="T11" fmla="*/ 44 h 46"/>
                  <a:gd name="T12" fmla="*/ 56 w 56"/>
                  <a:gd name="T13" fmla="*/ 42 h 46"/>
                  <a:gd name="T14" fmla="*/ 48 w 56"/>
                  <a:gd name="T15" fmla="*/ 40 h 46"/>
                  <a:gd name="T16" fmla="*/ 32 w 56"/>
                  <a:gd name="T17" fmla="*/ 36 h 46"/>
                  <a:gd name="T18" fmla="*/ 20 w 56"/>
                  <a:gd name="T19" fmla="*/ 28 h 46"/>
                  <a:gd name="T20" fmla="*/ 8 w 56"/>
                  <a:gd name="T21" fmla="*/ 16 h 46"/>
                  <a:gd name="T22" fmla="*/ 6 w 56"/>
                  <a:gd name="T23" fmla="*/ 8 h 46"/>
                  <a:gd name="T24" fmla="*/ 4 w 56"/>
                  <a:gd name="T25" fmla="*/ 2 h 46"/>
                  <a:gd name="T26" fmla="*/ 0 w 56"/>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46">
                    <a:moveTo>
                      <a:pt x="0" y="0"/>
                    </a:moveTo>
                    <a:lnTo>
                      <a:pt x="0" y="42"/>
                    </a:lnTo>
                    <a:lnTo>
                      <a:pt x="12" y="42"/>
                    </a:lnTo>
                    <a:lnTo>
                      <a:pt x="22" y="42"/>
                    </a:lnTo>
                    <a:lnTo>
                      <a:pt x="36" y="46"/>
                    </a:lnTo>
                    <a:lnTo>
                      <a:pt x="50" y="44"/>
                    </a:lnTo>
                    <a:lnTo>
                      <a:pt x="56" y="42"/>
                    </a:lnTo>
                    <a:lnTo>
                      <a:pt x="48" y="40"/>
                    </a:lnTo>
                    <a:lnTo>
                      <a:pt x="32" y="36"/>
                    </a:lnTo>
                    <a:lnTo>
                      <a:pt x="20" y="28"/>
                    </a:lnTo>
                    <a:lnTo>
                      <a:pt x="8" y="16"/>
                    </a:lnTo>
                    <a:lnTo>
                      <a:pt x="6" y="8"/>
                    </a:lnTo>
                    <a:lnTo>
                      <a:pt x="4" y="2"/>
                    </a:lnTo>
                    <a:lnTo>
                      <a:pt x="0"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71" name="Freeform 87"/>
              <p:cNvSpPr>
                <a:spLocks/>
              </p:cNvSpPr>
              <p:nvPr/>
            </p:nvSpPr>
            <p:spPr bwMode="gray">
              <a:xfrm>
                <a:off x="2903486" y="6604387"/>
                <a:ext cx="110278" cy="110614"/>
              </a:xfrm>
              <a:custGeom>
                <a:avLst/>
                <a:gdLst>
                  <a:gd name="T0" fmla="*/ 2 w 68"/>
                  <a:gd name="T1" fmla="*/ 46 h 64"/>
                  <a:gd name="T2" fmla="*/ 0 w 68"/>
                  <a:gd name="T3" fmla="*/ 40 h 64"/>
                  <a:gd name="T4" fmla="*/ 6 w 68"/>
                  <a:gd name="T5" fmla="*/ 38 h 64"/>
                  <a:gd name="T6" fmla="*/ 10 w 68"/>
                  <a:gd name="T7" fmla="*/ 38 h 64"/>
                  <a:gd name="T8" fmla="*/ 20 w 68"/>
                  <a:gd name="T9" fmla="*/ 38 h 64"/>
                  <a:gd name="T10" fmla="*/ 26 w 68"/>
                  <a:gd name="T11" fmla="*/ 40 h 64"/>
                  <a:gd name="T12" fmla="*/ 30 w 68"/>
                  <a:gd name="T13" fmla="*/ 38 h 64"/>
                  <a:gd name="T14" fmla="*/ 22 w 68"/>
                  <a:gd name="T15" fmla="*/ 32 h 64"/>
                  <a:gd name="T16" fmla="*/ 16 w 68"/>
                  <a:gd name="T17" fmla="*/ 28 h 64"/>
                  <a:gd name="T18" fmla="*/ 18 w 68"/>
                  <a:gd name="T19" fmla="*/ 22 h 64"/>
                  <a:gd name="T20" fmla="*/ 22 w 68"/>
                  <a:gd name="T21" fmla="*/ 22 h 64"/>
                  <a:gd name="T22" fmla="*/ 28 w 68"/>
                  <a:gd name="T23" fmla="*/ 20 h 64"/>
                  <a:gd name="T24" fmla="*/ 26 w 68"/>
                  <a:gd name="T25" fmla="*/ 14 h 64"/>
                  <a:gd name="T26" fmla="*/ 20 w 68"/>
                  <a:gd name="T27" fmla="*/ 16 h 64"/>
                  <a:gd name="T28" fmla="*/ 14 w 68"/>
                  <a:gd name="T29" fmla="*/ 18 h 64"/>
                  <a:gd name="T30" fmla="*/ 12 w 68"/>
                  <a:gd name="T31" fmla="*/ 12 h 64"/>
                  <a:gd name="T32" fmla="*/ 14 w 68"/>
                  <a:gd name="T33" fmla="*/ 8 h 64"/>
                  <a:gd name="T34" fmla="*/ 20 w 68"/>
                  <a:gd name="T35" fmla="*/ 6 h 64"/>
                  <a:gd name="T36" fmla="*/ 24 w 68"/>
                  <a:gd name="T37" fmla="*/ 2 h 64"/>
                  <a:gd name="T38" fmla="*/ 32 w 68"/>
                  <a:gd name="T39" fmla="*/ 0 h 64"/>
                  <a:gd name="T40" fmla="*/ 38 w 68"/>
                  <a:gd name="T41" fmla="*/ 0 h 64"/>
                  <a:gd name="T42" fmla="*/ 42 w 68"/>
                  <a:gd name="T43" fmla="*/ 6 h 64"/>
                  <a:gd name="T44" fmla="*/ 42 w 68"/>
                  <a:gd name="T45" fmla="*/ 48 h 64"/>
                  <a:gd name="T46" fmla="*/ 64 w 68"/>
                  <a:gd name="T47" fmla="*/ 48 h 64"/>
                  <a:gd name="T48" fmla="*/ 68 w 68"/>
                  <a:gd name="T49" fmla="*/ 52 h 64"/>
                  <a:gd name="T50" fmla="*/ 68 w 68"/>
                  <a:gd name="T51" fmla="*/ 56 h 64"/>
                  <a:gd name="T52" fmla="*/ 60 w 68"/>
                  <a:gd name="T53" fmla="*/ 58 h 64"/>
                  <a:gd name="T54" fmla="*/ 52 w 68"/>
                  <a:gd name="T55" fmla="*/ 58 h 64"/>
                  <a:gd name="T56" fmla="*/ 44 w 68"/>
                  <a:gd name="T57" fmla="*/ 60 h 64"/>
                  <a:gd name="T58" fmla="*/ 42 w 68"/>
                  <a:gd name="T59" fmla="*/ 64 h 64"/>
                  <a:gd name="T60" fmla="*/ 34 w 68"/>
                  <a:gd name="T61" fmla="*/ 62 h 64"/>
                  <a:gd name="T62" fmla="*/ 24 w 68"/>
                  <a:gd name="T63" fmla="*/ 60 h 64"/>
                  <a:gd name="T64" fmla="*/ 20 w 68"/>
                  <a:gd name="T65" fmla="*/ 56 h 64"/>
                  <a:gd name="T66" fmla="*/ 20 w 68"/>
                  <a:gd name="T67" fmla="*/ 50 h 64"/>
                  <a:gd name="T68" fmla="*/ 16 w 68"/>
                  <a:gd name="T69" fmla="*/ 50 h 64"/>
                  <a:gd name="T70" fmla="*/ 12 w 68"/>
                  <a:gd name="T71" fmla="*/ 50 h 64"/>
                  <a:gd name="T72" fmla="*/ 12 w 68"/>
                  <a:gd name="T73" fmla="*/ 56 h 64"/>
                  <a:gd name="T74" fmla="*/ 2 w 68"/>
                  <a:gd name="T75" fmla="*/ 52 h 64"/>
                  <a:gd name="T76" fmla="*/ 2 w 68"/>
                  <a:gd name="T77"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 h="64">
                    <a:moveTo>
                      <a:pt x="2" y="46"/>
                    </a:moveTo>
                    <a:lnTo>
                      <a:pt x="0" y="40"/>
                    </a:lnTo>
                    <a:lnTo>
                      <a:pt x="6" y="38"/>
                    </a:lnTo>
                    <a:lnTo>
                      <a:pt x="10" y="38"/>
                    </a:lnTo>
                    <a:lnTo>
                      <a:pt x="20" y="38"/>
                    </a:lnTo>
                    <a:lnTo>
                      <a:pt x="26" y="40"/>
                    </a:lnTo>
                    <a:lnTo>
                      <a:pt x="30" y="38"/>
                    </a:lnTo>
                    <a:lnTo>
                      <a:pt x="22" y="32"/>
                    </a:lnTo>
                    <a:lnTo>
                      <a:pt x="16" y="28"/>
                    </a:lnTo>
                    <a:lnTo>
                      <a:pt x="18" y="22"/>
                    </a:lnTo>
                    <a:lnTo>
                      <a:pt x="22" y="22"/>
                    </a:lnTo>
                    <a:lnTo>
                      <a:pt x="28" y="20"/>
                    </a:lnTo>
                    <a:lnTo>
                      <a:pt x="26" y="14"/>
                    </a:lnTo>
                    <a:lnTo>
                      <a:pt x="20" y="16"/>
                    </a:lnTo>
                    <a:lnTo>
                      <a:pt x="14" y="18"/>
                    </a:lnTo>
                    <a:lnTo>
                      <a:pt x="12" y="12"/>
                    </a:lnTo>
                    <a:lnTo>
                      <a:pt x="14" y="8"/>
                    </a:lnTo>
                    <a:lnTo>
                      <a:pt x="20" y="6"/>
                    </a:lnTo>
                    <a:lnTo>
                      <a:pt x="24" y="2"/>
                    </a:lnTo>
                    <a:lnTo>
                      <a:pt x="32" y="0"/>
                    </a:lnTo>
                    <a:lnTo>
                      <a:pt x="38" y="0"/>
                    </a:lnTo>
                    <a:lnTo>
                      <a:pt x="42" y="6"/>
                    </a:lnTo>
                    <a:lnTo>
                      <a:pt x="42" y="48"/>
                    </a:lnTo>
                    <a:lnTo>
                      <a:pt x="64" y="48"/>
                    </a:lnTo>
                    <a:lnTo>
                      <a:pt x="68" y="52"/>
                    </a:lnTo>
                    <a:lnTo>
                      <a:pt x="68" y="56"/>
                    </a:lnTo>
                    <a:lnTo>
                      <a:pt x="60" y="58"/>
                    </a:lnTo>
                    <a:lnTo>
                      <a:pt x="52" y="58"/>
                    </a:lnTo>
                    <a:lnTo>
                      <a:pt x="44" y="60"/>
                    </a:lnTo>
                    <a:lnTo>
                      <a:pt x="42" y="64"/>
                    </a:lnTo>
                    <a:lnTo>
                      <a:pt x="34" y="62"/>
                    </a:lnTo>
                    <a:lnTo>
                      <a:pt x="24" y="60"/>
                    </a:lnTo>
                    <a:lnTo>
                      <a:pt x="20" y="56"/>
                    </a:lnTo>
                    <a:lnTo>
                      <a:pt x="20" y="50"/>
                    </a:lnTo>
                    <a:lnTo>
                      <a:pt x="16" y="50"/>
                    </a:lnTo>
                    <a:lnTo>
                      <a:pt x="12" y="50"/>
                    </a:lnTo>
                    <a:lnTo>
                      <a:pt x="12" y="56"/>
                    </a:lnTo>
                    <a:lnTo>
                      <a:pt x="2" y="52"/>
                    </a:lnTo>
                    <a:lnTo>
                      <a:pt x="2" y="4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72" name="Freeform 88"/>
              <p:cNvSpPr>
                <a:spLocks/>
              </p:cNvSpPr>
              <p:nvPr/>
            </p:nvSpPr>
            <p:spPr bwMode="gray">
              <a:xfrm>
                <a:off x="3175245" y="6555464"/>
                <a:ext cx="27570" cy="29781"/>
              </a:xfrm>
              <a:custGeom>
                <a:avLst/>
                <a:gdLst>
                  <a:gd name="T0" fmla="*/ 6 w 18"/>
                  <a:gd name="T1" fmla="*/ 4 h 18"/>
                  <a:gd name="T2" fmla="*/ 12 w 18"/>
                  <a:gd name="T3" fmla="*/ 0 h 18"/>
                  <a:gd name="T4" fmla="*/ 18 w 18"/>
                  <a:gd name="T5" fmla="*/ 2 h 18"/>
                  <a:gd name="T6" fmla="*/ 18 w 18"/>
                  <a:gd name="T7" fmla="*/ 6 h 18"/>
                  <a:gd name="T8" fmla="*/ 14 w 18"/>
                  <a:gd name="T9" fmla="*/ 10 h 18"/>
                  <a:gd name="T10" fmla="*/ 8 w 18"/>
                  <a:gd name="T11" fmla="*/ 16 h 18"/>
                  <a:gd name="T12" fmla="*/ 4 w 18"/>
                  <a:gd name="T13" fmla="*/ 18 h 18"/>
                  <a:gd name="T14" fmla="*/ 0 w 18"/>
                  <a:gd name="T15" fmla="*/ 16 h 18"/>
                  <a:gd name="T16" fmla="*/ 0 w 18"/>
                  <a:gd name="T17" fmla="*/ 12 h 18"/>
                  <a:gd name="T18" fmla="*/ 4 w 18"/>
                  <a:gd name="T19" fmla="*/ 8 h 18"/>
                  <a:gd name="T20" fmla="*/ 6 w 18"/>
                  <a:gd name="T21"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6" y="4"/>
                    </a:moveTo>
                    <a:lnTo>
                      <a:pt x="12" y="0"/>
                    </a:lnTo>
                    <a:lnTo>
                      <a:pt x="18" y="2"/>
                    </a:lnTo>
                    <a:lnTo>
                      <a:pt x="18" y="6"/>
                    </a:lnTo>
                    <a:lnTo>
                      <a:pt x="14" y="10"/>
                    </a:lnTo>
                    <a:lnTo>
                      <a:pt x="8" y="16"/>
                    </a:lnTo>
                    <a:lnTo>
                      <a:pt x="4" y="18"/>
                    </a:lnTo>
                    <a:lnTo>
                      <a:pt x="0" y="16"/>
                    </a:lnTo>
                    <a:lnTo>
                      <a:pt x="0" y="12"/>
                    </a:lnTo>
                    <a:lnTo>
                      <a:pt x="4" y="8"/>
                    </a:lnTo>
                    <a:lnTo>
                      <a:pt x="6" y="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73" name="Freeform 89"/>
              <p:cNvSpPr>
                <a:spLocks/>
              </p:cNvSpPr>
              <p:nvPr/>
            </p:nvSpPr>
            <p:spPr bwMode="gray">
              <a:xfrm>
                <a:off x="3200844" y="6557588"/>
                <a:ext cx="45294" cy="36163"/>
              </a:xfrm>
              <a:custGeom>
                <a:avLst/>
                <a:gdLst>
                  <a:gd name="T0" fmla="*/ 6 w 28"/>
                  <a:gd name="T1" fmla="*/ 8 h 20"/>
                  <a:gd name="T2" fmla="*/ 10 w 28"/>
                  <a:gd name="T3" fmla="*/ 0 h 20"/>
                  <a:gd name="T4" fmla="*/ 16 w 28"/>
                  <a:gd name="T5" fmla="*/ 0 h 20"/>
                  <a:gd name="T6" fmla="*/ 22 w 28"/>
                  <a:gd name="T7" fmla="*/ 0 h 20"/>
                  <a:gd name="T8" fmla="*/ 28 w 28"/>
                  <a:gd name="T9" fmla="*/ 2 h 20"/>
                  <a:gd name="T10" fmla="*/ 28 w 28"/>
                  <a:gd name="T11" fmla="*/ 6 h 20"/>
                  <a:gd name="T12" fmla="*/ 22 w 28"/>
                  <a:gd name="T13" fmla="*/ 8 h 20"/>
                  <a:gd name="T14" fmla="*/ 18 w 28"/>
                  <a:gd name="T15" fmla="*/ 10 h 20"/>
                  <a:gd name="T16" fmla="*/ 16 w 28"/>
                  <a:gd name="T17" fmla="*/ 10 h 20"/>
                  <a:gd name="T18" fmla="*/ 12 w 28"/>
                  <a:gd name="T19" fmla="*/ 14 h 20"/>
                  <a:gd name="T20" fmla="*/ 8 w 28"/>
                  <a:gd name="T21" fmla="*/ 16 h 20"/>
                  <a:gd name="T22" fmla="*/ 6 w 28"/>
                  <a:gd name="T23" fmla="*/ 20 h 20"/>
                  <a:gd name="T24" fmla="*/ 0 w 28"/>
                  <a:gd name="T25" fmla="*/ 18 h 20"/>
                  <a:gd name="T26" fmla="*/ 0 w 28"/>
                  <a:gd name="T27" fmla="*/ 12 h 20"/>
                  <a:gd name="T28" fmla="*/ 2 w 28"/>
                  <a:gd name="T29" fmla="*/ 10 h 20"/>
                  <a:gd name="T30" fmla="*/ 6 w 28"/>
                  <a:gd name="T31"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20">
                    <a:moveTo>
                      <a:pt x="6" y="8"/>
                    </a:moveTo>
                    <a:lnTo>
                      <a:pt x="10" y="0"/>
                    </a:lnTo>
                    <a:lnTo>
                      <a:pt x="16" y="0"/>
                    </a:lnTo>
                    <a:lnTo>
                      <a:pt x="22" y="0"/>
                    </a:lnTo>
                    <a:lnTo>
                      <a:pt x="28" y="2"/>
                    </a:lnTo>
                    <a:lnTo>
                      <a:pt x="28" y="6"/>
                    </a:lnTo>
                    <a:lnTo>
                      <a:pt x="22" y="8"/>
                    </a:lnTo>
                    <a:lnTo>
                      <a:pt x="18" y="10"/>
                    </a:lnTo>
                    <a:lnTo>
                      <a:pt x="16" y="10"/>
                    </a:lnTo>
                    <a:lnTo>
                      <a:pt x="12" y="14"/>
                    </a:lnTo>
                    <a:lnTo>
                      <a:pt x="8" y="16"/>
                    </a:lnTo>
                    <a:lnTo>
                      <a:pt x="6" y="20"/>
                    </a:lnTo>
                    <a:lnTo>
                      <a:pt x="0" y="18"/>
                    </a:lnTo>
                    <a:lnTo>
                      <a:pt x="0" y="12"/>
                    </a:lnTo>
                    <a:lnTo>
                      <a:pt x="2" y="10"/>
                    </a:lnTo>
                    <a:lnTo>
                      <a:pt x="6" y="8"/>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74" name="Freeform 90"/>
              <p:cNvSpPr>
                <a:spLocks/>
              </p:cNvSpPr>
              <p:nvPr/>
            </p:nvSpPr>
            <p:spPr bwMode="gray">
              <a:xfrm>
                <a:off x="2832591" y="4851584"/>
                <a:ext cx="1000384" cy="1110393"/>
              </a:xfrm>
              <a:custGeom>
                <a:avLst/>
                <a:gdLst>
                  <a:gd name="T0" fmla="*/ 366 w 620"/>
                  <a:gd name="T1" fmla="*/ 36 h 638"/>
                  <a:gd name="T2" fmla="*/ 378 w 620"/>
                  <a:gd name="T3" fmla="*/ 70 h 638"/>
                  <a:gd name="T4" fmla="*/ 362 w 620"/>
                  <a:gd name="T5" fmla="*/ 100 h 638"/>
                  <a:gd name="T6" fmla="*/ 388 w 620"/>
                  <a:gd name="T7" fmla="*/ 78 h 638"/>
                  <a:gd name="T8" fmla="*/ 402 w 620"/>
                  <a:gd name="T9" fmla="*/ 98 h 638"/>
                  <a:gd name="T10" fmla="*/ 404 w 620"/>
                  <a:gd name="T11" fmla="*/ 108 h 638"/>
                  <a:gd name="T12" fmla="*/ 420 w 620"/>
                  <a:gd name="T13" fmla="*/ 92 h 638"/>
                  <a:gd name="T14" fmla="*/ 472 w 620"/>
                  <a:gd name="T15" fmla="*/ 114 h 638"/>
                  <a:gd name="T16" fmla="*/ 476 w 620"/>
                  <a:gd name="T17" fmla="*/ 126 h 638"/>
                  <a:gd name="T18" fmla="*/ 516 w 620"/>
                  <a:gd name="T19" fmla="*/ 130 h 638"/>
                  <a:gd name="T20" fmla="*/ 572 w 620"/>
                  <a:gd name="T21" fmla="*/ 152 h 638"/>
                  <a:gd name="T22" fmla="*/ 614 w 620"/>
                  <a:gd name="T23" fmla="*/ 174 h 638"/>
                  <a:gd name="T24" fmla="*/ 600 w 620"/>
                  <a:gd name="T25" fmla="*/ 246 h 638"/>
                  <a:gd name="T26" fmla="*/ 570 w 620"/>
                  <a:gd name="T27" fmla="*/ 286 h 638"/>
                  <a:gd name="T28" fmla="*/ 556 w 620"/>
                  <a:gd name="T29" fmla="*/ 322 h 638"/>
                  <a:gd name="T30" fmla="*/ 544 w 620"/>
                  <a:gd name="T31" fmla="*/ 392 h 638"/>
                  <a:gd name="T32" fmla="*/ 512 w 620"/>
                  <a:gd name="T33" fmla="*/ 446 h 638"/>
                  <a:gd name="T34" fmla="*/ 454 w 620"/>
                  <a:gd name="T35" fmla="*/ 468 h 638"/>
                  <a:gd name="T36" fmla="*/ 408 w 620"/>
                  <a:gd name="T37" fmla="*/ 494 h 638"/>
                  <a:gd name="T38" fmla="*/ 398 w 620"/>
                  <a:gd name="T39" fmla="*/ 550 h 638"/>
                  <a:gd name="T40" fmla="*/ 374 w 620"/>
                  <a:gd name="T41" fmla="*/ 588 h 638"/>
                  <a:gd name="T42" fmla="*/ 352 w 620"/>
                  <a:gd name="T43" fmla="*/ 606 h 638"/>
                  <a:gd name="T44" fmla="*/ 370 w 620"/>
                  <a:gd name="T45" fmla="*/ 584 h 638"/>
                  <a:gd name="T46" fmla="*/ 352 w 620"/>
                  <a:gd name="T47" fmla="*/ 596 h 638"/>
                  <a:gd name="T48" fmla="*/ 342 w 620"/>
                  <a:gd name="T49" fmla="*/ 622 h 638"/>
                  <a:gd name="T50" fmla="*/ 330 w 620"/>
                  <a:gd name="T51" fmla="*/ 622 h 638"/>
                  <a:gd name="T52" fmla="*/ 286 w 620"/>
                  <a:gd name="T53" fmla="*/ 590 h 638"/>
                  <a:gd name="T54" fmla="*/ 300 w 620"/>
                  <a:gd name="T55" fmla="*/ 540 h 638"/>
                  <a:gd name="T56" fmla="*/ 322 w 620"/>
                  <a:gd name="T57" fmla="*/ 502 h 638"/>
                  <a:gd name="T58" fmla="*/ 314 w 620"/>
                  <a:gd name="T59" fmla="*/ 474 h 638"/>
                  <a:gd name="T60" fmla="*/ 290 w 620"/>
                  <a:gd name="T61" fmla="*/ 446 h 638"/>
                  <a:gd name="T62" fmla="*/ 256 w 620"/>
                  <a:gd name="T63" fmla="*/ 414 h 638"/>
                  <a:gd name="T64" fmla="*/ 260 w 620"/>
                  <a:gd name="T65" fmla="*/ 376 h 638"/>
                  <a:gd name="T66" fmla="*/ 220 w 620"/>
                  <a:gd name="T67" fmla="*/ 342 h 638"/>
                  <a:gd name="T68" fmla="*/ 214 w 620"/>
                  <a:gd name="T69" fmla="*/ 302 h 638"/>
                  <a:gd name="T70" fmla="*/ 162 w 620"/>
                  <a:gd name="T71" fmla="*/ 282 h 638"/>
                  <a:gd name="T72" fmla="*/ 116 w 620"/>
                  <a:gd name="T73" fmla="*/ 244 h 638"/>
                  <a:gd name="T74" fmla="*/ 60 w 620"/>
                  <a:gd name="T75" fmla="*/ 256 h 638"/>
                  <a:gd name="T76" fmla="*/ 48 w 620"/>
                  <a:gd name="T77" fmla="*/ 238 h 638"/>
                  <a:gd name="T78" fmla="*/ 8 w 620"/>
                  <a:gd name="T79" fmla="*/ 222 h 638"/>
                  <a:gd name="T80" fmla="*/ 26 w 620"/>
                  <a:gd name="T81" fmla="*/ 160 h 638"/>
                  <a:gd name="T82" fmla="*/ 70 w 620"/>
                  <a:gd name="T83" fmla="*/ 120 h 638"/>
                  <a:gd name="T84" fmla="*/ 66 w 620"/>
                  <a:gd name="T85" fmla="*/ 72 h 638"/>
                  <a:gd name="T86" fmla="*/ 92 w 620"/>
                  <a:gd name="T87" fmla="*/ 56 h 638"/>
                  <a:gd name="T88" fmla="*/ 130 w 620"/>
                  <a:gd name="T89" fmla="*/ 72 h 638"/>
                  <a:gd name="T90" fmla="*/ 168 w 620"/>
                  <a:gd name="T91" fmla="*/ 44 h 638"/>
                  <a:gd name="T92" fmla="*/ 154 w 620"/>
                  <a:gd name="T93" fmla="*/ 18 h 638"/>
                  <a:gd name="T94" fmla="*/ 194 w 620"/>
                  <a:gd name="T95" fmla="*/ 18 h 638"/>
                  <a:gd name="T96" fmla="*/ 228 w 620"/>
                  <a:gd name="T97" fmla="*/ 22 h 638"/>
                  <a:gd name="T98" fmla="*/ 244 w 620"/>
                  <a:gd name="T99" fmla="*/ 64 h 638"/>
                  <a:gd name="T100" fmla="*/ 276 w 620"/>
                  <a:gd name="T101" fmla="*/ 54 h 638"/>
                  <a:gd name="T102" fmla="*/ 290 w 620"/>
                  <a:gd name="T103" fmla="*/ 44 h 638"/>
                  <a:gd name="T104" fmla="*/ 332 w 620"/>
                  <a:gd name="T105" fmla="*/ 4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0" h="638">
                    <a:moveTo>
                      <a:pt x="356" y="18"/>
                    </a:moveTo>
                    <a:lnTo>
                      <a:pt x="362" y="20"/>
                    </a:lnTo>
                    <a:lnTo>
                      <a:pt x="366" y="24"/>
                    </a:lnTo>
                    <a:lnTo>
                      <a:pt x="364" y="28"/>
                    </a:lnTo>
                    <a:lnTo>
                      <a:pt x="366" y="36"/>
                    </a:lnTo>
                    <a:lnTo>
                      <a:pt x="368" y="44"/>
                    </a:lnTo>
                    <a:lnTo>
                      <a:pt x="376" y="54"/>
                    </a:lnTo>
                    <a:lnTo>
                      <a:pt x="382" y="60"/>
                    </a:lnTo>
                    <a:lnTo>
                      <a:pt x="382" y="68"/>
                    </a:lnTo>
                    <a:lnTo>
                      <a:pt x="378" y="70"/>
                    </a:lnTo>
                    <a:lnTo>
                      <a:pt x="370" y="76"/>
                    </a:lnTo>
                    <a:lnTo>
                      <a:pt x="362" y="84"/>
                    </a:lnTo>
                    <a:lnTo>
                      <a:pt x="360" y="88"/>
                    </a:lnTo>
                    <a:lnTo>
                      <a:pt x="360" y="96"/>
                    </a:lnTo>
                    <a:lnTo>
                      <a:pt x="362" y="100"/>
                    </a:lnTo>
                    <a:lnTo>
                      <a:pt x="368" y="98"/>
                    </a:lnTo>
                    <a:lnTo>
                      <a:pt x="372" y="92"/>
                    </a:lnTo>
                    <a:lnTo>
                      <a:pt x="372" y="82"/>
                    </a:lnTo>
                    <a:lnTo>
                      <a:pt x="380" y="78"/>
                    </a:lnTo>
                    <a:lnTo>
                      <a:pt x="388" y="78"/>
                    </a:lnTo>
                    <a:lnTo>
                      <a:pt x="392" y="82"/>
                    </a:lnTo>
                    <a:lnTo>
                      <a:pt x="400" y="84"/>
                    </a:lnTo>
                    <a:lnTo>
                      <a:pt x="404" y="88"/>
                    </a:lnTo>
                    <a:lnTo>
                      <a:pt x="404" y="92"/>
                    </a:lnTo>
                    <a:lnTo>
                      <a:pt x="402" y="98"/>
                    </a:lnTo>
                    <a:lnTo>
                      <a:pt x="398" y="102"/>
                    </a:lnTo>
                    <a:lnTo>
                      <a:pt x="392" y="108"/>
                    </a:lnTo>
                    <a:lnTo>
                      <a:pt x="392" y="116"/>
                    </a:lnTo>
                    <a:lnTo>
                      <a:pt x="396" y="116"/>
                    </a:lnTo>
                    <a:lnTo>
                      <a:pt x="404" y="108"/>
                    </a:lnTo>
                    <a:lnTo>
                      <a:pt x="406" y="108"/>
                    </a:lnTo>
                    <a:lnTo>
                      <a:pt x="408" y="104"/>
                    </a:lnTo>
                    <a:lnTo>
                      <a:pt x="410" y="98"/>
                    </a:lnTo>
                    <a:lnTo>
                      <a:pt x="414" y="94"/>
                    </a:lnTo>
                    <a:lnTo>
                      <a:pt x="420" y="92"/>
                    </a:lnTo>
                    <a:lnTo>
                      <a:pt x="426" y="94"/>
                    </a:lnTo>
                    <a:lnTo>
                      <a:pt x="440" y="98"/>
                    </a:lnTo>
                    <a:lnTo>
                      <a:pt x="448" y="104"/>
                    </a:lnTo>
                    <a:lnTo>
                      <a:pt x="462" y="110"/>
                    </a:lnTo>
                    <a:lnTo>
                      <a:pt x="472" y="114"/>
                    </a:lnTo>
                    <a:lnTo>
                      <a:pt x="472" y="120"/>
                    </a:lnTo>
                    <a:lnTo>
                      <a:pt x="468" y="126"/>
                    </a:lnTo>
                    <a:lnTo>
                      <a:pt x="466" y="134"/>
                    </a:lnTo>
                    <a:lnTo>
                      <a:pt x="468" y="134"/>
                    </a:lnTo>
                    <a:lnTo>
                      <a:pt x="476" y="126"/>
                    </a:lnTo>
                    <a:lnTo>
                      <a:pt x="482" y="124"/>
                    </a:lnTo>
                    <a:lnTo>
                      <a:pt x="488" y="122"/>
                    </a:lnTo>
                    <a:lnTo>
                      <a:pt x="496" y="124"/>
                    </a:lnTo>
                    <a:lnTo>
                      <a:pt x="506" y="128"/>
                    </a:lnTo>
                    <a:lnTo>
                      <a:pt x="516" y="130"/>
                    </a:lnTo>
                    <a:lnTo>
                      <a:pt x="528" y="130"/>
                    </a:lnTo>
                    <a:lnTo>
                      <a:pt x="538" y="132"/>
                    </a:lnTo>
                    <a:lnTo>
                      <a:pt x="548" y="134"/>
                    </a:lnTo>
                    <a:lnTo>
                      <a:pt x="560" y="142"/>
                    </a:lnTo>
                    <a:lnTo>
                      <a:pt x="572" y="152"/>
                    </a:lnTo>
                    <a:lnTo>
                      <a:pt x="582" y="160"/>
                    </a:lnTo>
                    <a:lnTo>
                      <a:pt x="592" y="166"/>
                    </a:lnTo>
                    <a:lnTo>
                      <a:pt x="602" y="164"/>
                    </a:lnTo>
                    <a:lnTo>
                      <a:pt x="610" y="164"/>
                    </a:lnTo>
                    <a:lnTo>
                      <a:pt x="614" y="174"/>
                    </a:lnTo>
                    <a:lnTo>
                      <a:pt x="620" y="190"/>
                    </a:lnTo>
                    <a:lnTo>
                      <a:pt x="620" y="206"/>
                    </a:lnTo>
                    <a:lnTo>
                      <a:pt x="618" y="224"/>
                    </a:lnTo>
                    <a:lnTo>
                      <a:pt x="608" y="236"/>
                    </a:lnTo>
                    <a:lnTo>
                      <a:pt x="600" y="246"/>
                    </a:lnTo>
                    <a:lnTo>
                      <a:pt x="580" y="264"/>
                    </a:lnTo>
                    <a:lnTo>
                      <a:pt x="580" y="272"/>
                    </a:lnTo>
                    <a:lnTo>
                      <a:pt x="578" y="278"/>
                    </a:lnTo>
                    <a:lnTo>
                      <a:pt x="574" y="282"/>
                    </a:lnTo>
                    <a:lnTo>
                      <a:pt x="570" y="286"/>
                    </a:lnTo>
                    <a:lnTo>
                      <a:pt x="562" y="290"/>
                    </a:lnTo>
                    <a:lnTo>
                      <a:pt x="556" y="294"/>
                    </a:lnTo>
                    <a:lnTo>
                      <a:pt x="554" y="302"/>
                    </a:lnTo>
                    <a:lnTo>
                      <a:pt x="554" y="310"/>
                    </a:lnTo>
                    <a:lnTo>
                      <a:pt x="556" y="322"/>
                    </a:lnTo>
                    <a:lnTo>
                      <a:pt x="556" y="338"/>
                    </a:lnTo>
                    <a:lnTo>
                      <a:pt x="554" y="350"/>
                    </a:lnTo>
                    <a:lnTo>
                      <a:pt x="552" y="366"/>
                    </a:lnTo>
                    <a:lnTo>
                      <a:pt x="548" y="376"/>
                    </a:lnTo>
                    <a:lnTo>
                      <a:pt x="544" y="392"/>
                    </a:lnTo>
                    <a:lnTo>
                      <a:pt x="536" y="408"/>
                    </a:lnTo>
                    <a:lnTo>
                      <a:pt x="528" y="420"/>
                    </a:lnTo>
                    <a:lnTo>
                      <a:pt x="524" y="434"/>
                    </a:lnTo>
                    <a:lnTo>
                      <a:pt x="518" y="440"/>
                    </a:lnTo>
                    <a:lnTo>
                      <a:pt x="512" y="446"/>
                    </a:lnTo>
                    <a:lnTo>
                      <a:pt x="508" y="452"/>
                    </a:lnTo>
                    <a:lnTo>
                      <a:pt x="494" y="456"/>
                    </a:lnTo>
                    <a:lnTo>
                      <a:pt x="482" y="456"/>
                    </a:lnTo>
                    <a:lnTo>
                      <a:pt x="464" y="458"/>
                    </a:lnTo>
                    <a:lnTo>
                      <a:pt x="454" y="468"/>
                    </a:lnTo>
                    <a:lnTo>
                      <a:pt x="446" y="472"/>
                    </a:lnTo>
                    <a:lnTo>
                      <a:pt x="438" y="472"/>
                    </a:lnTo>
                    <a:lnTo>
                      <a:pt x="430" y="480"/>
                    </a:lnTo>
                    <a:lnTo>
                      <a:pt x="418" y="484"/>
                    </a:lnTo>
                    <a:lnTo>
                      <a:pt x="408" y="494"/>
                    </a:lnTo>
                    <a:lnTo>
                      <a:pt x="404" y="502"/>
                    </a:lnTo>
                    <a:lnTo>
                      <a:pt x="402" y="516"/>
                    </a:lnTo>
                    <a:lnTo>
                      <a:pt x="402" y="526"/>
                    </a:lnTo>
                    <a:lnTo>
                      <a:pt x="404" y="542"/>
                    </a:lnTo>
                    <a:lnTo>
                      <a:pt x="398" y="550"/>
                    </a:lnTo>
                    <a:lnTo>
                      <a:pt x="390" y="560"/>
                    </a:lnTo>
                    <a:lnTo>
                      <a:pt x="384" y="566"/>
                    </a:lnTo>
                    <a:lnTo>
                      <a:pt x="380" y="574"/>
                    </a:lnTo>
                    <a:lnTo>
                      <a:pt x="376" y="584"/>
                    </a:lnTo>
                    <a:lnTo>
                      <a:pt x="374" y="588"/>
                    </a:lnTo>
                    <a:lnTo>
                      <a:pt x="370" y="592"/>
                    </a:lnTo>
                    <a:lnTo>
                      <a:pt x="366" y="600"/>
                    </a:lnTo>
                    <a:lnTo>
                      <a:pt x="360" y="604"/>
                    </a:lnTo>
                    <a:lnTo>
                      <a:pt x="352" y="610"/>
                    </a:lnTo>
                    <a:lnTo>
                      <a:pt x="352" y="606"/>
                    </a:lnTo>
                    <a:lnTo>
                      <a:pt x="352" y="604"/>
                    </a:lnTo>
                    <a:lnTo>
                      <a:pt x="356" y="600"/>
                    </a:lnTo>
                    <a:lnTo>
                      <a:pt x="360" y="596"/>
                    </a:lnTo>
                    <a:lnTo>
                      <a:pt x="366" y="590"/>
                    </a:lnTo>
                    <a:lnTo>
                      <a:pt x="370" y="584"/>
                    </a:lnTo>
                    <a:lnTo>
                      <a:pt x="368" y="580"/>
                    </a:lnTo>
                    <a:lnTo>
                      <a:pt x="364" y="582"/>
                    </a:lnTo>
                    <a:lnTo>
                      <a:pt x="360" y="586"/>
                    </a:lnTo>
                    <a:lnTo>
                      <a:pt x="356" y="592"/>
                    </a:lnTo>
                    <a:lnTo>
                      <a:pt x="352" y="596"/>
                    </a:lnTo>
                    <a:lnTo>
                      <a:pt x="348" y="600"/>
                    </a:lnTo>
                    <a:lnTo>
                      <a:pt x="348" y="606"/>
                    </a:lnTo>
                    <a:lnTo>
                      <a:pt x="346" y="612"/>
                    </a:lnTo>
                    <a:lnTo>
                      <a:pt x="344" y="618"/>
                    </a:lnTo>
                    <a:lnTo>
                      <a:pt x="342" y="622"/>
                    </a:lnTo>
                    <a:lnTo>
                      <a:pt x="336" y="630"/>
                    </a:lnTo>
                    <a:lnTo>
                      <a:pt x="332" y="638"/>
                    </a:lnTo>
                    <a:lnTo>
                      <a:pt x="328" y="634"/>
                    </a:lnTo>
                    <a:lnTo>
                      <a:pt x="328" y="628"/>
                    </a:lnTo>
                    <a:lnTo>
                      <a:pt x="330" y="622"/>
                    </a:lnTo>
                    <a:lnTo>
                      <a:pt x="326" y="614"/>
                    </a:lnTo>
                    <a:lnTo>
                      <a:pt x="320" y="610"/>
                    </a:lnTo>
                    <a:lnTo>
                      <a:pt x="308" y="600"/>
                    </a:lnTo>
                    <a:lnTo>
                      <a:pt x="294" y="592"/>
                    </a:lnTo>
                    <a:lnTo>
                      <a:pt x="286" y="590"/>
                    </a:lnTo>
                    <a:lnTo>
                      <a:pt x="278" y="580"/>
                    </a:lnTo>
                    <a:lnTo>
                      <a:pt x="268" y="572"/>
                    </a:lnTo>
                    <a:lnTo>
                      <a:pt x="270" y="568"/>
                    </a:lnTo>
                    <a:lnTo>
                      <a:pt x="276" y="564"/>
                    </a:lnTo>
                    <a:lnTo>
                      <a:pt x="300" y="540"/>
                    </a:lnTo>
                    <a:lnTo>
                      <a:pt x="308" y="534"/>
                    </a:lnTo>
                    <a:lnTo>
                      <a:pt x="316" y="530"/>
                    </a:lnTo>
                    <a:lnTo>
                      <a:pt x="320" y="524"/>
                    </a:lnTo>
                    <a:lnTo>
                      <a:pt x="324" y="512"/>
                    </a:lnTo>
                    <a:lnTo>
                      <a:pt x="322" y="502"/>
                    </a:lnTo>
                    <a:lnTo>
                      <a:pt x="318" y="498"/>
                    </a:lnTo>
                    <a:lnTo>
                      <a:pt x="308" y="496"/>
                    </a:lnTo>
                    <a:lnTo>
                      <a:pt x="308" y="490"/>
                    </a:lnTo>
                    <a:lnTo>
                      <a:pt x="312" y="482"/>
                    </a:lnTo>
                    <a:lnTo>
                      <a:pt x="314" y="474"/>
                    </a:lnTo>
                    <a:lnTo>
                      <a:pt x="308" y="472"/>
                    </a:lnTo>
                    <a:lnTo>
                      <a:pt x="300" y="474"/>
                    </a:lnTo>
                    <a:lnTo>
                      <a:pt x="292" y="466"/>
                    </a:lnTo>
                    <a:lnTo>
                      <a:pt x="288" y="456"/>
                    </a:lnTo>
                    <a:lnTo>
                      <a:pt x="290" y="446"/>
                    </a:lnTo>
                    <a:lnTo>
                      <a:pt x="284" y="442"/>
                    </a:lnTo>
                    <a:lnTo>
                      <a:pt x="274" y="440"/>
                    </a:lnTo>
                    <a:lnTo>
                      <a:pt x="266" y="442"/>
                    </a:lnTo>
                    <a:lnTo>
                      <a:pt x="256" y="442"/>
                    </a:lnTo>
                    <a:lnTo>
                      <a:pt x="256" y="414"/>
                    </a:lnTo>
                    <a:lnTo>
                      <a:pt x="252" y="406"/>
                    </a:lnTo>
                    <a:lnTo>
                      <a:pt x="256" y="402"/>
                    </a:lnTo>
                    <a:lnTo>
                      <a:pt x="252" y="396"/>
                    </a:lnTo>
                    <a:lnTo>
                      <a:pt x="260" y="382"/>
                    </a:lnTo>
                    <a:lnTo>
                      <a:pt x="260" y="376"/>
                    </a:lnTo>
                    <a:lnTo>
                      <a:pt x="258" y="366"/>
                    </a:lnTo>
                    <a:lnTo>
                      <a:pt x="248" y="362"/>
                    </a:lnTo>
                    <a:lnTo>
                      <a:pt x="246" y="350"/>
                    </a:lnTo>
                    <a:lnTo>
                      <a:pt x="248" y="342"/>
                    </a:lnTo>
                    <a:lnTo>
                      <a:pt x="220" y="342"/>
                    </a:lnTo>
                    <a:lnTo>
                      <a:pt x="218" y="330"/>
                    </a:lnTo>
                    <a:lnTo>
                      <a:pt x="218" y="326"/>
                    </a:lnTo>
                    <a:lnTo>
                      <a:pt x="220" y="322"/>
                    </a:lnTo>
                    <a:lnTo>
                      <a:pt x="218" y="314"/>
                    </a:lnTo>
                    <a:lnTo>
                      <a:pt x="214" y="302"/>
                    </a:lnTo>
                    <a:lnTo>
                      <a:pt x="196" y="298"/>
                    </a:lnTo>
                    <a:lnTo>
                      <a:pt x="184" y="292"/>
                    </a:lnTo>
                    <a:lnTo>
                      <a:pt x="176" y="290"/>
                    </a:lnTo>
                    <a:lnTo>
                      <a:pt x="172" y="284"/>
                    </a:lnTo>
                    <a:lnTo>
                      <a:pt x="162" y="282"/>
                    </a:lnTo>
                    <a:lnTo>
                      <a:pt x="152" y="280"/>
                    </a:lnTo>
                    <a:lnTo>
                      <a:pt x="140" y="268"/>
                    </a:lnTo>
                    <a:lnTo>
                      <a:pt x="138" y="240"/>
                    </a:lnTo>
                    <a:lnTo>
                      <a:pt x="126" y="240"/>
                    </a:lnTo>
                    <a:lnTo>
                      <a:pt x="116" y="244"/>
                    </a:lnTo>
                    <a:lnTo>
                      <a:pt x="114" y="244"/>
                    </a:lnTo>
                    <a:lnTo>
                      <a:pt x="106" y="250"/>
                    </a:lnTo>
                    <a:lnTo>
                      <a:pt x="92" y="256"/>
                    </a:lnTo>
                    <a:lnTo>
                      <a:pt x="72" y="258"/>
                    </a:lnTo>
                    <a:lnTo>
                      <a:pt x="60" y="256"/>
                    </a:lnTo>
                    <a:lnTo>
                      <a:pt x="54" y="256"/>
                    </a:lnTo>
                    <a:lnTo>
                      <a:pt x="52" y="250"/>
                    </a:lnTo>
                    <a:lnTo>
                      <a:pt x="56" y="238"/>
                    </a:lnTo>
                    <a:lnTo>
                      <a:pt x="54" y="232"/>
                    </a:lnTo>
                    <a:lnTo>
                      <a:pt x="48" y="238"/>
                    </a:lnTo>
                    <a:lnTo>
                      <a:pt x="38" y="242"/>
                    </a:lnTo>
                    <a:lnTo>
                      <a:pt x="36" y="244"/>
                    </a:lnTo>
                    <a:lnTo>
                      <a:pt x="28" y="242"/>
                    </a:lnTo>
                    <a:lnTo>
                      <a:pt x="18" y="232"/>
                    </a:lnTo>
                    <a:lnTo>
                      <a:pt x="8" y="222"/>
                    </a:lnTo>
                    <a:lnTo>
                      <a:pt x="0" y="200"/>
                    </a:lnTo>
                    <a:lnTo>
                      <a:pt x="8" y="188"/>
                    </a:lnTo>
                    <a:lnTo>
                      <a:pt x="14" y="182"/>
                    </a:lnTo>
                    <a:lnTo>
                      <a:pt x="16" y="172"/>
                    </a:lnTo>
                    <a:lnTo>
                      <a:pt x="26" y="160"/>
                    </a:lnTo>
                    <a:lnTo>
                      <a:pt x="40" y="154"/>
                    </a:lnTo>
                    <a:lnTo>
                      <a:pt x="62" y="152"/>
                    </a:lnTo>
                    <a:lnTo>
                      <a:pt x="68" y="138"/>
                    </a:lnTo>
                    <a:lnTo>
                      <a:pt x="68" y="126"/>
                    </a:lnTo>
                    <a:lnTo>
                      <a:pt x="70" y="120"/>
                    </a:lnTo>
                    <a:lnTo>
                      <a:pt x="72" y="106"/>
                    </a:lnTo>
                    <a:lnTo>
                      <a:pt x="70" y="94"/>
                    </a:lnTo>
                    <a:lnTo>
                      <a:pt x="64" y="86"/>
                    </a:lnTo>
                    <a:lnTo>
                      <a:pt x="64" y="74"/>
                    </a:lnTo>
                    <a:lnTo>
                      <a:pt x="66" y="72"/>
                    </a:lnTo>
                    <a:lnTo>
                      <a:pt x="76" y="74"/>
                    </a:lnTo>
                    <a:lnTo>
                      <a:pt x="76" y="68"/>
                    </a:lnTo>
                    <a:lnTo>
                      <a:pt x="64" y="64"/>
                    </a:lnTo>
                    <a:lnTo>
                      <a:pt x="64" y="58"/>
                    </a:lnTo>
                    <a:lnTo>
                      <a:pt x="92" y="56"/>
                    </a:lnTo>
                    <a:lnTo>
                      <a:pt x="102" y="54"/>
                    </a:lnTo>
                    <a:lnTo>
                      <a:pt x="108" y="56"/>
                    </a:lnTo>
                    <a:lnTo>
                      <a:pt x="112" y="62"/>
                    </a:lnTo>
                    <a:lnTo>
                      <a:pt x="120" y="70"/>
                    </a:lnTo>
                    <a:lnTo>
                      <a:pt x="130" y="72"/>
                    </a:lnTo>
                    <a:lnTo>
                      <a:pt x="144" y="68"/>
                    </a:lnTo>
                    <a:lnTo>
                      <a:pt x="150" y="62"/>
                    </a:lnTo>
                    <a:lnTo>
                      <a:pt x="156" y="56"/>
                    </a:lnTo>
                    <a:lnTo>
                      <a:pt x="168" y="52"/>
                    </a:lnTo>
                    <a:lnTo>
                      <a:pt x="168" y="44"/>
                    </a:lnTo>
                    <a:lnTo>
                      <a:pt x="162" y="44"/>
                    </a:lnTo>
                    <a:lnTo>
                      <a:pt x="156" y="36"/>
                    </a:lnTo>
                    <a:lnTo>
                      <a:pt x="154" y="26"/>
                    </a:lnTo>
                    <a:lnTo>
                      <a:pt x="148" y="20"/>
                    </a:lnTo>
                    <a:lnTo>
                      <a:pt x="154" y="18"/>
                    </a:lnTo>
                    <a:lnTo>
                      <a:pt x="162" y="22"/>
                    </a:lnTo>
                    <a:lnTo>
                      <a:pt x="174" y="22"/>
                    </a:lnTo>
                    <a:lnTo>
                      <a:pt x="178" y="24"/>
                    </a:lnTo>
                    <a:lnTo>
                      <a:pt x="184" y="20"/>
                    </a:lnTo>
                    <a:lnTo>
                      <a:pt x="194" y="18"/>
                    </a:lnTo>
                    <a:lnTo>
                      <a:pt x="206" y="14"/>
                    </a:lnTo>
                    <a:lnTo>
                      <a:pt x="210" y="4"/>
                    </a:lnTo>
                    <a:lnTo>
                      <a:pt x="208" y="0"/>
                    </a:lnTo>
                    <a:lnTo>
                      <a:pt x="220" y="0"/>
                    </a:lnTo>
                    <a:lnTo>
                      <a:pt x="228" y="22"/>
                    </a:lnTo>
                    <a:lnTo>
                      <a:pt x="222" y="28"/>
                    </a:lnTo>
                    <a:lnTo>
                      <a:pt x="222" y="48"/>
                    </a:lnTo>
                    <a:lnTo>
                      <a:pt x="228" y="56"/>
                    </a:lnTo>
                    <a:lnTo>
                      <a:pt x="236" y="64"/>
                    </a:lnTo>
                    <a:lnTo>
                      <a:pt x="244" y="64"/>
                    </a:lnTo>
                    <a:lnTo>
                      <a:pt x="254" y="62"/>
                    </a:lnTo>
                    <a:lnTo>
                      <a:pt x="260" y="58"/>
                    </a:lnTo>
                    <a:lnTo>
                      <a:pt x="268" y="54"/>
                    </a:lnTo>
                    <a:lnTo>
                      <a:pt x="272" y="50"/>
                    </a:lnTo>
                    <a:lnTo>
                      <a:pt x="276" y="54"/>
                    </a:lnTo>
                    <a:lnTo>
                      <a:pt x="282" y="54"/>
                    </a:lnTo>
                    <a:lnTo>
                      <a:pt x="284" y="54"/>
                    </a:lnTo>
                    <a:lnTo>
                      <a:pt x="286" y="48"/>
                    </a:lnTo>
                    <a:lnTo>
                      <a:pt x="286" y="44"/>
                    </a:lnTo>
                    <a:lnTo>
                      <a:pt x="290" y="44"/>
                    </a:lnTo>
                    <a:lnTo>
                      <a:pt x="300" y="46"/>
                    </a:lnTo>
                    <a:lnTo>
                      <a:pt x="310" y="50"/>
                    </a:lnTo>
                    <a:lnTo>
                      <a:pt x="316" y="50"/>
                    </a:lnTo>
                    <a:lnTo>
                      <a:pt x="322" y="46"/>
                    </a:lnTo>
                    <a:lnTo>
                      <a:pt x="332" y="48"/>
                    </a:lnTo>
                    <a:lnTo>
                      <a:pt x="338" y="52"/>
                    </a:lnTo>
                    <a:lnTo>
                      <a:pt x="350" y="24"/>
                    </a:lnTo>
                    <a:lnTo>
                      <a:pt x="356" y="18"/>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75" name="Freeform 96"/>
              <p:cNvSpPr>
                <a:spLocks/>
              </p:cNvSpPr>
              <p:nvPr/>
            </p:nvSpPr>
            <p:spPr bwMode="gray">
              <a:xfrm>
                <a:off x="4289845" y="4213427"/>
                <a:ext cx="212680" cy="185067"/>
              </a:xfrm>
              <a:custGeom>
                <a:avLst/>
                <a:gdLst>
                  <a:gd name="T0" fmla="*/ 0 w 132"/>
                  <a:gd name="T1" fmla="*/ 106 h 106"/>
                  <a:gd name="T2" fmla="*/ 4 w 132"/>
                  <a:gd name="T3" fmla="*/ 94 h 106"/>
                  <a:gd name="T4" fmla="*/ 14 w 132"/>
                  <a:gd name="T5" fmla="*/ 78 h 106"/>
                  <a:gd name="T6" fmla="*/ 20 w 132"/>
                  <a:gd name="T7" fmla="*/ 62 h 106"/>
                  <a:gd name="T8" fmla="*/ 30 w 132"/>
                  <a:gd name="T9" fmla="*/ 54 h 106"/>
                  <a:gd name="T10" fmla="*/ 36 w 132"/>
                  <a:gd name="T11" fmla="*/ 38 h 106"/>
                  <a:gd name="T12" fmla="*/ 46 w 132"/>
                  <a:gd name="T13" fmla="*/ 24 h 106"/>
                  <a:gd name="T14" fmla="*/ 52 w 132"/>
                  <a:gd name="T15" fmla="*/ 18 h 106"/>
                  <a:gd name="T16" fmla="*/ 60 w 132"/>
                  <a:gd name="T17" fmla="*/ 8 h 106"/>
                  <a:gd name="T18" fmla="*/ 64 w 132"/>
                  <a:gd name="T19" fmla="*/ 0 h 106"/>
                  <a:gd name="T20" fmla="*/ 132 w 132"/>
                  <a:gd name="T21" fmla="*/ 0 h 106"/>
                  <a:gd name="T22" fmla="*/ 132 w 132"/>
                  <a:gd name="T23" fmla="*/ 28 h 106"/>
                  <a:gd name="T24" fmla="*/ 82 w 132"/>
                  <a:gd name="T25" fmla="*/ 28 h 106"/>
                  <a:gd name="T26" fmla="*/ 82 w 132"/>
                  <a:gd name="T27" fmla="*/ 70 h 106"/>
                  <a:gd name="T28" fmla="*/ 72 w 132"/>
                  <a:gd name="T29" fmla="*/ 70 h 106"/>
                  <a:gd name="T30" fmla="*/ 64 w 132"/>
                  <a:gd name="T31" fmla="*/ 74 h 106"/>
                  <a:gd name="T32" fmla="*/ 64 w 132"/>
                  <a:gd name="T33" fmla="*/ 82 h 106"/>
                  <a:gd name="T34" fmla="*/ 64 w 132"/>
                  <a:gd name="T35" fmla="*/ 106 h 106"/>
                  <a:gd name="T36" fmla="*/ 0 w 132"/>
                  <a:gd name="T3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06">
                    <a:moveTo>
                      <a:pt x="0" y="106"/>
                    </a:moveTo>
                    <a:lnTo>
                      <a:pt x="4" y="94"/>
                    </a:lnTo>
                    <a:lnTo>
                      <a:pt x="14" y="78"/>
                    </a:lnTo>
                    <a:lnTo>
                      <a:pt x="20" y="62"/>
                    </a:lnTo>
                    <a:lnTo>
                      <a:pt x="30" y="54"/>
                    </a:lnTo>
                    <a:lnTo>
                      <a:pt x="36" y="38"/>
                    </a:lnTo>
                    <a:lnTo>
                      <a:pt x="46" y="24"/>
                    </a:lnTo>
                    <a:lnTo>
                      <a:pt x="52" y="18"/>
                    </a:lnTo>
                    <a:lnTo>
                      <a:pt x="60" y="8"/>
                    </a:lnTo>
                    <a:lnTo>
                      <a:pt x="64" y="0"/>
                    </a:lnTo>
                    <a:lnTo>
                      <a:pt x="132" y="0"/>
                    </a:lnTo>
                    <a:lnTo>
                      <a:pt x="132" y="28"/>
                    </a:lnTo>
                    <a:lnTo>
                      <a:pt x="82" y="28"/>
                    </a:lnTo>
                    <a:lnTo>
                      <a:pt x="82" y="70"/>
                    </a:lnTo>
                    <a:lnTo>
                      <a:pt x="72" y="70"/>
                    </a:lnTo>
                    <a:lnTo>
                      <a:pt x="64" y="74"/>
                    </a:lnTo>
                    <a:lnTo>
                      <a:pt x="64" y="82"/>
                    </a:lnTo>
                    <a:lnTo>
                      <a:pt x="64" y="106"/>
                    </a:lnTo>
                    <a:lnTo>
                      <a:pt x="0" y="10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76" name="Freeform 97"/>
              <p:cNvSpPr>
                <a:spLocks/>
              </p:cNvSpPr>
              <p:nvPr/>
            </p:nvSpPr>
            <p:spPr bwMode="gray">
              <a:xfrm>
                <a:off x="4303629" y="4643120"/>
                <a:ext cx="76801" cy="48926"/>
              </a:xfrm>
              <a:custGeom>
                <a:avLst/>
                <a:gdLst>
                  <a:gd name="T0" fmla="*/ 0 w 48"/>
                  <a:gd name="T1" fmla="*/ 6 h 28"/>
                  <a:gd name="T2" fmla="*/ 18 w 48"/>
                  <a:gd name="T3" fmla="*/ 4 h 28"/>
                  <a:gd name="T4" fmla="*/ 22 w 48"/>
                  <a:gd name="T5" fmla="*/ 0 h 28"/>
                  <a:gd name="T6" fmla="*/ 48 w 48"/>
                  <a:gd name="T7" fmla="*/ 0 h 28"/>
                  <a:gd name="T8" fmla="*/ 44 w 48"/>
                  <a:gd name="T9" fmla="*/ 10 h 28"/>
                  <a:gd name="T10" fmla="*/ 42 w 48"/>
                  <a:gd name="T11" fmla="*/ 16 h 28"/>
                  <a:gd name="T12" fmla="*/ 30 w 48"/>
                  <a:gd name="T13" fmla="*/ 20 h 28"/>
                  <a:gd name="T14" fmla="*/ 22 w 48"/>
                  <a:gd name="T15" fmla="*/ 28 h 28"/>
                  <a:gd name="T16" fmla="*/ 16 w 48"/>
                  <a:gd name="T17" fmla="*/ 22 h 28"/>
                  <a:gd name="T18" fmla="*/ 8 w 48"/>
                  <a:gd name="T19" fmla="*/ 14 h 28"/>
                  <a:gd name="T20" fmla="*/ 6 w 48"/>
                  <a:gd name="T21" fmla="*/ 12 h 28"/>
                  <a:gd name="T22" fmla="*/ 0 w 48"/>
                  <a:gd name="T23"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8">
                    <a:moveTo>
                      <a:pt x="0" y="6"/>
                    </a:moveTo>
                    <a:lnTo>
                      <a:pt x="18" y="4"/>
                    </a:lnTo>
                    <a:lnTo>
                      <a:pt x="22" y="0"/>
                    </a:lnTo>
                    <a:lnTo>
                      <a:pt x="48" y="0"/>
                    </a:lnTo>
                    <a:lnTo>
                      <a:pt x="44" y="10"/>
                    </a:lnTo>
                    <a:lnTo>
                      <a:pt x="42" y="16"/>
                    </a:lnTo>
                    <a:lnTo>
                      <a:pt x="30" y="20"/>
                    </a:lnTo>
                    <a:lnTo>
                      <a:pt x="22" y="28"/>
                    </a:lnTo>
                    <a:lnTo>
                      <a:pt x="16" y="22"/>
                    </a:lnTo>
                    <a:lnTo>
                      <a:pt x="8" y="14"/>
                    </a:lnTo>
                    <a:lnTo>
                      <a:pt x="6" y="12"/>
                    </a:lnTo>
                    <a:lnTo>
                      <a:pt x="0" y="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77" name="Freeform 98"/>
              <p:cNvSpPr>
                <a:spLocks/>
              </p:cNvSpPr>
              <p:nvPr/>
            </p:nvSpPr>
            <p:spPr bwMode="gray">
              <a:xfrm>
                <a:off x="4390274" y="4719697"/>
                <a:ext cx="70894" cy="82961"/>
              </a:xfrm>
              <a:custGeom>
                <a:avLst/>
                <a:gdLst>
                  <a:gd name="T0" fmla="*/ 0 w 44"/>
                  <a:gd name="T1" fmla="*/ 16 h 48"/>
                  <a:gd name="T2" fmla="*/ 8 w 44"/>
                  <a:gd name="T3" fmla="*/ 8 h 48"/>
                  <a:gd name="T4" fmla="*/ 16 w 44"/>
                  <a:gd name="T5" fmla="*/ 2 h 48"/>
                  <a:gd name="T6" fmla="*/ 30 w 44"/>
                  <a:gd name="T7" fmla="*/ 0 h 48"/>
                  <a:gd name="T8" fmla="*/ 38 w 44"/>
                  <a:gd name="T9" fmla="*/ 8 h 48"/>
                  <a:gd name="T10" fmla="*/ 44 w 44"/>
                  <a:gd name="T11" fmla="*/ 16 h 48"/>
                  <a:gd name="T12" fmla="*/ 42 w 44"/>
                  <a:gd name="T13" fmla="*/ 24 h 48"/>
                  <a:gd name="T14" fmla="*/ 40 w 44"/>
                  <a:gd name="T15" fmla="*/ 32 h 48"/>
                  <a:gd name="T16" fmla="*/ 34 w 44"/>
                  <a:gd name="T17" fmla="*/ 40 h 48"/>
                  <a:gd name="T18" fmla="*/ 24 w 44"/>
                  <a:gd name="T19" fmla="*/ 48 h 48"/>
                  <a:gd name="T20" fmla="*/ 16 w 44"/>
                  <a:gd name="T21" fmla="*/ 44 h 48"/>
                  <a:gd name="T22" fmla="*/ 4 w 44"/>
                  <a:gd name="T23" fmla="*/ 32 h 48"/>
                  <a:gd name="T24" fmla="*/ 0 w 44"/>
                  <a:gd name="T25" fmla="*/ 24 h 48"/>
                  <a:gd name="T26" fmla="*/ 0 w 44"/>
                  <a:gd name="T2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8">
                    <a:moveTo>
                      <a:pt x="0" y="16"/>
                    </a:moveTo>
                    <a:lnTo>
                      <a:pt x="8" y="8"/>
                    </a:lnTo>
                    <a:lnTo>
                      <a:pt x="16" y="2"/>
                    </a:lnTo>
                    <a:lnTo>
                      <a:pt x="30" y="0"/>
                    </a:lnTo>
                    <a:lnTo>
                      <a:pt x="38" y="8"/>
                    </a:lnTo>
                    <a:lnTo>
                      <a:pt x="44" y="16"/>
                    </a:lnTo>
                    <a:lnTo>
                      <a:pt x="42" y="24"/>
                    </a:lnTo>
                    <a:lnTo>
                      <a:pt x="40" y="32"/>
                    </a:lnTo>
                    <a:lnTo>
                      <a:pt x="34" y="40"/>
                    </a:lnTo>
                    <a:lnTo>
                      <a:pt x="24" y="48"/>
                    </a:lnTo>
                    <a:lnTo>
                      <a:pt x="16" y="44"/>
                    </a:lnTo>
                    <a:lnTo>
                      <a:pt x="4" y="32"/>
                    </a:lnTo>
                    <a:lnTo>
                      <a:pt x="0" y="24"/>
                    </a:lnTo>
                    <a:lnTo>
                      <a:pt x="0" y="1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78" name="Freeform 99"/>
              <p:cNvSpPr>
                <a:spLocks/>
              </p:cNvSpPr>
              <p:nvPr/>
            </p:nvSpPr>
            <p:spPr bwMode="gray">
              <a:xfrm>
                <a:off x="4289847" y="4213425"/>
                <a:ext cx="319020" cy="374386"/>
              </a:xfrm>
              <a:custGeom>
                <a:avLst/>
                <a:gdLst>
                  <a:gd name="T0" fmla="*/ 0 w 198"/>
                  <a:gd name="T1" fmla="*/ 106 h 214"/>
                  <a:gd name="T2" fmla="*/ 64 w 198"/>
                  <a:gd name="T3" fmla="*/ 106 h 214"/>
                  <a:gd name="T4" fmla="*/ 64 w 198"/>
                  <a:gd name="T5" fmla="*/ 82 h 214"/>
                  <a:gd name="T6" fmla="*/ 64 w 198"/>
                  <a:gd name="T7" fmla="*/ 74 h 214"/>
                  <a:gd name="T8" fmla="*/ 68 w 198"/>
                  <a:gd name="T9" fmla="*/ 72 h 214"/>
                  <a:gd name="T10" fmla="*/ 72 w 198"/>
                  <a:gd name="T11" fmla="*/ 70 h 214"/>
                  <a:gd name="T12" fmla="*/ 82 w 198"/>
                  <a:gd name="T13" fmla="*/ 70 h 214"/>
                  <a:gd name="T14" fmla="*/ 82 w 198"/>
                  <a:gd name="T15" fmla="*/ 28 h 214"/>
                  <a:gd name="T16" fmla="*/ 132 w 198"/>
                  <a:gd name="T17" fmla="*/ 28 h 214"/>
                  <a:gd name="T18" fmla="*/ 132 w 198"/>
                  <a:gd name="T19" fmla="*/ 0 h 214"/>
                  <a:gd name="T20" fmla="*/ 198 w 198"/>
                  <a:gd name="T21" fmla="*/ 48 h 214"/>
                  <a:gd name="T22" fmla="*/ 168 w 198"/>
                  <a:gd name="T23" fmla="*/ 48 h 214"/>
                  <a:gd name="T24" fmla="*/ 180 w 198"/>
                  <a:gd name="T25" fmla="*/ 184 h 214"/>
                  <a:gd name="T26" fmla="*/ 186 w 198"/>
                  <a:gd name="T27" fmla="*/ 192 h 214"/>
                  <a:gd name="T28" fmla="*/ 184 w 198"/>
                  <a:gd name="T29" fmla="*/ 202 h 214"/>
                  <a:gd name="T30" fmla="*/ 84 w 198"/>
                  <a:gd name="T31" fmla="*/ 200 h 214"/>
                  <a:gd name="T32" fmla="*/ 78 w 198"/>
                  <a:gd name="T33" fmla="*/ 214 h 214"/>
                  <a:gd name="T34" fmla="*/ 68 w 198"/>
                  <a:gd name="T35" fmla="*/ 206 h 214"/>
                  <a:gd name="T36" fmla="*/ 60 w 198"/>
                  <a:gd name="T37" fmla="*/ 194 h 214"/>
                  <a:gd name="T38" fmla="*/ 52 w 198"/>
                  <a:gd name="T39" fmla="*/ 188 h 214"/>
                  <a:gd name="T40" fmla="*/ 40 w 198"/>
                  <a:gd name="T41" fmla="*/ 182 h 214"/>
                  <a:gd name="T42" fmla="*/ 26 w 198"/>
                  <a:gd name="T43" fmla="*/ 182 h 214"/>
                  <a:gd name="T44" fmla="*/ 12 w 198"/>
                  <a:gd name="T45" fmla="*/ 184 h 214"/>
                  <a:gd name="T46" fmla="*/ 12 w 198"/>
                  <a:gd name="T47" fmla="*/ 172 h 214"/>
                  <a:gd name="T48" fmla="*/ 18 w 198"/>
                  <a:gd name="T49" fmla="*/ 152 h 214"/>
                  <a:gd name="T50" fmla="*/ 12 w 198"/>
                  <a:gd name="T51" fmla="*/ 144 h 214"/>
                  <a:gd name="T52" fmla="*/ 8 w 198"/>
                  <a:gd name="T53" fmla="*/ 138 h 214"/>
                  <a:gd name="T54" fmla="*/ 12 w 198"/>
                  <a:gd name="T55" fmla="*/ 130 h 214"/>
                  <a:gd name="T56" fmla="*/ 12 w 198"/>
                  <a:gd name="T57" fmla="*/ 122 h 214"/>
                  <a:gd name="T58" fmla="*/ 8 w 198"/>
                  <a:gd name="T59" fmla="*/ 116 h 214"/>
                  <a:gd name="T60" fmla="*/ 0 w 198"/>
                  <a:gd name="T61" fmla="*/ 112 h 214"/>
                  <a:gd name="T62" fmla="*/ 0 w 198"/>
                  <a:gd name="T63" fmla="*/ 10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8" h="214">
                    <a:moveTo>
                      <a:pt x="0" y="106"/>
                    </a:moveTo>
                    <a:lnTo>
                      <a:pt x="64" y="106"/>
                    </a:lnTo>
                    <a:lnTo>
                      <a:pt x="64" y="82"/>
                    </a:lnTo>
                    <a:lnTo>
                      <a:pt x="64" y="74"/>
                    </a:lnTo>
                    <a:lnTo>
                      <a:pt x="68" y="72"/>
                    </a:lnTo>
                    <a:lnTo>
                      <a:pt x="72" y="70"/>
                    </a:lnTo>
                    <a:lnTo>
                      <a:pt x="82" y="70"/>
                    </a:lnTo>
                    <a:lnTo>
                      <a:pt x="82" y="28"/>
                    </a:lnTo>
                    <a:lnTo>
                      <a:pt x="132" y="28"/>
                    </a:lnTo>
                    <a:lnTo>
                      <a:pt x="132" y="0"/>
                    </a:lnTo>
                    <a:lnTo>
                      <a:pt x="198" y="48"/>
                    </a:lnTo>
                    <a:lnTo>
                      <a:pt x="168" y="48"/>
                    </a:lnTo>
                    <a:lnTo>
                      <a:pt x="180" y="184"/>
                    </a:lnTo>
                    <a:lnTo>
                      <a:pt x="186" y="192"/>
                    </a:lnTo>
                    <a:lnTo>
                      <a:pt x="184" y="202"/>
                    </a:lnTo>
                    <a:lnTo>
                      <a:pt x="84" y="200"/>
                    </a:lnTo>
                    <a:lnTo>
                      <a:pt x="78" y="214"/>
                    </a:lnTo>
                    <a:lnTo>
                      <a:pt x="68" y="206"/>
                    </a:lnTo>
                    <a:lnTo>
                      <a:pt x="60" y="194"/>
                    </a:lnTo>
                    <a:lnTo>
                      <a:pt x="52" y="188"/>
                    </a:lnTo>
                    <a:lnTo>
                      <a:pt x="40" y="182"/>
                    </a:lnTo>
                    <a:lnTo>
                      <a:pt x="26" y="182"/>
                    </a:lnTo>
                    <a:lnTo>
                      <a:pt x="12" y="184"/>
                    </a:lnTo>
                    <a:lnTo>
                      <a:pt x="12" y="172"/>
                    </a:lnTo>
                    <a:lnTo>
                      <a:pt x="18" y="152"/>
                    </a:lnTo>
                    <a:lnTo>
                      <a:pt x="12" y="144"/>
                    </a:lnTo>
                    <a:lnTo>
                      <a:pt x="8" y="138"/>
                    </a:lnTo>
                    <a:lnTo>
                      <a:pt x="12" y="130"/>
                    </a:lnTo>
                    <a:lnTo>
                      <a:pt x="12" y="122"/>
                    </a:lnTo>
                    <a:lnTo>
                      <a:pt x="8" y="116"/>
                    </a:lnTo>
                    <a:lnTo>
                      <a:pt x="0" y="112"/>
                    </a:lnTo>
                    <a:lnTo>
                      <a:pt x="0" y="10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79" name="Freeform 100"/>
              <p:cNvSpPr>
                <a:spLocks/>
              </p:cNvSpPr>
              <p:nvPr/>
            </p:nvSpPr>
            <p:spPr bwMode="gray">
              <a:xfrm>
                <a:off x="4339076" y="4643119"/>
                <a:ext cx="187081" cy="153158"/>
              </a:xfrm>
              <a:custGeom>
                <a:avLst/>
                <a:gdLst>
                  <a:gd name="T0" fmla="*/ 60 w 116"/>
                  <a:gd name="T1" fmla="*/ 6 h 88"/>
                  <a:gd name="T2" fmla="*/ 60 w 116"/>
                  <a:gd name="T3" fmla="*/ 8 h 88"/>
                  <a:gd name="T4" fmla="*/ 72 w 116"/>
                  <a:gd name="T5" fmla="*/ 12 h 88"/>
                  <a:gd name="T6" fmla="*/ 84 w 116"/>
                  <a:gd name="T7" fmla="*/ 8 h 88"/>
                  <a:gd name="T8" fmla="*/ 98 w 116"/>
                  <a:gd name="T9" fmla="*/ 6 h 88"/>
                  <a:gd name="T10" fmla="*/ 100 w 116"/>
                  <a:gd name="T11" fmla="*/ 14 h 88"/>
                  <a:gd name="T12" fmla="*/ 106 w 116"/>
                  <a:gd name="T13" fmla="*/ 24 h 88"/>
                  <a:gd name="T14" fmla="*/ 112 w 116"/>
                  <a:gd name="T15" fmla="*/ 38 h 88"/>
                  <a:gd name="T16" fmla="*/ 110 w 116"/>
                  <a:gd name="T17" fmla="*/ 46 h 88"/>
                  <a:gd name="T18" fmla="*/ 112 w 116"/>
                  <a:gd name="T19" fmla="*/ 50 h 88"/>
                  <a:gd name="T20" fmla="*/ 114 w 116"/>
                  <a:gd name="T21" fmla="*/ 54 h 88"/>
                  <a:gd name="T22" fmla="*/ 116 w 116"/>
                  <a:gd name="T23" fmla="*/ 68 h 88"/>
                  <a:gd name="T24" fmla="*/ 110 w 116"/>
                  <a:gd name="T25" fmla="*/ 70 h 88"/>
                  <a:gd name="T26" fmla="*/ 112 w 116"/>
                  <a:gd name="T27" fmla="*/ 80 h 88"/>
                  <a:gd name="T28" fmla="*/ 106 w 116"/>
                  <a:gd name="T29" fmla="*/ 84 h 88"/>
                  <a:gd name="T30" fmla="*/ 100 w 116"/>
                  <a:gd name="T31" fmla="*/ 82 h 88"/>
                  <a:gd name="T32" fmla="*/ 96 w 116"/>
                  <a:gd name="T33" fmla="*/ 88 h 88"/>
                  <a:gd name="T34" fmla="*/ 90 w 116"/>
                  <a:gd name="T35" fmla="*/ 86 h 88"/>
                  <a:gd name="T36" fmla="*/ 88 w 116"/>
                  <a:gd name="T37" fmla="*/ 72 h 88"/>
                  <a:gd name="T38" fmla="*/ 82 w 116"/>
                  <a:gd name="T39" fmla="*/ 70 h 88"/>
                  <a:gd name="T40" fmla="*/ 74 w 116"/>
                  <a:gd name="T41" fmla="*/ 68 h 88"/>
                  <a:gd name="T42" fmla="*/ 76 w 116"/>
                  <a:gd name="T43" fmla="*/ 60 h 88"/>
                  <a:gd name="T44" fmla="*/ 70 w 116"/>
                  <a:gd name="T45" fmla="*/ 52 h 88"/>
                  <a:gd name="T46" fmla="*/ 62 w 116"/>
                  <a:gd name="T47" fmla="*/ 44 h 88"/>
                  <a:gd name="T48" fmla="*/ 48 w 116"/>
                  <a:gd name="T49" fmla="*/ 46 h 88"/>
                  <a:gd name="T50" fmla="*/ 40 w 116"/>
                  <a:gd name="T51" fmla="*/ 52 h 88"/>
                  <a:gd name="T52" fmla="*/ 32 w 116"/>
                  <a:gd name="T53" fmla="*/ 60 h 88"/>
                  <a:gd name="T54" fmla="*/ 24 w 116"/>
                  <a:gd name="T55" fmla="*/ 50 h 88"/>
                  <a:gd name="T56" fmla="*/ 14 w 116"/>
                  <a:gd name="T57" fmla="*/ 40 h 88"/>
                  <a:gd name="T58" fmla="*/ 6 w 116"/>
                  <a:gd name="T59" fmla="*/ 38 h 88"/>
                  <a:gd name="T60" fmla="*/ 0 w 116"/>
                  <a:gd name="T61" fmla="*/ 28 h 88"/>
                  <a:gd name="T62" fmla="*/ 8 w 116"/>
                  <a:gd name="T63" fmla="*/ 20 h 88"/>
                  <a:gd name="T64" fmla="*/ 20 w 116"/>
                  <a:gd name="T65" fmla="*/ 16 h 88"/>
                  <a:gd name="T66" fmla="*/ 22 w 116"/>
                  <a:gd name="T67" fmla="*/ 10 h 88"/>
                  <a:gd name="T68" fmla="*/ 26 w 116"/>
                  <a:gd name="T69" fmla="*/ 0 h 88"/>
                  <a:gd name="T70" fmla="*/ 32 w 116"/>
                  <a:gd name="T71" fmla="*/ 0 h 88"/>
                  <a:gd name="T72" fmla="*/ 38 w 116"/>
                  <a:gd name="T73" fmla="*/ 4 h 88"/>
                  <a:gd name="T74" fmla="*/ 50 w 116"/>
                  <a:gd name="T75" fmla="*/ 4 h 88"/>
                  <a:gd name="T76" fmla="*/ 60 w 116"/>
                  <a:gd name="T77" fmla="*/ 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6" h="88">
                    <a:moveTo>
                      <a:pt x="60" y="6"/>
                    </a:moveTo>
                    <a:lnTo>
                      <a:pt x="60" y="8"/>
                    </a:lnTo>
                    <a:lnTo>
                      <a:pt x="72" y="12"/>
                    </a:lnTo>
                    <a:lnTo>
                      <a:pt x="84" y="8"/>
                    </a:lnTo>
                    <a:lnTo>
                      <a:pt x="98" y="6"/>
                    </a:lnTo>
                    <a:lnTo>
                      <a:pt x="100" y="14"/>
                    </a:lnTo>
                    <a:lnTo>
                      <a:pt x="106" y="24"/>
                    </a:lnTo>
                    <a:lnTo>
                      <a:pt x="112" y="38"/>
                    </a:lnTo>
                    <a:lnTo>
                      <a:pt x="110" y="46"/>
                    </a:lnTo>
                    <a:lnTo>
                      <a:pt x="112" y="50"/>
                    </a:lnTo>
                    <a:lnTo>
                      <a:pt x="114" y="54"/>
                    </a:lnTo>
                    <a:lnTo>
                      <a:pt x="116" y="68"/>
                    </a:lnTo>
                    <a:lnTo>
                      <a:pt x="110" y="70"/>
                    </a:lnTo>
                    <a:lnTo>
                      <a:pt x="112" y="80"/>
                    </a:lnTo>
                    <a:lnTo>
                      <a:pt x="106" y="84"/>
                    </a:lnTo>
                    <a:lnTo>
                      <a:pt x="100" y="82"/>
                    </a:lnTo>
                    <a:lnTo>
                      <a:pt x="96" y="88"/>
                    </a:lnTo>
                    <a:lnTo>
                      <a:pt x="90" y="86"/>
                    </a:lnTo>
                    <a:lnTo>
                      <a:pt x="88" y="72"/>
                    </a:lnTo>
                    <a:lnTo>
                      <a:pt x="82" y="70"/>
                    </a:lnTo>
                    <a:lnTo>
                      <a:pt x="74" y="68"/>
                    </a:lnTo>
                    <a:lnTo>
                      <a:pt x="76" y="60"/>
                    </a:lnTo>
                    <a:lnTo>
                      <a:pt x="70" y="52"/>
                    </a:lnTo>
                    <a:lnTo>
                      <a:pt x="62" y="44"/>
                    </a:lnTo>
                    <a:lnTo>
                      <a:pt x="48" y="46"/>
                    </a:lnTo>
                    <a:lnTo>
                      <a:pt x="40" y="52"/>
                    </a:lnTo>
                    <a:lnTo>
                      <a:pt x="32" y="60"/>
                    </a:lnTo>
                    <a:lnTo>
                      <a:pt x="24" y="50"/>
                    </a:lnTo>
                    <a:lnTo>
                      <a:pt x="14" y="40"/>
                    </a:lnTo>
                    <a:lnTo>
                      <a:pt x="6" y="38"/>
                    </a:lnTo>
                    <a:lnTo>
                      <a:pt x="0" y="28"/>
                    </a:lnTo>
                    <a:lnTo>
                      <a:pt x="8" y="20"/>
                    </a:lnTo>
                    <a:lnTo>
                      <a:pt x="20" y="16"/>
                    </a:lnTo>
                    <a:lnTo>
                      <a:pt x="22" y="10"/>
                    </a:lnTo>
                    <a:lnTo>
                      <a:pt x="26" y="0"/>
                    </a:lnTo>
                    <a:lnTo>
                      <a:pt x="32" y="0"/>
                    </a:lnTo>
                    <a:lnTo>
                      <a:pt x="38" y="4"/>
                    </a:lnTo>
                    <a:lnTo>
                      <a:pt x="50" y="4"/>
                    </a:lnTo>
                    <a:lnTo>
                      <a:pt x="60" y="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80" name="Freeform 101"/>
              <p:cNvSpPr>
                <a:spLocks/>
              </p:cNvSpPr>
              <p:nvPr/>
            </p:nvSpPr>
            <p:spPr bwMode="gray">
              <a:xfrm>
                <a:off x="4429661" y="4760115"/>
                <a:ext cx="106339" cy="116995"/>
              </a:xfrm>
              <a:custGeom>
                <a:avLst/>
                <a:gdLst>
                  <a:gd name="T0" fmla="*/ 50 w 66"/>
                  <a:gd name="T1" fmla="*/ 16 h 66"/>
                  <a:gd name="T2" fmla="*/ 50 w 66"/>
                  <a:gd name="T3" fmla="*/ 26 h 66"/>
                  <a:gd name="T4" fmla="*/ 50 w 66"/>
                  <a:gd name="T5" fmla="*/ 34 h 66"/>
                  <a:gd name="T6" fmla="*/ 58 w 66"/>
                  <a:gd name="T7" fmla="*/ 36 h 66"/>
                  <a:gd name="T8" fmla="*/ 64 w 66"/>
                  <a:gd name="T9" fmla="*/ 40 h 66"/>
                  <a:gd name="T10" fmla="*/ 66 w 66"/>
                  <a:gd name="T11" fmla="*/ 46 h 66"/>
                  <a:gd name="T12" fmla="*/ 66 w 66"/>
                  <a:gd name="T13" fmla="*/ 54 h 66"/>
                  <a:gd name="T14" fmla="*/ 62 w 66"/>
                  <a:gd name="T15" fmla="*/ 66 h 66"/>
                  <a:gd name="T16" fmla="*/ 50 w 66"/>
                  <a:gd name="T17" fmla="*/ 62 h 66"/>
                  <a:gd name="T18" fmla="*/ 38 w 66"/>
                  <a:gd name="T19" fmla="*/ 54 h 66"/>
                  <a:gd name="T20" fmla="*/ 30 w 66"/>
                  <a:gd name="T21" fmla="*/ 44 h 66"/>
                  <a:gd name="T22" fmla="*/ 18 w 66"/>
                  <a:gd name="T23" fmla="*/ 36 h 66"/>
                  <a:gd name="T24" fmla="*/ 8 w 66"/>
                  <a:gd name="T25" fmla="*/ 32 h 66"/>
                  <a:gd name="T26" fmla="*/ 0 w 66"/>
                  <a:gd name="T27" fmla="*/ 24 h 66"/>
                  <a:gd name="T28" fmla="*/ 16 w 66"/>
                  <a:gd name="T29" fmla="*/ 8 h 66"/>
                  <a:gd name="T30" fmla="*/ 18 w 66"/>
                  <a:gd name="T31" fmla="*/ 0 h 66"/>
                  <a:gd name="T32" fmla="*/ 24 w 66"/>
                  <a:gd name="T33" fmla="*/ 0 h 66"/>
                  <a:gd name="T34" fmla="*/ 32 w 66"/>
                  <a:gd name="T35" fmla="*/ 4 h 66"/>
                  <a:gd name="T36" fmla="*/ 34 w 66"/>
                  <a:gd name="T37" fmla="*/ 18 h 66"/>
                  <a:gd name="T38" fmla="*/ 40 w 66"/>
                  <a:gd name="T39" fmla="*/ 20 h 66"/>
                  <a:gd name="T40" fmla="*/ 44 w 66"/>
                  <a:gd name="T41" fmla="*/ 14 h 66"/>
                  <a:gd name="T42" fmla="*/ 50 w 66"/>
                  <a:gd name="T43" fmla="*/ 1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66">
                    <a:moveTo>
                      <a:pt x="50" y="16"/>
                    </a:moveTo>
                    <a:lnTo>
                      <a:pt x="50" y="26"/>
                    </a:lnTo>
                    <a:lnTo>
                      <a:pt x="50" y="34"/>
                    </a:lnTo>
                    <a:lnTo>
                      <a:pt x="58" y="36"/>
                    </a:lnTo>
                    <a:lnTo>
                      <a:pt x="64" y="40"/>
                    </a:lnTo>
                    <a:lnTo>
                      <a:pt x="66" y="46"/>
                    </a:lnTo>
                    <a:lnTo>
                      <a:pt x="66" y="54"/>
                    </a:lnTo>
                    <a:lnTo>
                      <a:pt x="62" y="66"/>
                    </a:lnTo>
                    <a:lnTo>
                      <a:pt x="50" y="62"/>
                    </a:lnTo>
                    <a:lnTo>
                      <a:pt x="38" y="54"/>
                    </a:lnTo>
                    <a:lnTo>
                      <a:pt x="30" y="44"/>
                    </a:lnTo>
                    <a:lnTo>
                      <a:pt x="18" y="36"/>
                    </a:lnTo>
                    <a:lnTo>
                      <a:pt x="8" y="32"/>
                    </a:lnTo>
                    <a:lnTo>
                      <a:pt x="0" y="24"/>
                    </a:lnTo>
                    <a:lnTo>
                      <a:pt x="16" y="8"/>
                    </a:lnTo>
                    <a:lnTo>
                      <a:pt x="18" y="0"/>
                    </a:lnTo>
                    <a:lnTo>
                      <a:pt x="24" y="0"/>
                    </a:lnTo>
                    <a:lnTo>
                      <a:pt x="32" y="4"/>
                    </a:lnTo>
                    <a:lnTo>
                      <a:pt x="34" y="18"/>
                    </a:lnTo>
                    <a:lnTo>
                      <a:pt x="40" y="20"/>
                    </a:lnTo>
                    <a:lnTo>
                      <a:pt x="44" y="14"/>
                    </a:lnTo>
                    <a:lnTo>
                      <a:pt x="50" y="1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81" name="Freeform 102"/>
              <p:cNvSpPr>
                <a:spLocks/>
              </p:cNvSpPr>
              <p:nvPr/>
            </p:nvSpPr>
            <p:spPr bwMode="gray">
              <a:xfrm>
                <a:off x="5069671" y="4338931"/>
                <a:ext cx="269789" cy="450964"/>
              </a:xfrm>
              <a:custGeom>
                <a:avLst/>
                <a:gdLst>
                  <a:gd name="T0" fmla="*/ 166 w 168"/>
                  <a:gd name="T1" fmla="*/ 128 h 258"/>
                  <a:gd name="T2" fmla="*/ 152 w 168"/>
                  <a:gd name="T3" fmla="*/ 130 h 258"/>
                  <a:gd name="T4" fmla="*/ 148 w 168"/>
                  <a:gd name="T5" fmla="*/ 142 h 258"/>
                  <a:gd name="T6" fmla="*/ 136 w 168"/>
                  <a:gd name="T7" fmla="*/ 170 h 258"/>
                  <a:gd name="T8" fmla="*/ 144 w 168"/>
                  <a:gd name="T9" fmla="*/ 178 h 258"/>
                  <a:gd name="T10" fmla="*/ 148 w 168"/>
                  <a:gd name="T11" fmla="*/ 204 h 258"/>
                  <a:gd name="T12" fmla="*/ 136 w 168"/>
                  <a:gd name="T13" fmla="*/ 206 h 258"/>
                  <a:gd name="T14" fmla="*/ 112 w 168"/>
                  <a:gd name="T15" fmla="*/ 230 h 258"/>
                  <a:gd name="T16" fmla="*/ 88 w 168"/>
                  <a:gd name="T17" fmla="*/ 234 h 258"/>
                  <a:gd name="T18" fmla="*/ 86 w 168"/>
                  <a:gd name="T19" fmla="*/ 246 h 258"/>
                  <a:gd name="T20" fmla="*/ 40 w 168"/>
                  <a:gd name="T21" fmla="*/ 258 h 258"/>
                  <a:gd name="T22" fmla="*/ 30 w 168"/>
                  <a:gd name="T23" fmla="*/ 246 h 258"/>
                  <a:gd name="T24" fmla="*/ 10 w 168"/>
                  <a:gd name="T25" fmla="*/ 226 h 258"/>
                  <a:gd name="T26" fmla="*/ 12 w 168"/>
                  <a:gd name="T27" fmla="*/ 216 h 258"/>
                  <a:gd name="T28" fmla="*/ 32 w 168"/>
                  <a:gd name="T29" fmla="*/ 216 h 258"/>
                  <a:gd name="T30" fmla="*/ 26 w 168"/>
                  <a:gd name="T31" fmla="*/ 206 h 258"/>
                  <a:gd name="T32" fmla="*/ 24 w 168"/>
                  <a:gd name="T33" fmla="*/ 182 h 258"/>
                  <a:gd name="T34" fmla="*/ 16 w 168"/>
                  <a:gd name="T35" fmla="*/ 170 h 258"/>
                  <a:gd name="T36" fmla="*/ 2 w 168"/>
                  <a:gd name="T37" fmla="*/ 156 h 258"/>
                  <a:gd name="T38" fmla="*/ 0 w 168"/>
                  <a:gd name="T39" fmla="*/ 144 h 258"/>
                  <a:gd name="T40" fmla="*/ 32 w 168"/>
                  <a:gd name="T41" fmla="*/ 106 h 258"/>
                  <a:gd name="T42" fmla="*/ 36 w 168"/>
                  <a:gd name="T43" fmla="*/ 66 h 258"/>
                  <a:gd name="T44" fmla="*/ 40 w 168"/>
                  <a:gd name="T45" fmla="*/ 50 h 258"/>
                  <a:gd name="T46" fmla="*/ 28 w 168"/>
                  <a:gd name="T47" fmla="*/ 6 h 258"/>
                  <a:gd name="T48" fmla="*/ 34 w 168"/>
                  <a:gd name="T49" fmla="*/ 0 h 258"/>
                  <a:gd name="T50" fmla="*/ 168 w 168"/>
                  <a:gd name="T51" fmla="*/ 54 h 258"/>
                  <a:gd name="T52" fmla="*/ 166 w 168"/>
                  <a:gd name="T53" fmla="*/ 12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8" h="258">
                    <a:moveTo>
                      <a:pt x="166" y="128"/>
                    </a:moveTo>
                    <a:lnTo>
                      <a:pt x="152" y="130"/>
                    </a:lnTo>
                    <a:lnTo>
                      <a:pt x="148" y="142"/>
                    </a:lnTo>
                    <a:lnTo>
                      <a:pt x="136" y="170"/>
                    </a:lnTo>
                    <a:lnTo>
                      <a:pt x="144" y="178"/>
                    </a:lnTo>
                    <a:lnTo>
                      <a:pt x="148" y="204"/>
                    </a:lnTo>
                    <a:lnTo>
                      <a:pt x="136" y="206"/>
                    </a:lnTo>
                    <a:lnTo>
                      <a:pt x="112" y="230"/>
                    </a:lnTo>
                    <a:lnTo>
                      <a:pt x="88" y="234"/>
                    </a:lnTo>
                    <a:lnTo>
                      <a:pt x="86" y="246"/>
                    </a:lnTo>
                    <a:lnTo>
                      <a:pt x="40" y="258"/>
                    </a:lnTo>
                    <a:lnTo>
                      <a:pt x="30" y="246"/>
                    </a:lnTo>
                    <a:lnTo>
                      <a:pt x="10" y="226"/>
                    </a:lnTo>
                    <a:lnTo>
                      <a:pt x="12" y="216"/>
                    </a:lnTo>
                    <a:lnTo>
                      <a:pt x="32" y="216"/>
                    </a:lnTo>
                    <a:lnTo>
                      <a:pt x="26" y="206"/>
                    </a:lnTo>
                    <a:lnTo>
                      <a:pt x="24" y="182"/>
                    </a:lnTo>
                    <a:lnTo>
                      <a:pt x="16" y="170"/>
                    </a:lnTo>
                    <a:lnTo>
                      <a:pt x="2" y="156"/>
                    </a:lnTo>
                    <a:lnTo>
                      <a:pt x="0" y="144"/>
                    </a:lnTo>
                    <a:lnTo>
                      <a:pt x="32" y="106"/>
                    </a:lnTo>
                    <a:lnTo>
                      <a:pt x="36" y="66"/>
                    </a:lnTo>
                    <a:lnTo>
                      <a:pt x="40" y="50"/>
                    </a:lnTo>
                    <a:lnTo>
                      <a:pt x="28" y="6"/>
                    </a:lnTo>
                    <a:lnTo>
                      <a:pt x="34" y="0"/>
                    </a:lnTo>
                    <a:lnTo>
                      <a:pt x="168" y="54"/>
                    </a:lnTo>
                    <a:lnTo>
                      <a:pt x="166" y="128"/>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82" name="Freeform 103"/>
              <p:cNvSpPr>
                <a:spLocks/>
              </p:cNvSpPr>
              <p:nvPr/>
            </p:nvSpPr>
            <p:spPr bwMode="gray">
              <a:xfrm>
                <a:off x="4728987" y="4332550"/>
                <a:ext cx="403699" cy="338224"/>
              </a:xfrm>
              <a:custGeom>
                <a:avLst/>
                <a:gdLst>
                  <a:gd name="T0" fmla="*/ 4 w 251"/>
                  <a:gd name="T1" fmla="*/ 142 h 194"/>
                  <a:gd name="T2" fmla="*/ 18 w 251"/>
                  <a:gd name="T3" fmla="*/ 142 h 194"/>
                  <a:gd name="T4" fmla="*/ 52 w 251"/>
                  <a:gd name="T5" fmla="*/ 136 h 194"/>
                  <a:gd name="T6" fmla="*/ 64 w 251"/>
                  <a:gd name="T7" fmla="*/ 118 h 194"/>
                  <a:gd name="T8" fmla="*/ 66 w 251"/>
                  <a:gd name="T9" fmla="*/ 76 h 194"/>
                  <a:gd name="T10" fmla="*/ 86 w 251"/>
                  <a:gd name="T11" fmla="*/ 72 h 194"/>
                  <a:gd name="T12" fmla="*/ 124 w 251"/>
                  <a:gd name="T13" fmla="*/ 40 h 194"/>
                  <a:gd name="T14" fmla="*/ 191 w 251"/>
                  <a:gd name="T15" fmla="*/ 0 h 194"/>
                  <a:gd name="T16" fmla="*/ 199 w 251"/>
                  <a:gd name="T17" fmla="*/ 2 h 194"/>
                  <a:gd name="T18" fmla="*/ 207 w 251"/>
                  <a:gd name="T19" fmla="*/ 4 h 194"/>
                  <a:gd name="T20" fmla="*/ 217 w 251"/>
                  <a:gd name="T21" fmla="*/ 8 h 194"/>
                  <a:gd name="T22" fmla="*/ 227 w 251"/>
                  <a:gd name="T23" fmla="*/ 16 h 194"/>
                  <a:gd name="T24" fmla="*/ 239 w 251"/>
                  <a:gd name="T25" fmla="*/ 10 h 194"/>
                  <a:gd name="T26" fmla="*/ 251 w 251"/>
                  <a:gd name="T27" fmla="*/ 54 h 194"/>
                  <a:gd name="T28" fmla="*/ 247 w 251"/>
                  <a:gd name="T29" fmla="*/ 70 h 194"/>
                  <a:gd name="T30" fmla="*/ 243 w 251"/>
                  <a:gd name="T31" fmla="*/ 110 h 194"/>
                  <a:gd name="T32" fmla="*/ 211 w 251"/>
                  <a:gd name="T33" fmla="*/ 148 h 194"/>
                  <a:gd name="T34" fmla="*/ 213 w 251"/>
                  <a:gd name="T35" fmla="*/ 160 h 194"/>
                  <a:gd name="T36" fmla="*/ 191 w 251"/>
                  <a:gd name="T37" fmla="*/ 174 h 194"/>
                  <a:gd name="T38" fmla="*/ 156 w 251"/>
                  <a:gd name="T39" fmla="*/ 170 h 194"/>
                  <a:gd name="T40" fmla="*/ 150 w 251"/>
                  <a:gd name="T41" fmla="*/ 178 h 194"/>
                  <a:gd name="T42" fmla="*/ 122 w 251"/>
                  <a:gd name="T43" fmla="*/ 168 h 194"/>
                  <a:gd name="T44" fmla="*/ 112 w 251"/>
                  <a:gd name="T45" fmla="*/ 174 h 194"/>
                  <a:gd name="T46" fmla="*/ 96 w 251"/>
                  <a:gd name="T47" fmla="*/ 162 h 194"/>
                  <a:gd name="T48" fmla="*/ 66 w 251"/>
                  <a:gd name="T49" fmla="*/ 162 h 194"/>
                  <a:gd name="T50" fmla="*/ 54 w 251"/>
                  <a:gd name="T51" fmla="*/ 194 h 194"/>
                  <a:gd name="T52" fmla="*/ 44 w 251"/>
                  <a:gd name="T53" fmla="*/ 184 h 194"/>
                  <a:gd name="T54" fmla="*/ 30 w 251"/>
                  <a:gd name="T55" fmla="*/ 186 h 194"/>
                  <a:gd name="T56" fmla="*/ 16 w 251"/>
                  <a:gd name="T57" fmla="*/ 178 h 194"/>
                  <a:gd name="T58" fmla="*/ 12 w 251"/>
                  <a:gd name="T59" fmla="*/ 176 h 194"/>
                  <a:gd name="T60" fmla="*/ 14 w 251"/>
                  <a:gd name="T61" fmla="*/ 170 h 194"/>
                  <a:gd name="T62" fmla="*/ 4 w 251"/>
                  <a:gd name="T63" fmla="*/ 158 h 194"/>
                  <a:gd name="T64" fmla="*/ 0 w 251"/>
                  <a:gd name="T65" fmla="*/ 150 h 194"/>
                  <a:gd name="T66" fmla="*/ 4 w 251"/>
                  <a:gd name="T67" fmla="*/ 1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1" h="194">
                    <a:moveTo>
                      <a:pt x="4" y="142"/>
                    </a:moveTo>
                    <a:lnTo>
                      <a:pt x="18" y="142"/>
                    </a:lnTo>
                    <a:lnTo>
                      <a:pt x="52" y="136"/>
                    </a:lnTo>
                    <a:lnTo>
                      <a:pt x="64" y="118"/>
                    </a:lnTo>
                    <a:lnTo>
                      <a:pt x="66" y="76"/>
                    </a:lnTo>
                    <a:lnTo>
                      <a:pt x="86" y="72"/>
                    </a:lnTo>
                    <a:lnTo>
                      <a:pt x="124" y="40"/>
                    </a:lnTo>
                    <a:lnTo>
                      <a:pt x="191" y="0"/>
                    </a:lnTo>
                    <a:lnTo>
                      <a:pt x="199" y="2"/>
                    </a:lnTo>
                    <a:lnTo>
                      <a:pt x="207" y="4"/>
                    </a:lnTo>
                    <a:lnTo>
                      <a:pt x="217" y="8"/>
                    </a:lnTo>
                    <a:lnTo>
                      <a:pt x="227" y="16"/>
                    </a:lnTo>
                    <a:lnTo>
                      <a:pt x="239" y="10"/>
                    </a:lnTo>
                    <a:lnTo>
                      <a:pt x="251" y="54"/>
                    </a:lnTo>
                    <a:lnTo>
                      <a:pt x="247" y="70"/>
                    </a:lnTo>
                    <a:lnTo>
                      <a:pt x="243" y="110"/>
                    </a:lnTo>
                    <a:lnTo>
                      <a:pt x="211" y="148"/>
                    </a:lnTo>
                    <a:lnTo>
                      <a:pt x="213" y="160"/>
                    </a:lnTo>
                    <a:lnTo>
                      <a:pt x="191" y="174"/>
                    </a:lnTo>
                    <a:lnTo>
                      <a:pt x="156" y="170"/>
                    </a:lnTo>
                    <a:lnTo>
                      <a:pt x="150" y="178"/>
                    </a:lnTo>
                    <a:lnTo>
                      <a:pt x="122" y="168"/>
                    </a:lnTo>
                    <a:lnTo>
                      <a:pt x="112" y="174"/>
                    </a:lnTo>
                    <a:lnTo>
                      <a:pt x="96" y="162"/>
                    </a:lnTo>
                    <a:lnTo>
                      <a:pt x="66" y="162"/>
                    </a:lnTo>
                    <a:lnTo>
                      <a:pt x="54" y="194"/>
                    </a:lnTo>
                    <a:lnTo>
                      <a:pt x="44" y="184"/>
                    </a:lnTo>
                    <a:lnTo>
                      <a:pt x="30" y="186"/>
                    </a:lnTo>
                    <a:lnTo>
                      <a:pt x="16" y="178"/>
                    </a:lnTo>
                    <a:lnTo>
                      <a:pt x="12" y="176"/>
                    </a:lnTo>
                    <a:lnTo>
                      <a:pt x="14" y="170"/>
                    </a:lnTo>
                    <a:lnTo>
                      <a:pt x="4" y="158"/>
                    </a:lnTo>
                    <a:lnTo>
                      <a:pt x="0" y="150"/>
                    </a:lnTo>
                    <a:lnTo>
                      <a:pt x="4" y="142"/>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83" name="Freeform 104"/>
              <p:cNvSpPr>
                <a:spLocks/>
              </p:cNvSpPr>
              <p:nvPr/>
            </p:nvSpPr>
            <p:spPr bwMode="gray">
              <a:xfrm>
                <a:off x="5101181" y="4694170"/>
                <a:ext cx="324928" cy="223356"/>
              </a:xfrm>
              <a:custGeom>
                <a:avLst/>
                <a:gdLst>
                  <a:gd name="T0" fmla="*/ 20 w 202"/>
                  <a:gd name="T1" fmla="*/ 54 h 128"/>
                  <a:gd name="T2" fmla="*/ 66 w 202"/>
                  <a:gd name="T3" fmla="*/ 42 h 128"/>
                  <a:gd name="T4" fmla="*/ 68 w 202"/>
                  <a:gd name="T5" fmla="*/ 30 h 128"/>
                  <a:gd name="T6" fmla="*/ 92 w 202"/>
                  <a:gd name="T7" fmla="*/ 26 h 128"/>
                  <a:gd name="T8" fmla="*/ 116 w 202"/>
                  <a:gd name="T9" fmla="*/ 2 h 128"/>
                  <a:gd name="T10" fmla="*/ 128 w 202"/>
                  <a:gd name="T11" fmla="*/ 0 h 128"/>
                  <a:gd name="T12" fmla="*/ 140 w 202"/>
                  <a:gd name="T13" fmla="*/ 8 h 128"/>
                  <a:gd name="T14" fmla="*/ 142 w 202"/>
                  <a:gd name="T15" fmla="*/ 22 h 128"/>
                  <a:gd name="T16" fmla="*/ 142 w 202"/>
                  <a:gd name="T17" fmla="*/ 34 h 128"/>
                  <a:gd name="T18" fmla="*/ 180 w 202"/>
                  <a:gd name="T19" fmla="*/ 60 h 128"/>
                  <a:gd name="T20" fmla="*/ 202 w 202"/>
                  <a:gd name="T21" fmla="*/ 92 h 128"/>
                  <a:gd name="T22" fmla="*/ 172 w 202"/>
                  <a:gd name="T23" fmla="*/ 90 h 128"/>
                  <a:gd name="T24" fmla="*/ 138 w 202"/>
                  <a:gd name="T25" fmla="*/ 100 h 128"/>
                  <a:gd name="T26" fmla="*/ 126 w 202"/>
                  <a:gd name="T27" fmla="*/ 108 h 128"/>
                  <a:gd name="T28" fmla="*/ 104 w 202"/>
                  <a:gd name="T29" fmla="*/ 106 h 128"/>
                  <a:gd name="T30" fmla="*/ 92 w 202"/>
                  <a:gd name="T31" fmla="*/ 102 h 128"/>
                  <a:gd name="T32" fmla="*/ 78 w 202"/>
                  <a:gd name="T33" fmla="*/ 88 h 128"/>
                  <a:gd name="T34" fmla="*/ 64 w 202"/>
                  <a:gd name="T35" fmla="*/ 104 h 128"/>
                  <a:gd name="T36" fmla="*/ 62 w 202"/>
                  <a:gd name="T37" fmla="*/ 118 h 128"/>
                  <a:gd name="T38" fmla="*/ 32 w 202"/>
                  <a:gd name="T39" fmla="*/ 116 h 128"/>
                  <a:gd name="T40" fmla="*/ 24 w 202"/>
                  <a:gd name="T41" fmla="*/ 128 h 128"/>
                  <a:gd name="T42" fmla="*/ 10 w 202"/>
                  <a:gd name="T43" fmla="*/ 112 h 128"/>
                  <a:gd name="T44" fmla="*/ 0 w 202"/>
                  <a:gd name="T45" fmla="*/ 86 h 128"/>
                  <a:gd name="T46" fmla="*/ 0 w 202"/>
                  <a:gd name="T47" fmla="*/ 70 h 128"/>
                  <a:gd name="T48" fmla="*/ 20 w 202"/>
                  <a:gd name="T49" fmla="*/ 5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128">
                    <a:moveTo>
                      <a:pt x="20" y="54"/>
                    </a:moveTo>
                    <a:lnTo>
                      <a:pt x="66" y="42"/>
                    </a:lnTo>
                    <a:lnTo>
                      <a:pt x="68" y="30"/>
                    </a:lnTo>
                    <a:lnTo>
                      <a:pt x="92" y="26"/>
                    </a:lnTo>
                    <a:lnTo>
                      <a:pt x="116" y="2"/>
                    </a:lnTo>
                    <a:lnTo>
                      <a:pt x="128" y="0"/>
                    </a:lnTo>
                    <a:lnTo>
                      <a:pt x="140" y="8"/>
                    </a:lnTo>
                    <a:lnTo>
                      <a:pt x="142" y="22"/>
                    </a:lnTo>
                    <a:lnTo>
                      <a:pt x="142" y="34"/>
                    </a:lnTo>
                    <a:lnTo>
                      <a:pt x="180" y="60"/>
                    </a:lnTo>
                    <a:lnTo>
                      <a:pt x="202" y="92"/>
                    </a:lnTo>
                    <a:lnTo>
                      <a:pt x="172" y="90"/>
                    </a:lnTo>
                    <a:lnTo>
                      <a:pt x="138" y="100"/>
                    </a:lnTo>
                    <a:lnTo>
                      <a:pt x="126" y="108"/>
                    </a:lnTo>
                    <a:lnTo>
                      <a:pt x="104" y="106"/>
                    </a:lnTo>
                    <a:lnTo>
                      <a:pt x="92" y="102"/>
                    </a:lnTo>
                    <a:lnTo>
                      <a:pt x="78" y="88"/>
                    </a:lnTo>
                    <a:lnTo>
                      <a:pt x="64" y="104"/>
                    </a:lnTo>
                    <a:lnTo>
                      <a:pt x="62" y="118"/>
                    </a:lnTo>
                    <a:lnTo>
                      <a:pt x="32" y="116"/>
                    </a:lnTo>
                    <a:lnTo>
                      <a:pt x="24" y="128"/>
                    </a:lnTo>
                    <a:lnTo>
                      <a:pt x="10" y="112"/>
                    </a:lnTo>
                    <a:lnTo>
                      <a:pt x="0" y="86"/>
                    </a:lnTo>
                    <a:lnTo>
                      <a:pt x="0" y="70"/>
                    </a:lnTo>
                    <a:lnTo>
                      <a:pt x="20" y="5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84" name="Freeform 105"/>
              <p:cNvSpPr>
                <a:spLocks/>
              </p:cNvSpPr>
              <p:nvPr/>
            </p:nvSpPr>
            <p:spPr bwMode="gray">
              <a:xfrm>
                <a:off x="5288257" y="4353820"/>
                <a:ext cx="425361" cy="536052"/>
              </a:xfrm>
              <a:custGeom>
                <a:avLst/>
                <a:gdLst>
                  <a:gd name="T0" fmla="*/ 188 w 264"/>
                  <a:gd name="T1" fmla="*/ 20 h 308"/>
                  <a:gd name="T2" fmla="*/ 208 w 264"/>
                  <a:gd name="T3" fmla="*/ 0 h 308"/>
                  <a:gd name="T4" fmla="*/ 216 w 264"/>
                  <a:gd name="T5" fmla="*/ 0 h 308"/>
                  <a:gd name="T6" fmla="*/ 238 w 264"/>
                  <a:gd name="T7" fmla="*/ 18 h 308"/>
                  <a:gd name="T8" fmla="*/ 242 w 264"/>
                  <a:gd name="T9" fmla="*/ 32 h 308"/>
                  <a:gd name="T10" fmla="*/ 240 w 264"/>
                  <a:gd name="T11" fmla="*/ 60 h 308"/>
                  <a:gd name="T12" fmla="*/ 264 w 264"/>
                  <a:gd name="T13" fmla="*/ 86 h 308"/>
                  <a:gd name="T14" fmla="*/ 236 w 264"/>
                  <a:gd name="T15" fmla="*/ 98 h 308"/>
                  <a:gd name="T16" fmla="*/ 230 w 264"/>
                  <a:gd name="T17" fmla="*/ 128 h 308"/>
                  <a:gd name="T18" fmla="*/ 230 w 264"/>
                  <a:gd name="T19" fmla="*/ 142 h 308"/>
                  <a:gd name="T20" fmla="*/ 206 w 264"/>
                  <a:gd name="T21" fmla="*/ 180 h 308"/>
                  <a:gd name="T22" fmla="*/ 206 w 264"/>
                  <a:gd name="T23" fmla="*/ 196 h 308"/>
                  <a:gd name="T24" fmla="*/ 194 w 264"/>
                  <a:gd name="T25" fmla="*/ 198 h 308"/>
                  <a:gd name="T26" fmla="*/ 194 w 264"/>
                  <a:gd name="T27" fmla="*/ 234 h 308"/>
                  <a:gd name="T28" fmla="*/ 174 w 264"/>
                  <a:gd name="T29" fmla="*/ 234 h 308"/>
                  <a:gd name="T30" fmla="*/ 178 w 264"/>
                  <a:gd name="T31" fmla="*/ 248 h 308"/>
                  <a:gd name="T32" fmla="*/ 188 w 264"/>
                  <a:gd name="T33" fmla="*/ 250 h 308"/>
                  <a:gd name="T34" fmla="*/ 212 w 264"/>
                  <a:gd name="T35" fmla="*/ 282 h 308"/>
                  <a:gd name="T36" fmla="*/ 218 w 264"/>
                  <a:gd name="T37" fmla="*/ 282 h 308"/>
                  <a:gd name="T38" fmla="*/ 218 w 264"/>
                  <a:gd name="T39" fmla="*/ 296 h 308"/>
                  <a:gd name="T40" fmla="*/ 198 w 264"/>
                  <a:gd name="T41" fmla="*/ 296 h 308"/>
                  <a:gd name="T42" fmla="*/ 190 w 264"/>
                  <a:gd name="T43" fmla="*/ 304 h 308"/>
                  <a:gd name="T44" fmla="*/ 138 w 264"/>
                  <a:gd name="T45" fmla="*/ 308 h 308"/>
                  <a:gd name="T46" fmla="*/ 122 w 264"/>
                  <a:gd name="T47" fmla="*/ 296 h 308"/>
                  <a:gd name="T48" fmla="*/ 94 w 264"/>
                  <a:gd name="T49" fmla="*/ 298 h 308"/>
                  <a:gd name="T50" fmla="*/ 86 w 264"/>
                  <a:gd name="T51" fmla="*/ 288 h 308"/>
                  <a:gd name="T52" fmla="*/ 64 w 264"/>
                  <a:gd name="T53" fmla="*/ 256 h 308"/>
                  <a:gd name="T54" fmla="*/ 26 w 264"/>
                  <a:gd name="T55" fmla="*/ 230 h 308"/>
                  <a:gd name="T56" fmla="*/ 24 w 264"/>
                  <a:gd name="T57" fmla="*/ 204 h 308"/>
                  <a:gd name="T58" fmla="*/ 12 w 264"/>
                  <a:gd name="T59" fmla="*/ 196 h 308"/>
                  <a:gd name="T60" fmla="*/ 8 w 264"/>
                  <a:gd name="T61" fmla="*/ 170 h 308"/>
                  <a:gd name="T62" fmla="*/ 0 w 264"/>
                  <a:gd name="T63" fmla="*/ 162 h 308"/>
                  <a:gd name="T64" fmla="*/ 16 w 264"/>
                  <a:gd name="T65" fmla="*/ 122 h 308"/>
                  <a:gd name="T66" fmla="*/ 30 w 264"/>
                  <a:gd name="T67" fmla="*/ 120 h 308"/>
                  <a:gd name="T68" fmla="*/ 32 w 264"/>
                  <a:gd name="T69" fmla="*/ 46 h 308"/>
                  <a:gd name="T70" fmla="*/ 50 w 264"/>
                  <a:gd name="T71" fmla="*/ 46 h 308"/>
                  <a:gd name="T72" fmla="*/ 50 w 264"/>
                  <a:gd name="T73" fmla="*/ 12 h 308"/>
                  <a:gd name="T74" fmla="*/ 178 w 264"/>
                  <a:gd name="T75" fmla="*/ 14 h 308"/>
                  <a:gd name="T76" fmla="*/ 188 w 264"/>
                  <a:gd name="T77" fmla="*/ 2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308">
                    <a:moveTo>
                      <a:pt x="188" y="20"/>
                    </a:moveTo>
                    <a:lnTo>
                      <a:pt x="208" y="0"/>
                    </a:lnTo>
                    <a:lnTo>
                      <a:pt x="216" y="0"/>
                    </a:lnTo>
                    <a:lnTo>
                      <a:pt x="238" y="18"/>
                    </a:lnTo>
                    <a:lnTo>
                      <a:pt x="242" y="32"/>
                    </a:lnTo>
                    <a:lnTo>
                      <a:pt x="240" y="60"/>
                    </a:lnTo>
                    <a:lnTo>
                      <a:pt x="264" y="86"/>
                    </a:lnTo>
                    <a:lnTo>
                      <a:pt x="236" y="98"/>
                    </a:lnTo>
                    <a:lnTo>
                      <a:pt x="230" y="128"/>
                    </a:lnTo>
                    <a:lnTo>
                      <a:pt x="230" y="142"/>
                    </a:lnTo>
                    <a:lnTo>
                      <a:pt x="206" y="180"/>
                    </a:lnTo>
                    <a:lnTo>
                      <a:pt x="206" y="196"/>
                    </a:lnTo>
                    <a:lnTo>
                      <a:pt x="194" y="198"/>
                    </a:lnTo>
                    <a:lnTo>
                      <a:pt x="194" y="234"/>
                    </a:lnTo>
                    <a:lnTo>
                      <a:pt x="174" y="234"/>
                    </a:lnTo>
                    <a:lnTo>
                      <a:pt x="178" y="248"/>
                    </a:lnTo>
                    <a:lnTo>
                      <a:pt x="188" y="250"/>
                    </a:lnTo>
                    <a:lnTo>
                      <a:pt x="212" y="282"/>
                    </a:lnTo>
                    <a:lnTo>
                      <a:pt x="218" y="282"/>
                    </a:lnTo>
                    <a:lnTo>
                      <a:pt x="218" y="296"/>
                    </a:lnTo>
                    <a:lnTo>
                      <a:pt x="198" y="296"/>
                    </a:lnTo>
                    <a:lnTo>
                      <a:pt x="190" y="304"/>
                    </a:lnTo>
                    <a:lnTo>
                      <a:pt x="138" y="308"/>
                    </a:lnTo>
                    <a:lnTo>
                      <a:pt x="122" y="296"/>
                    </a:lnTo>
                    <a:lnTo>
                      <a:pt x="94" y="298"/>
                    </a:lnTo>
                    <a:lnTo>
                      <a:pt x="86" y="288"/>
                    </a:lnTo>
                    <a:lnTo>
                      <a:pt x="64" y="256"/>
                    </a:lnTo>
                    <a:lnTo>
                      <a:pt x="26" y="230"/>
                    </a:lnTo>
                    <a:lnTo>
                      <a:pt x="24" y="204"/>
                    </a:lnTo>
                    <a:lnTo>
                      <a:pt x="12" y="196"/>
                    </a:lnTo>
                    <a:lnTo>
                      <a:pt x="8" y="170"/>
                    </a:lnTo>
                    <a:lnTo>
                      <a:pt x="0" y="162"/>
                    </a:lnTo>
                    <a:lnTo>
                      <a:pt x="16" y="122"/>
                    </a:lnTo>
                    <a:lnTo>
                      <a:pt x="30" y="120"/>
                    </a:lnTo>
                    <a:lnTo>
                      <a:pt x="32" y="46"/>
                    </a:lnTo>
                    <a:lnTo>
                      <a:pt x="50" y="46"/>
                    </a:lnTo>
                    <a:lnTo>
                      <a:pt x="50" y="12"/>
                    </a:lnTo>
                    <a:lnTo>
                      <a:pt x="178" y="14"/>
                    </a:lnTo>
                    <a:lnTo>
                      <a:pt x="188" y="2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85" name="Freeform 106"/>
              <p:cNvSpPr>
                <a:spLocks/>
              </p:cNvSpPr>
              <p:nvPr/>
            </p:nvSpPr>
            <p:spPr bwMode="gray">
              <a:xfrm>
                <a:off x="5658478" y="4502725"/>
                <a:ext cx="161480" cy="151031"/>
              </a:xfrm>
              <a:custGeom>
                <a:avLst/>
                <a:gdLst>
                  <a:gd name="T0" fmla="*/ 34 w 100"/>
                  <a:gd name="T1" fmla="*/ 0 h 86"/>
                  <a:gd name="T2" fmla="*/ 42 w 100"/>
                  <a:gd name="T3" fmla="*/ 12 h 86"/>
                  <a:gd name="T4" fmla="*/ 48 w 100"/>
                  <a:gd name="T5" fmla="*/ 26 h 86"/>
                  <a:gd name="T6" fmla="*/ 50 w 100"/>
                  <a:gd name="T7" fmla="*/ 44 h 86"/>
                  <a:gd name="T8" fmla="*/ 64 w 100"/>
                  <a:gd name="T9" fmla="*/ 44 h 86"/>
                  <a:gd name="T10" fmla="*/ 100 w 100"/>
                  <a:gd name="T11" fmla="*/ 76 h 86"/>
                  <a:gd name="T12" fmla="*/ 94 w 100"/>
                  <a:gd name="T13" fmla="*/ 86 h 86"/>
                  <a:gd name="T14" fmla="*/ 76 w 100"/>
                  <a:gd name="T15" fmla="*/ 68 h 86"/>
                  <a:gd name="T16" fmla="*/ 58 w 100"/>
                  <a:gd name="T17" fmla="*/ 52 h 86"/>
                  <a:gd name="T18" fmla="*/ 24 w 100"/>
                  <a:gd name="T19" fmla="*/ 50 h 86"/>
                  <a:gd name="T20" fmla="*/ 22 w 100"/>
                  <a:gd name="T21" fmla="*/ 56 h 86"/>
                  <a:gd name="T22" fmla="*/ 0 w 100"/>
                  <a:gd name="T23" fmla="*/ 56 h 86"/>
                  <a:gd name="T24" fmla="*/ 0 w 100"/>
                  <a:gd name="T25" fmla="*/ 42 h 86"/>
                  <a:gd name="T26" fmla="*/ 4 w 100"/>
                  <a:gd name="T27" fmla="*/ 28 h 86"/>
                  <a:gd name="T28" fmla="*/ 6 w 100"/>
                  <a:gd name="T29" fmla="*/ 12 h 86"/>
                  <a:gd name="T30" fmla="*/ 34 w 100"/>
                  <a:gd name="T3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86">
                    <a:moveTo>
                      <a:pt x="34" y="0"/>
                    </a:moveTo>
                    <a:lnTo>
                      <a:pt x="42" y="12"/>
                    </a:lnTo>
                    <a:lnTo>
                      <a:pt x="48" y="26"/>
                    </a:lnTo>
                    <a:lnTo>
                      <a:pt x="50" y="44"/>
                    </a:lnTo>
                    <a:lnTo>
                      <a:pt x="64" y="44"/>
                    </a:lnTo>
                    <a:lnTo>
                      <a:pt x="100" y="76"/>
                    </a:lnTo>
                    <a:lnTo>
                      <a:pt x="94" y="86"/>
                    </a:lnTo>
                    <a:lnTo>
                      <a:pt x="76" y="68"/>
                    </a:lnTo>
                    <a:lnTo>
                      <a:pt x="58" y="52"/>
                    </a:lnTo>
                    <a:lnTo>
                      <a:pt x="24" y="50"/>
                    </a:lnTo>
                    <a:lnTo>
                      <a:pt x="22" y="56"/>
                    </a:lnTo>
                    <a:lnTo>
                      <a:pt x="0" y="56"/>
                    </a:lnTo>
                    <a:lnTo>
                      <a:pt x="0" y="42"/>
                    </a:lnTo>
                    <a:lnTo>
                      <a:pt x="4" y="28"/>
                    </a:lnTo>
                    <a:lnTo>
                      <a:pt x="6" y="12"/>
                    </a:lnTo>
                    <a:lnTo>
                      <a:pt x="34"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86" name="Freeform 108"/>
              <p:cNvSpPr>
                <a:spLocks/>
              </p:cNvSpPr>
              <p:nvPr/>
            </p:nvSpPr>
            <p:spPr bwMode="gray">
              <a:xfrm>
                <a:off x="5772697" y="4666520"/>
                <a:ext cx="265851" cy="376512"/>
              </a:xfrm>
              <a:custGeom>
                <a:avLst/>
                <a:gdLst>
                  <a:gd name="T0" fmla="*/ 60 w 166"/>
                  <a:gd name="T1" fmla="*/ 26 h 216"/>
                  <a:gd name="T2" fmla="*/ 78 w 166"/>
                  <a:gd name="T3" fmla="*/ 18 h 216"/>
                  <a:gd name="T4" fmla="*/ 146 w 166"/>
                  <a:gd name="T5" fmla="*/ 8 h 216"/>
                  <a:gd name="T6" fmla="*/ 164 w 166"/>
                  <a:gd name="T7" fmla="*/ 0 h 216"/>
                  <a:gd name="T8" fmla="*/ 166 w 166"/>
                  <a:gd name="T9" fmla="*/ 22 h 216"/>
                  <a:gd name="T10" fmla="*/ 158 w 166"/>
                  <a:gd name="T11" fmla="*/ 30 h 216"/>
                  <a:gd name="T12" fmla="*/ 132 w 166"/>
                  <a:gd name="T13" fmla="*/ 80 h 216"/>
                  <a:gd name="T14" fmla="*/ 80 w 166"/>
                  <a:gd name="T15" fmla="*/ 152 h 216"/>
                  <a:gd name="T16" fmla="*/ 12 w 166"/>
                  <a:gd name="T17" fmla="*/ 216 h 216"/>
                  <a:gd name="T18" fmla="*/ 2 w 166"/>
                  <a:gd name="T19" fmla="*/ 202 h 216"/>
                  <a:gd name="T20" fmla="*/ 0 w 166"/>
                  <a:gd name="T21" fmla="*/ 146 h 216"/>
                  <a:gd name="T22" fmla="*/ 16 w 166"/>
                  <a:gd name="T23" fmla="*/ 136 h 216"/>
                  <a:gd name="T24" fmla="*/ 16 w 166"/>
                  <a:gd name="T25" fmla="*/ 126 h 216"/>
                  <a:gd name="T26" fmla="*/ 40 w 166"/>
                  <a:gd name="T27" fmla="*/ 112 h 216"/>
                  <a:gd name="T28" fmla="*/ 66 w 166"/>
                  <a:gd name="T29" fmla="*/ 108 h 216"/>
                  <a:gd name="T30" fmla="*/ 108 w 166"/>
                  <a:gd name="T31" fmla="*/ 62 h 216"/>
                  <a:gd name="T32" fmla="*/ 52 w 166"/>
                  <a:gd name="T33" fmla="*/ 48 h 216"/>
                  <a:gd name="T34" fmla="*/ 32 w 166"/>
                  <a:gd name="T35" fmla="*/ 26 h 216"/>
                  <a:gd name="T36" fmla="*/ 32 w 166"/>
                  <a:gd name="T37" fmla="*/ 16 h 216"/>
                  <a:gd name="T38" fmla="*/ 40 w 166"/>
                  <a:gd name="T39" fmla="*/ 8 h 216"/>
                  <a:gd name="T40" fmla="*/ 60 w 166"/>
                  <a:gd name="T41" fmla="*/ 2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 h="216">
                    <a:moveTo>
                      <a:pt x="60" y="26"/>
                    </a:moveTo>
                    <a:lnTo>
                      <a:pt x="78" y="18"/>
                    </a:lnTo>
                    <a:lnTo>
                      <a:pt x="146" y="8"/>
                    </a:lnTo>
                    <a:lnTo>
                      <a:pt x="164" y="0"/>
                    </a:lnTo>
                    <a:lnTo>
                      <a:pt x="166" y="22"/>
                    </a:lnTo>
                    <a:lnTo>
                      <a:pt x="158" y="30"/>
                    </a:lnTo>
                    <a:lnTo>
                      <a:pt x="132" y="80"/>
                    </a:lnTo>
                    <a:lnTo>
                      <a:pt x="80" y="152"/>
                    </a:lnTo>
                    <a:lnTo>
                      <a:pt x="12" y="216"/>
                    </a:lnTo>
                    <a:lnTo>
                      <a:pt x="2" y="202"/>
                    </a:lnTo>
                    <a:lnTo>
                      <a:pt x="0" y="146"/>
                    </a:lnTo>
                    <a:lnTo>
                      <a:pt x="16" y="136"/>
                    </a:lnTo>
                    <a:lnTo>
                      <a:pt x="16" y="126"/>
                    </a:lnTo>
                    <a:lnTo>
                      <a:pt x="40" y="112"/>
                    </a:lnTo>
                    <a:lnTo>
                      <a:pt x="66" y="108"/>
                    </a:lnTo>
                    <a:lnTo>
                      <a:pt x="108" y="62"/>
                    </a:lnTo>
                    <a:lnTo>
                      <a:pt x="52" y="48"/>
                    </a:lnTo>
                    <a:lnTo>
                      <a:pt x="32" y="26"/>
                    </a:lnTo>
                    <a:lnTo>
                      <a:pt x="32" y="16"/>
                    </a:lnTo>
                    <a:lnTo>
                      <a:pt x="40" y="8"/>
                    </a:lnTo>
                    <a:lnTo>
                      <a:pt x="60" y="2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87" name="Freeform 109"/>
              <p:cNvSpPr>
                <a:spLocks/>
              </p:cNvSpPr>
              <p:nvPr/>
            </p:nvSpPr>
            <p:spPr bwMode="gray">
              <a:xfrm>
                <a:off x="5567892" y="4589940"/>
                <a:ext cx="378099" cy="310570"/>
              </a:xfrm>
              <a:custGeom>
                <a:avLst/>
                <a:gdLst>
                  <a:gd name="T0" fmla="*/ 56 w 234"/>
                  <a:gd name="T1" fmla="*/ 6 h 178"/>
                  <a:gd name="T2" fmla="*/ 78 w 234"/>
                  <a:gd name="T3" fmla="*/ 6 h 178"/>
                  <a:gd name="T4" fmla="*/ 80 w 234"/>
                  <a:gd name="T5" fmla="*/ 0 h 178"/>
                  <a:gd name="T6" fmla="*/ 114 w 234"/>
                  <a:gd name="T7" fmla="*/ 2 h 178"/>
                  <a:gd name="T8" fmla="*/ 150 w 234"/>
                  <a:gd name="T9" fmla="*/ 36 h 178"/>
                  <a:gd name="T10" fmla="*/ 142 w 234"/>
                  <a:gd name="T11" fmla="*/ 46 h 178"/>
                  <a:gd name="T12" fmla="*/ 142 w 234"/>
                  <a:gd name="T13" fmla="*/ 58 h 178"/>
                  <a:gd name="T14" fmla="*/ 158 w 234"/>
                  <a:gd name="T15" fmla="*/ 60 h 178"/>
                  <a:gd name="T16" fmla="*/ 158 w 234"/>
                  <a:gd name="T17" fmla="*/ 70 h 178"/>
                  <a:gd name="T18" fmla="*/ 178 w 234"/>
                  <a:gd name="T19" fmla="*/ 92 h 178"/>
                  <a:gd name="T20" fmla="*/ 234 w 234"/>
                  <a:gd name="T21" fmla="*/ 106 h 178"/>
                  <a:gd name="T22" fmla="*/ 192 w 234"/>
                  <a:gd name="T23" fmla="*/ 152 h 178"/>
                  <a:gd name="T24" fmla="*/ 166 w 234"/>
                  <a:gd name="T25" fmla="*/ 156 h 178"/>
                  <a:gd name="T26" fmla="*/ 142 w 234"/>
                  <a:gd name="T27" fmla="*/ 170 h 178"/>
                  <a:gd name="T28" fmla="*/ 130 w 234"/>
                  <a:gd name="T29" fmla="*/ 174 h 178"/>
                  <a:gd name="T30" fmla="*/ 124 w 234"/>
                  <a:gd name="T31" fmla="*/ 166 h 178"/>
                  <a:gd name="T32" fmla="*/ 104 w 234"/>
                  <a:gd name="T33" fmla="*/ 178 h 178"/>
                  <a:gd name="T34" fmla="*/ 80 w 234"/>
                  <a:gd name="T35" fmla="*/ 176 h 178"/>
                  <a:gd name="T36" fmla="*/ 44 w 234"/>
                  <a:gd name="T37" fmla="*/ 160 h 178"/>
                  <a:gd name="T38" fmla="*/ 44 w 234"/>
                  <a:gd name="T39" fmla="*/ 146 h 178"/>
                  <a:gd name="T40" fmla="*/ 38 w 234"/>
                  <a:gd name="T41" fmla="*/ 146 h 178"/>
                  <a:gd name="T42" fmla="*/ 14 w 234"/>
                  <a:gd name="T43" fmla="*/ 114 h 178"/>
                  <a:gd name="T44" fmla="*/ 4 w 234"/>
                  <a:gd name="T45" fmla="*/ 112 h 178"/>
                  <a:gd name="T46" fmla="*/ 0 w 234"/>
                  <a:gd name="T47" fmla="*/ 98 h 178"/>
                  <a:gd name="T48" fmla="*/ 20 w 234"/>
                  <a:gd name="T49" fmla="*/ 98 h 178"/>
                  <a:gd name="T50" fmla="*/ 20 w 234"/>
                  <a:gd name="T51" fmla="*/ 62 h 178"/>
                  <a:gd name="T52" fmla="*/ 32 w 234"/>
                  <a:gd name="T53" fmla="*/ 60 h 178"/>
                  <a:gd name="T54" fmla="*/ 32 w 234"/>
                  <a:gd name="T55" fmla="*/ 44 h 178"/>
                  <a:gd name="T56" fmla="*/ 56 w 234"/>
                  <a:gd name="T57" fmla="*/ 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4" h="178">
                    <a:moveTo>
                      <a:pt x="56" y="6"/>
                    </a:moveTo>
                    <a:lnTo>
                      <a:pt x="78" y="6"/>
                    </a:lnTo>
                    <a:lnTo>
                      <a:pt x="80" y="0"/>
                    </a:lnTo>
                    <a:lnTo>
                      <a:pt x="114" y="2"/>
                    </a:lnTo>
                    <a:lnTo>
                      <a:pt x="150" y="36"/>
                    </a:lnTo>
                    <a:lnTo>
                      <a:pt x="142" y="46"/>
                    </a:lnTo>
                    <a:lnTo>
                      <a:pt x="142" y="58"/>
                    </a:lnTo>
                    <a:lnTo>
                      <a:pt x="158" y="60"/>
                    </a:lnTo>
                    <a:lnTo>
                      <a:pt x="158" y="70"/>
                    </a:lnTo>
                    <a:lnTo>
                      <a:pt x="178" y="92"/>
                    </a:lnTo>
                    <a:lnTo>
                      <a:pt x="234" y="106"/>
                    </a:lnTo>
                    <a:lnTo>
                      <a:pt x="192" y="152"/>
                    </a:lnTo>
                    <a:lnTo>
                      <a:pt x="166" y="156"/>
                    </a:lnTo>
                    <a:lnTo>
                      <a:pt x="142" y="170"/>
                    </a:lnTo>
                    <a:lnTo>
                      <a:pt x="130" y="174"/>
                    </a:lnTo>
                    <a:lnTo>
                      <a:pt x="124" y="166"/>
                    </a:lnTo>
                    <a:lnTo>
                      <a:pt x="104" y="178"/>
                    </a:lnTo>
                    <a:lnTo>
                      <a:pt x="80" y="176"/>
                    </a:lnTo>
                    <a:lnTo>
                      <a:pt x="44" y="160"/>
                    </a:lnTo>
                    <a:lnTo>
                      <a:pt x="44" y="146"/>
                    </a:lnTo>
                    <a:lnTo>
                      <a:pt x="38" y="146"/>
                    </a:lnTo>
                    <a:lnTo>
                      <a:pt x="14" y="114"/>
                    </a:lnTo>
                    <a:lnTo>
                      <a:pt x="4" y="112"/>
                    </a:lnTo>
                    <a:lnTo>
                      <a:pt x="0" y="98"/>
                    </a:lnTo>
                    <a:lnTo>
                      <a:pt x="20" y="98"/>
                    </a:lnTo>
                    <a:lnTo>
                      <a:pt x="20" y="62"/>
                    </a:lnTo>
                    <a:lnTo>
                      <a:pt x="32" y="60"/>
                    </a:lnTo>
                    <a:lnTo>
                      <a:pt x="32" y="44"/>
                    </a:lnTo>
                    <a:lnTo>
                      <a:pt x="56" y="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88" name="Freeform 110"/>
              <p:cNvSpPr>
                <a:spLocks/>
              </p:cNvSpPr>
              <p:nvPr/>
            </p:nvSpPr>
            <p:spPr bwMode="gray">
              <a:xfrm>
                <a:off x="4947578" y="4636739"/>
                <a:ext cx="192987" cy="308441"/>
              </a:xfrm>
              <a:custGeom>
                <a:avLst/>
                <a:gdLst>
                  <a:gd name="T0" fmla="*/ 91 w 119"/>
                  <a:gd name="T1" fmla="*/ 0 h 178"/>
                  <a:gd name="T2" fmla="*/ 99 w 119"/>
                  <a:gd name="T3" fmla="*/ 12 h 178"/>
                  <a:gd name="T4" fmla="*/ 101 w 119"/>
                  <a:gd name="T5" fmla="*/ 36 h 178"/>
                  <a:gd name="T6" fmla="*/ 107 w 119"/>
                  <a:gd name="T7" fmla="*/ 46 h 178"/>
                  <a:gd name="T8" fmla="*/ 87 w 119"/>
                  <a:gd name="T9" fmla="*/ 46 h 178"/>
                  <a:gd name="T10" fmla="*/ 85 w 119"/>
                  <a:gd name="T11" fmla="*/ 56 h 178"/>
                  <a:gd name="T12" fmla="*/ 115 w 119"/>
                  <a:gd name="T13" fmla="*/ 88 h 178"/>
                  <a:gd name="T14" fmla="*/ 95 w 119"/>
                  <a:gd name="T15" fmla="*/ 104 h 178"/>
                  <a:gd name="T16" fmla="*/ 95 w 119"/>
                  <a:gd name="T17" fmla="*/ 120 h 178"/>
                  <a:gd name="T18" fmla="*/ 105 w 119"/>
                  <a:gd name="T19" fmla="*/ 146 h 178"/>
                  <a:gd name="T20" fmla="*/ 119 w 119"/>
                  <a:gd name="T21" fmla="*/ 162 h 178"/>
                  <a:gd name="T22" fmla="*/ 117 w 119"/>
                  <a:gd name="T23" fmla="*/ 176 h 178"/>
                  <a:gd name="T24" fmla="*/ 99 w 119"/>
                  <a:gd name="T25" fmla="*/ 178 h 178"/>
                  <a:gd name="T26" fmla="*/ 99 w 119"/>
                  <a:gd name="T27" fmla="*/ 170 h 178"/>
                  <a:gd name="T28" fmla="*/ 18 w 119"/>
                  <a:gd name="T29" fmla="*/ 170 h 178"/>
                  <a:gd name="T30" fmla="*/ 18 w 119"/>
                  <a:gd name="T31" fmla="*/ 146 h 178"/>
                  <a:gd name="T32" fmla="*/ 10 w 119"/>
                  <a:gd name="T33" fmla="*/ 138 h 178"/>
                  <a:gd name="T34" fmla="*/ 0 w 119"/>
                  <a:gd name="T35" fmla="*/ 132 h 178"/>
                  <a:gd name="T36" fmla="*/ 2 w 119"/>
                  <a:gd name="T37" fmla="*/ 114 h 178"/>
                  <a:gd name="T38" fmla="*/ 22 w 119"/>
                  <a:gd name="T39" fmla="*/ 96 h 178"/>
                  <a:gd name="T40" fmla="*/ 32 w 119"/>
                  <a:gd name="T41" fmla="*/ 96 h 178"/>
                  <a:gd name="T42" fmla="*/ 43 w 119"/>
                  <a:gd name="T43" fmla="*/ 104 h 178"/>
                  <a:gd name="T44" fmla="*/ 83 w 119"/>
                  <a:gd name="T45" fmla="*/ 28 h 178"/>
                  <a:gd name="T46" fmla="*/ 93 w 119"/>
                  <a:gd name="T47" fmla="*/ 26 h 178"/>
                  <a:gd name="T48" fmla="*/ 91 w 119"/>
                  <a:gd name="T49" fmla="*/ 12 h 178"/>
                  <a:gd name="T50" fmla="*/ 91 w 119"/>
                  <a:gd name="T51"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9" h="178">
                    <a:moveTo>
                      <a:pt x="91" y="0"/>
                    </a:moveTo>
                    <a:lnTo>
                      <a:pt x="99" y="12"/>
                    </a:lnTo>
                    <a:lnTo>
                      <a:pt x="101" y="36"/>
                    </a:lnTo>
                    <a:lnTo>
                      <a:pt x="107" y="46"/>
                    </a:lnTo>
                    <a:lnTo>
                      <a:pt x="87" y="46"/>
                    </a:lnTo>
                    <a:lnTo>
                      <a:pt x="85" y="56"/>
                    </a:lnTo>
                    <a:lnTo>
                      <a:pt x="115" y="88"/>
                    </a:lnTo>
                    <a:lnTo>
                      <a:pt x="95" y="104"/>
                    </a:lnTo>
                    <a:lnTo>
                      <a:pt x="95" y="120"/>
                    </a:lnTo>
                    <a:lnTo>
                      <a:pt x="105" y="146"/>
                    </a:lnTo>
                    <a:lnTo>
                      <a:pt x="119" y="162"/>
                    </a:lnTo>
                    <a:lnTo>
                      <a:pt x="117" y="176"/>
                    </a:lnTo>
                    <a:lnTo>
                      <a:pt x="99" y="178"/>
                    </a:lnTo>
                    <a:lnTo>
                      <a:pt x="99" y="170"/>
                    </a:lnTo>
                    <a:lnTo>
                      <a:pt x="18" y="170"/>
                    </a:lnTo>
                    <a:lnTo>
                      <a:pt x="18" y="146"/>
                    </a:lnTo>
                    <a:lnTo>
                      <a:pt x="10" y="138"/>
                    </a:lnTo>
                    <a:lnTo>
                      <a:pt x="0" y="132"/>
                    </a:lnTo>
                    <a:lnTo>
                      <a:pt x="2" y="114"/>
                    </a:lnTo>
                    <a:lnTo>
                      <a:pt x="22" y="96"/>
                    </a:lnTo>
                    <a:lnTo>
                      <a:pt x="32" y="96"/>
                    </a:lnTo>
                    <a:lnTo>
                      <a:pt x="43" y="104"/>
                    </a:lnTo>
                    <a:lnTo>
                      <a:pt x="83" y="28"/>
                    </a:lnTo>
                    <a:lnTo>
                      <a:pt x="93" y="26"/>
                    </a:lnTo>
                    <a:lnTo>
                      <a:pt x="91" y="12"/>
                    </a:lnTo>
                    <a:lnTo>
                      <a:pt x="91"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89" name="Freeform 111"/>
              <p:cNvSpPr>
                <a:spLocks/>
              </p:cNvSpPr>
              <p:nvPr/>
            </p:nvSpPr>
            <p:spPr bwMode="gray">
              <a:xfrm>
                <a:off x="4795943" y="4611210"/>
                <a:ext cx="301296" cy="261644"/>
              </a:xfrm>
              <a:custGeom>
                <a:avLst/>
                <a:gdLst>
                  <a:gd name="T0" fmla="*/ 94 w 187"/>
                  <a:gd name="T1" fmla="*/ 146 h 150"/>
                  <a:gd name="T2" fmla="*/ 64 w 187"/>
                  <a:gd name="T3" fmla="*/ 150 h 150"/>
                  <a:gd name="T4" fmla="*/ 44 w 187"/>
                  <a:gd name="T5" fmla="*/ 148 h 150"/>
                  <a:gd name="T6" fmla="*/ 46 w 187"/>
                  <a:gd name="T7" fmla="*/ 132 h 150"/>
                  <a:gd name="T8" fmla="*/ 22 w 187"/>
                  <a:gd name="T9" fmla="*/ 118 h 150"/>
                  <a:gd name="T10" fmla="*/ 2 w 187"/>
                  <a:gd name="T11" fmla="*/ 116 h 150"/>
                  <a:gd name="T12" fmla="*/ 0 w 187"/>
                  <a:gd name="T13" fmla="*/ 78 h 150"/>
                  <a:gd name="T14" fmla="*/ 22 w 187"/>
                  <a:gd name="T15" fmla="*/ 52 h 150"/>
                  <a:gd name="T16" fmla="*/ 10 w 187"/>
                  <a:gd name="T17" fmla="*/ 42 h 150"/>
                  <a:gd name="T18" fmla="*/ 12 w 187"/>
                  <a:gd name="T19" fmla="*/ 34 h 150"/>
                  <a:gd name="T20" fmla="*/ 24 w 187"/>
                  <a:gd name="T21" fmla="*/ 2 h 150"/>
                  <a:gd name="T22" fmla="*/ 54 w 187"/>
                  <a:gd name="T23" fmla="*/ 2 h 150"/>
                  <a:gd name="T24" fmla="*/ 70 w 187"/>
                  <a:gd name="T25" fmla="*/ 14 h 150"/>
                  <a:gd name="T26" fmla="*/ 80 w 187"/>
                  <a:gd name="T27" fmla="*/ 8 h 150"/>
                  <a:gd name="T28" fmla="*/ 108 w 187"/>
                  <a:gd name="T29" fmla="*/ 18 h 150"/>
                  <a:gd name="T30" fmla="*/ 114 w 187"/>
                  <a:gd name="T31" fmla="*/ 10 h 150"/>
                  <a:gd name="T32" fmla="*/ 149 w 187"/>
                  <a:gd name="T33" fmla="*/ 14 h 150"/>
                  <a:gd name="T34" fmla="*/ 171 w 187"/>
                  <a:gd name="T35" fmla="*/ 0 h 150"/>
                  <a:gd name="T36" fmla="*/ 185 w 187"/>
                  <a:gd name="T37" fmla="*/ 14 h 150"/>
                  <a:gd name="T38" fmla="*/ 187 w 187"/>
                  <a:gd name="T39" fmla="*/ 40 h 150"/>
                  <a:gd name="T40" fmla="*/ 177 w 187"/>
                  <a:gd name="T41" fmla="*/ 42 h 150"/>
                  <a:gd name="T42" fmla="*/ 137 w 187"/>
                  <a:gd name="T43" fmla="*/ 118 h 150"/>
                  <a:gd name="T44" fmla="*/ 126 w 187"/>
                  <a:gd name="T45" fmla="*/ 110 h 150"/>
                  <a:gd name="T46" fmla="*/ 116 w 187"/>
                  <a:gd name="T47" fmla="*/ 110 h 150"/>
                  <a:gd name="T48" fmla="*/ 96 w 187"/>
                  <a:gd name="T49" fmla="*/ 128 h 150"/>
                  <a:gd name="T50" fmla="*/ 94 w 187"/>
                  <a:gd name="T51" fmla="*/ 1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7" h="150">
                    <a:moveTo>
                      <a:pt x="94" y="146"/>
                    </a:moveTo>
                    <a:lnTo>
                      <a:pt x="64" y="150"/>
                    </a:lnTo>
                    <a:lnTo>
                      <a:pt x="44" y="148"/>
                    </a:lnTo>
                    <a:lnTo>
                      <a:pt x="46" y="132"/>
                    </a:lnTo>
                    <a:lnTo>
                      <a:pt x="22" y="118"/>
                    </a:lnTo>
                    <a:lnTo>
                      <a:pt x="2" y="116"/>
                    </a:lnTo>
                    <a:lnTo>
                      <a:pt x="0" y="78"/>
                    </a:lnTo>
                    <a:lnTo>
                      <a:pt x="22" y="52"/>
                    </a:lnTo>
                    <a:lnTo>
                      <a:pt x="10" y="42"/>
                    </a:lnTo>
                    <a:lnTo>
                      <a:pt x="12" y="34"/>
                    </a:lnTo>
                    <a:lnTo>
                      <a:pt x="24" y="2"/>
                    </a:lnTo>
                    <a:lnTo>
                      <a:pt x="54" y="2"/>
                    </a:lnTo>
                    <a:lnTo>
                      <a:pt x="70" y="14"/>
                    </a:lnTo>
                    <a:lnTo>
                      <a:pt x="80" y="8"/>
                    </a:lnTo>
                    <a:lnTo>
                      <a:pt x="108" y="18"/>
                    </a:lnTo>
                    <a:lnTo>
                      <a:pt x="114" y="10"/>
                    </a:lnTo>
                    <a:lnTo>
                      <a:pt x="149" y="14"/>
                    </a:lnTo>
                    <a:lnTo>
                      <a:pt x="171" y="0"/>
                    </a:lnTo>
                    <a:lnTo>
                      <a:pt x="185" y="14"/>
                    </a:lnTo>
                    <a:lnTo>
                      <a:pt x="187" y="40"/>
                    </a:lnTo>
                    <a:lnTo>
                      <a:pt x="177" y="42"/>
                    </a:lnTo>
                    <a:lnTo>
                      <a:pt x="137" y="118"/>
                    </a:lnTo>
                    <a:lnTo>
                      <a:pt x="126" y="110"/>
                    </a:lnTo>
                    <a:lnTo>
                      <a:pt x="116" y="110"/>
                    </a:lnTo>
                    <a:lnTo>
                      <a:pt x="96" y="128"/>
                    </a:lnTo>
                    <a:lnTo>
                      <a:pt x="94" y="14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90" name="Freeform 112"/>
              <p:cNvSpPr>
                <a:spLocks/>
              </p:cNvSpPr>
              <p:nvPr/>
            </p:nvSpPr>
            <p:spPr bwMode="gray">
              <a:xfrm>
                <a:off x="4744743" y="4653754"/>
                <a:ext cx="86647" cy="165921"/>
              </a:xfrm>
              <a:custGeom>
                <a:avLst/>
                <a:gdLst>
                  <a:gd name="T0" fmla="*/ 20 w 54"/>
                  <a:gd name="T1" fmla="*/ 2 h 96"/>
                  <a:gd name="T2" fmla="*/ 34 w 54"/>
                  <a:gd name="T3" fmla="*/ 0 h 96"/>
                  <a:gd name="T4" fmla="*/ 44 w 54"/>
                  <a:gd name="T5" fmla="*/ 10 h 96"/>
                  <a:gd name="T6" fmla="*/ 42 w 54"/>
                  <a:gd name="T7" fmla="*/ 18 h 96"/>
                  <a:gd name="T8" fmla="*/ 54 w 54"/>
                  <a:gd name="T9" fmla="*/ 28 h 96"/>
                  <a:gd name="T10" fmla="*/ 32 w 54"/>
                  <a:gd name="T11" fmla="*/ 54 h 96"/>
                  <a:gd name="T12" fmla="*/ 34 w 54"/>
                  <a:gd name="T13" fmla="*/ 92 h 96"/>
                  <a:gd name="T14" fmla="*/ 12 w 54"/>
                  <a:gd name="T15" fmla="*/ 96 h 96"/>
                  <a:gd name="T16" fmla="*/ 12 w 54"/>
                  <a:gd name="T17" fmla="*/ 48 h 96"/>
                  <a:gd name="T18" fmla="*/ 0 w 54"/>
                  <a:gd name="T19" fmla="*/ 32 h 96"/>
                  <a:gd name="T20" fmla="*/ 4 w 54"/>
                  <a:gd name="T21" fmla="*/ 20 h 96"/>
                  <a:gd name="T22" fmla="*/ 20 w 54"/>
                  <a:gd name="T23" fmla="*/ 16 h 96"/>
                  <a:gd name="T24" fmla="*/ 20 w 54"/>
                  <a:gd name="T25"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96">
                    <a:moveTo>
                      <a:pt x="20" y="2"/>
                    </a:moveTo>
                    <a:lnTo>
                      <a:pt x="34" y="0"/>
                    </a:lnTo>
                    <a:lnTo>
                      <a:pt x="44" y="10"/>
                    </a:lnTo>
                    <a:lnTo>
                      <a:pt x="42" y="18"/>
                    </a:lnTo>
                    <a:lnTo>
                      <a:pt x="54" y="28"/>
                    </a:lnTo>
                    <a:lnTo>
                      <a:pt x="32" y="54"/>
                    </a:lnTo>
                    <a:lnTo>
                      <a:pt x="34" y="92"/>
                    </a:lnTo>
                    <a:lnTo>
                      <a:pt x="12" y="96"/>
                    </a:lnTo>
                    <a:lnTo>
                      <a:pt x="12" y="48"/>
                    </a:lnTo>
                    <a:lnTo>
                      <a:pt x="0" y="32"/>
                    </a:lnTo>
                    <a:lnTo>
                      <a:pt x="4" y="20"/>
                    </a:lnTo>
                    <a:lnTo>
                      <a:pt x="20" y="16"/>
                    </a:lnTo>
                    <a:lnTo>
                      <a:pt x="20" y="2"/>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91" name="Freeform 113"/>
              <p:cNvSpPr>
                <a:spLocks/>
              </p:cNvSpPr>
              <p:nvPr/>
            </p:nvSpPr>
            <p:spPr bwMode="gray">
              <a:xfrm>
                <a:off x="4715205" y="4687791"/>
                <a:ext cx="49232" cy="140394"/>
              </a:xfrm>
              <a:custGeom>
                <a:avLst/>
                <a:gdLst>
                  <a:gd name="T0" fmla="*/ 30 w 30"/>
                  <a:gd name="T1" fmla="*/ 76 h 80"/>
                  <a:gd name="T2" fmla="*/ 16 w 30"/>
                  <a:gd name="T3" fmla="*/ 80 h 80"/>
                  <a:gd name="T4" fmla="*/ 12 w 30"/>
                  <a:gd name="T5" fmla="*/ 48 h 80"/>
                  <a:gd name="T6" fmla="*/ 8 w 30"/>
                  <a:gd name="T7" fmla="*/ 34 h 80"/>
                  <a:gd name="T8" fmla="*/ 12 w 30"/>
                  <a:gd name="T9" fmla="*/ 18 h 80"/>
                  <a:gd name="T10" fmla="*/ 0 w 30"/>
                  <a:gd name="T11" fmla="*/ 0 h 80"/>
                  <a:gd name="T12" fmla="*/ 22 w 30"/>
                  <a:gd name="T13" fmla="*/ 0 h 80"/>
                  <a:gd name="T14" fmla="*/ 18 w 30"/>
                  <a:gd name="T15" fmla="*/ 12 h 80"/>
                  <a:gd name="T16" fmla="*/ 30 w 30"/>
                  <a:gd name="T17" fmla="*/ 28 h 80"/>
                  <a:gd name="T18" fmla="*/ 30 w 30"/>
                  <a:gd name="T19"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80">
                    <a:moveTo>
                      <a:pt x="30" y="76"/>
                    </a:moveTo>
                    <a:lnTo>
                      <a:pt x="16" y="80"/>
                    </a:lnTo>
                    <a:lnTo>
                      <a:pt x="12" y="48"/>
                    </a:lnTo>
                    <a:lnTo>
                      <a:pt x="8" y="34"/>
                    </a:lnTo>
                    <a:lnTo>
                      <a:pt x="12" y="18"/>
                    </a:lnTo>
                    <a:lnTo>
                      <a:pt x="0" y="0"/>
                    </a:lnTo>
                    <a:lnTo>
                      <a:pt x="22" y="0"/>
                    </a:lnTo>
                    <a:lnTo>
                      <a:pt x="18" y="12"/>
                    </a:lnTo>
                    <a:lnTo>
                      <a:pt x="30" y="28"/>
                    </a:lnTo>
                    <a:lnTo>
                      <a:pt x="30" y="7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92" name="Freeform 114"/>
              <p:cNvSpPr>
                <a:spLocks/>
              </p:cNvSpPr>
              <p:nvPr/>
            </p:nvSpPr>
            <p:spPr bwMode="gray">
              <a:xfrm>
                <a:off x="4415878" y="4298513"/>
                <a:ext cx="415513" cy="410549"/>
              </a:xfrm>
              <a:custGeom>
                <a:avLst/>
                <a:gdLst>
                  <a:gd name="T0" fmla="*/ 120 w 258"/>
                  <a:gd name="T1" fmla="*/ 0 h 236"/>
                  <a:gd name="T2" fmla="*/ 210 w 258"/>
                  <a:gd name="T3" fmla="*/ 60 h 236"/>
                  <a:gd name="T4" fmla="*/ 224 w 258"/>
                  <a:gd name="T5" fmla="*/ 74 h 236"/>
                  <a:gd name="T6" fmla="*/ 244 w 258"/>
                  <a:gd name="T7" fmla="*/ 82 h 236"/>
                  <a:gd name="T8" fmla="*/ 242 w 258"/>
                  <a:gd name="T9" fmla="*/ 98 h 236"/>
                  <a:gd name="T10" fmla="*/ 258 w 258"/>
                  <a:gd name="T11" fmla="*/ 96 h 236"/>
                  <a:gd name="T12" fmla="*/ 258 w 258"/>
                  <a:gd name="T13" fmla="*/ 138 h 236"/>
                  <a:gd name="T14" fmla="*/ 246 w 258"/>
                  <a:gd name="T15" fmla="*/ 156 h 236"/>
                  <a:gd name="T16" fmla="*/ 212 w 258"/>
                  <a:gd name="T17" fmla="*/ 162 h 236"/>
                  <a:gd name="T18" fmla="*/ 198 w 258"/>
                  <a:gd name="T19" fmla="*/ 162 h 236"/>
                  <a:gd name="T20" fmla="*/ 178 w 258"/>
                  <a:gd name="T21" fmla="*/ 162 h 236"/>
                  <a:gd name="T22" fmla="*/ 154 w 258"/>
                  <a:gd name="T23" fmla="*/ 172 h 236"/>
                  <a:gd name="T24" fmla="*/ 136 w 258"/>
                  <a:gd name="T25" fmla="*/ 190 h 236"/>
                  <a:gd name="T26" fmla="*/ 128 w 258"/>
                  <a:gd name="T27" fmla="*/ 186 h 236"/>
                  <a:gd name="T28" fmla="*/ 118 w 258"/>
                  <a:gd name="T29" fmla="*/ 210 h 236"/>
                  <a:gd name="T30" fmla="*/ 108 w 258"/>
                  <a:gd name="T31" fmla="*/ 212 h 236"/>
                  <a:gd name="T32" fmla="*/ 104 w 258"/>
                  <a:gd name="T33" fmla="*/ 234 h 236"/>
                  <a:gd name="T34" fmla="*/ 64 w 258"/>
                  <a:gd name="T35" fmla="*/ 236 h 236"/>
                  <a:gd name="T36" fmla="*/ 56 w 258"/>
                  <a:gd name="T37" fmla="*/ 218 h 236"/>
                  <a:gd name="T38" fmla="*/ 50 w 258"/>
                  <a:gd name="T39" fmla="*/ 204 h 236"/>
                  <a:gd name="T40" fmla="*/ 24 w 258"/>
                  <a:gd name="T41" fmla="*/ 210 h 236"/>
                  <a:gd name="T42" fmla="*/ 12 w 258"/>
                  <a:gd name="T43" fmla="*/ 206 h 236"/>
                  <a:gd name="T44" fmla="*/ 12 w 258"/>
                  <a:gd name="T45" fmla="*/ 204 h 236"/>
                  <a:gd name="T46" fmla="*/ 12 w 258"/>
                  <a:gd name="T47" fmla="*/ 200 h 236"/>
                  <a:gd name="T48" fmla="*/ 10 w 258"/>
                  <a:gd name="T49" fmla="*/ 192 h 236"/>
                  <a:gd name="T50" fmla="*/ 4 w 258"/>
                  <a:gd name="T51" fmla="*/ 184 h 236"/>
                  <a:gd name="T52" fmla="*/ 2 w 258"/>
                  <a:gd name="T53" fmla="*/ 172 h 236"/>
                  <a:gd name="T54" fmla="*/ 0 w 258"/>
                  <a:gd name="T55" fmla="*/ 166 h 236"/>
                  <a:gd name="T56" fmla="*/ 6 w 258"/>
                  <a:gd name="T57" fmla="*/ 152 h 236"/>
                  <a:gd name="T58" fmla="*/ 106 w 258"/>
                  <a:gd name="T59" fmla="*/ 154 h 236"/>
                  <a:gd name="T60" fmla="*/ 108 w 258"/>
                  <a:gd name="T61" fmla="*/ 144 h 236"/>
                  <a:gd name="T62" fmla="*/ 102 w 258"/>
                  <a:gd name="T63" fmla="*/ 136 h 236"/>
                  <a:gd name="T64" fmla="*/ 90 w 258"/>
                  <a:gd name="T65" fmla="*/ 0 h 236"/>
                  <a:gd name="T66" fmla="*/ 120 w 258"/>
                  <a:gd name="T67"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8" h="236">
                    <a:moveTo>
                      <a:pt x="120" y="0"/>
                    </a:moveTo>
                    <a:lnTo>
                      <a:pt x="210" y="60"/>
                    </a:lnTo>
                    <a:lnTo>
                      <a:pt x="224" y="74"/>
                    </a:lnTo>
                    <a:lnTo>
                      <a:pt x="244" y="82"/>
                    </a:lnTo>
                    <a:lnTo>
                      <a:pt x="242" y="98"/>
                    </a:lnTo>
                    <a:lnTo>
                      <a:pt x="258" y="96"/>
                    </a:lnTo>
                    <a:lnTo>
                      <a:pt x="258" y="138"/>
                    </a:lnTo>
                    <a:lnTo>
                      <a:pt x="246" y="156"/>
                    </a:lnTo>
                    <a:lnTo>
                      <a:pt x="212" y="162"/>
                    </a:lnTo>
                    <a:lnTo>
                      <a:pt x="198" y="162"/>
                    </a:lnTo>
                    <a:lnTo>
                      <a:pt x="178" y="162"/>
                    </a:lnTo>
                    <a:lnTo>
                      <a:pt x="154" y="172"/>
                    </a:lnTo>
                    <a:lnTo>
                      <a:pt x="136" y="190"/>
                    </a:lnTo>
                    <a:lnTo>
                      <a:pt x="128" y="186"/>
                    </a:lnTo>
                    <a:lnTo>
                      <a:pt x="118" y="210"/>
                    </a:lnTo>
                    <a:lnTo>
                      <a:pt x="108" y="212"/>
                    </a:lnTo>
                    <a:lnTo>
                      <a:pt x="104" y="234"/>
                    </a:lnTo>
                    <a:lnTo>
                      <a:pt x="64" y="236"/>
                    </a:lnTo>
                    <a:lnTo>
                      <a:pt x="56" y="218"/>
                    </a:lnTo>
                    <a:lnTo>
                      <a:pt x="50" y="204"/>
                    </a:lnTo>
                    <a:lnTo>
                      <a:pt x="24" y="210"/>
                    </a:lnTo>
                    <a:lnTo>
                      <a:pt x="12" y="206"/>
                    </a:lnTo>
                    <a:lnTo>
                      <a:pt x="12" y="204"/>
                    </a:lnTo>
                    <a:lnTo>
                      <a:pt x="12" y="200"/>
                    </a:lnTo>
                    <a:lnTo>
                      <a:pt x="10" y="192"/>
                    </a:lnTo>
                    <a:lnTo>
                      <a:pt x="4" y="184"/>
                    </a:lnTo>
                    <a:lnTo>
                      <a:pt x="2" y="172"/>
                    </a:lnTo>
                    <a:lnTo>
                      <a:pt x="0" y="166"/>
                    </a:lnTo>
                    <a:lnTo>
                      <a:pt x="6" y="152"/>
                    </a:lnTo>
                    <a:lnTo>
                      <a:pt x="106" y="154"/>
                    </a:lnTo>
                    <a:lnTo>
                      <a:pt x="108" y="144"/>
                    </a:lnTo>
                    <a:lnTo>
                      <a:pt x="102" y="136"/>
                    </a:lnTo>
                    <a:lnTo>
                      <a:pt x="90" y="0"/>
                    </a:lnTo>
                    <a:lnTo>
                      <a:pt x="120"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93" name="Freeform 115"/>
              <p:cNvSpPr>
                <a:spLocks/>
              </p:cNvSpPr>
              <p:nvPr/>
            </p:nvSpPr>
            <p:spPr bwMode="gray">
              <a:xfrm>
                <a:off x="4583264" y="4579305"/>
                <a:ext cx="192987" cy="151031"/>
              </a:xfrm>
              <a:custGeom>
                <a:avLst/>
                <a:gdLst>
                  <a:gd name="T0" fmla="*/ 44 w 120"/>
                  <a:gd name="T1" fmla="*/ 62 h 86"/>
                  <a:gd name="T2" fmla="*/ 44 w 120"/>
                  <a:gd name="T3" fmla="*/ 84 h 86"/>
                  <a:gd name="T4" fmla="*/ 30 w 120"/>
                  <a:gd name="T5" fmla="*/ 78 h 86"/>
                  <a:gd name="T6" fmla="*/ 20 w 120"/>
                  <a:gd name="T7" fmla="*/ 86 h 86"/>
                  <a:gd name="T8" fmla="*/ 0 w 120"/>
                  <a:gd name="T9" fmla="*/ 72 h 86"/>
                  <a:gd name="T10" fmla="*/ 4 w 120"/>
                  <a:gd name="T11" fmla="*/ 50 h 86"/>
                  <a:gd name="T12" fmla="*/ 14 w 120"/>
                  <a:gd name="T13" fmla="*/ 48 h 86"/>
                  <a:gd name="T14" fmla="*/ 24 w 120"/>
                  <a:gd name="T15" fmla="*/ 24 h 86"/>
                  <a:gd name="T16" fmla="*/ 32 w 120"/>
                  <a:gd name="T17" fmla="*/ 28 h 86"/>
                  <a:gd name="T18" fmla="*/ 50 w 120"/>
                  <a:gd name="T19" fmla="*/ 10 h 86"/>
                  <a:gd name="T20" fmla="*/ 74 w 120"/>
                  <a:gd name="T21" fmla="*/ 0 h 86"/>
                  <a:gd name="T22" fmla="*/ 94 w 120"/>
                  <a:gd name="T23" fmla="*/ 0 h 86"/>
                  <a:gd name="T24" fmla="*/ 90 w 120"/>
                  <a:gd name="T25" fmla="*/ 8 h 86"/>
                  <a:gd name="T26" fmla="*/ 92 w 120"/>
                  <a:gd name="T27" fmla="*/ 14 h 86"/>
                  <a:gd name="T28" fmla="*/ 104 w 120"/>
                  <a:gd name="T29" fmla="*/ 28 h 86"/>
                  <a:gd name="T30" fmla="*/ 102 w 120"/>
                  <a:gd name="T31" fmla="*/ 34 h 86"/>
                  <a:gd name="T32" fmla="*/ 120 w 120"/>
                  <a:gd name="T33" fmla="*/ 44 h 86"/>
                  <a:gd name="T34" fmla="*/ 120 w 120"/>
                  <a:gd name="T35" fmla="*/ 58 h 86"/>
                  <a:gd name="T36" fmla="*/ 104 w 120"/>
                  <a:gd name="T37" fmla="*/ 62 h 86"/>
                  <a:gd name="T38" fmla="*/ 82 w 120"/>
                  <a:gd name="T39" fmla="*/ 62 h 86"/>
                  <a:gd name="T40" fmla="*/ 44 w 120"/>
                  <a:gd name="T41" fmla="*/ 6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 h="86">
                    <a:moveTo>
                      <a:pt x="44" y="62"/>
                    </a:moveTo>
                    <a:lnTo>
                      <a:pt x="44" y="84"/>
                    </a:lnTo>
                    <a:lnTo>
                      <a:pt x="30" y="78"/>
                    </a:lnTo>
                    <a:lnTo>
                      <a:pt x="20" y="86"/>
                    </a:lnTo>
                    <a:lnTo>
                      <a:pt x="0" y="72"/>
                    </a:lnTo>
                    <a:lnTo>
                      <a:pt x="4" y="50"/>
                    </a:lnTo>
                    <a:lnTo>
                      <a:pt x="14" y="48"/>
                    </a:lnTo>
                    <a:lnTo>
                      <a:pt x="24" y="24"/>
                    </a:lnTo>
                    <a:lnTo>
                      <a:pt x="32" y="28"/>
                    </a:lnTo>
                    <a:lnTo>
                      <a:pt x="50" y="10"/>
                    </a:lnTo>
                    <a:lnTo>
                      <a:pt x="74" y="0"/>
                    </a:lnTo>
                    <a:lnTo>
                      <a:pt x="94" y="0"/>
                    </a:lnTo>
                    <a:lnTo>
                      <a:pt x="90" y="8"/>
                    </a:lnTo>
                    <a:lnTo>
                      <a:pt x="92" y="14"/>
                    </a:lnTo>
                    <a:lnTo>
                      <a:pt x="104" y="28"/>
                    </a:lnTo>
                    <a:lnTo>
                      <a:pt x="102" y="34"/>
                    </a:lnTo>
                    <a:lnTo>
                      <a:pt x="120" y="44"/>
                    </a:lnTo>
                    <a:lnTo>
                      <a:pt x="120" y="58"/>
                    </a:lnTo>
                    <a:lnTo>
                      <a:pt x="104" y="62"/>
                    </a:lnTo>
                    <a:lnTo>
                      <a:pt x="82" y="62"/>
                    </a:lnTo>
                    <a:lnTo>
                      <a:pt x="44" y="62"/>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94" name="Freeform 116"/>
              <p:cNvSpPr>
                <a:spLocks/>
              </p:cNvSpPr>
              <p:nvPr/>
            </p:nvSpPr>
            <p:spPr bwMode="gray">
              <a:xfrm>
                <a:off x="4644310" y="4687791"/>
                <a:ext cx="96494" cy="174430"/>
              </a:xfrm>
              <a:custGeom>
                <a:avLst/>
                <a:gdLst>
                  <a:gd name="T0" fmla="*/ 60 w 60"/>
                  <a:gd name="T1" fmla="*/ 80 h 100"/>
                  <a:gd name="T2" fmla="*/ 48 w 60"/>
                  <a:gd name="T3" fmla="*/ 86 h 100"/>
                  <a:gd name="T4" fmla="*/ 36 w 60"/>
                  <a:gd name="T5" fmla="*/ 96 h 100"/>
                  <a:gd name="T6" fmla="*/ 20 w 60"/>
                  <a:gd name="T7" fmla="*/ 100 h 100"/>
                  <a:gd name="T8" fmla="*/ 8 w 60"/>
                  <a:gd name="T9" fmla="*/ 94 h 100"/>
                  <a:gd name="T10" fmla="*/ 0 w 60"/>
                  <a:gd name="T11" fmla="*/ 72 h 100"/>
                  <a:gd name="T12" fmla="*/ 10 w 60"/>
                  <a:gd name="T13" fmla="*/ 50 h 100"/>
                  <a:gd name="T14" fmla="*/ 6 w 60"/>
                  <a:gd name="T15" fmla="*/ 22 h 100"/>
                  <a:gd name="T16" fmla="*/ 6 w 60"/>
                  <a:gd name="T17" fmla="*/ 0 h 100"/>
                  <a:gd name="T18" fmla="*/ 44 w 60"/>
                  <a:gd name="T19" fmla="*/ 0 h 100"/>
                  <a:gd name="T20" fmla="*/ 56 w 60"/>
                  <a:gd name="T21" fmla="*/ 18 h 100"/>
                  <a:gd name="T22" fmla="*/ 52 w 60"/>
                  <a:gd name="T23" fmla="*/ 30 h 100"/>
                  <a:gd name="T24" fmla="*/ 54 w 60"/>
                  <a:gd name="T25" fmla="*/ 40 h 100"/>
                  <a:gd name="T26" fmla="*/ 56 w 60"/>
                  <a:gd name="T27" fmla="*/ 48 h 100"/>
                  <a:gd name="T28" fmla="*/ 60 w 60"/>
                  <a:gd name="T29" fmla="*/ 8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00">
                    <a:moveTo>
                      <a:pt x="60" y="80"/>
                    </a:moveTo>
                    <a:lnTo>
                      <a:pt x="48" y="86"/>
                    </a:lnTo>
                    <a:lnTo>
                      <a:pt x="36" y="96"/>
                    </a:lnTo>
                    <a:lnTo>
                      <a:pt x="20" y="100"/>
                    </a:lnTo>
                    <a:lnTo>
                      <a:pt x="8" y="94"/>
                    </a:lnTo>
                    <a:lnTo>
                      <a:pt x="0" y="72"/>
                    </a:lnTo>
                    <a:lnTo>
                      <a:pt x="10" y="50"/>
                    </a:lnTo>
                    <a:lnTo>
                      <a:pt x="6" y="22"/>
                    </a:lnTo>
                    <a:lnTo>
                      <a:pt x="6" y="0"/>
                    </a:lnTo>
                    <a:lnTo>
                      <a:pt x="44" y="0"/>
                    </a:lnTo>
                    <a:lnTo>
                      <a:pt x="56" y="18"/>
                    </a:lnTo>
                    <a:lnTo>
                      <a:pt x="52" y="30"/>
                    </a:lnTo>
                    <a:lnTo>
                      <a:pt x="54" y="40"/>
                    </a:lnTo>
                    <a:lnTo>
                      <a:pt x="56" y="48"/>
                    </a:lnTo>
                    <a:lnTo>
                      <a:pt x="60" y="8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95" name="Freeform 117"/>
              <p:cNvSpPr>
                <a:spLocks/>
              </p:cNvSpPr>
              <p:nvPr/>
            </p:nvSpPr>
            <p:spPr bwMode="gray">
              <a:xfrm>
                <a:off x="4510401" y="4704808"/>
                <a:ext cx="149663" cy="172302"/>
              </a:xfrm>
              <a:custGeom>
                <a:avLst/>
                <a:gdLst>
                  <a:gd name="T0" fmla="*/ 92 w 94"/>
                  <a:gd name="T1" fmla="*/ 84 h 98"/>
                  <a:gd name="T2" fmla="*/ 50 w 94"/>
                  <a:gd name="T3" fmla="*/ 84 h 98"/>
                  <a:gd name="T4" fmla="*/ 24 w 94"/>
                  <a:gd name="T5" fmla="*/ 94 h 98"/>
                  <a:gd name="T6" fmla="*/ 12 w 94"/>
                  <a:gd name="T7" fmla="*/ 98 h 98"/>
                  <a:gd name="T8" fmla="*/ 16 w 94"/>
                  <a:gd name="T9" fmla="*/ 78 h 98"/>
                  <a:gd name="T10" fmla="*/ 14 w 94"/>
                  <a:gd name="T11" fmla="*/ 72 h 98"/>
                  <a:gd name="T12" fmla="*/ 8 w 94"/>
                  <a:gd name="T13" fmla="*/ 68 h 98"/>
                  <a:gd name="T14" fmla="*/ 0 w 94"/>
                  <a:gd name="T15" fmla="*/ 66 h 98"/>
                  <a:gd name="T16" fmla="*/ 0 w 94"/>
                  <a:gd name="T17" fmla="*/ 56 h 98"/>
                  <a:gd name="T18" fmla="*/ 0 w 94"/>
                  <a:gd name="T19" fmla="*/ 48 h 98"/>
                  <a:gd name="T20" fmla="*/ 6 w 94"/>
                  <a:gd name="T21" fmla="*/ 44 h 98"/>
                  <a:gd name="T22" fmla="*/ 4 w 94"/>
                  <a:gd name="T23" fmla="*/ 34 h 98"/>
                  <a:gd name="T24" fmla="*/ 10 w 94"/>
                  <a:gd name="T25" fmla="*/ 32 h 98"/>
                  <a:gd name="T26" fmla="*/ 8 w 94"/>
                  <a:gd name="T27" fmla="*/ 18 h 98"/>
                  <a:gd name="T28" fmla="*/ 4 w 94"/>
                  <a:gd name="T29" fmla="*/ 10 h 98"/>
                  <a:gd name="T30" fmla="*/ 6 w 94"/>
                  <a:gd name="T31" fmla="*/ 2 h 98"/>
                  <a:gd name="T32" fmla="*/ 46 w 94"/>
                  <a:gd name="T33" fmla="*/ 0 h 98"/>
                  <a:gd name="T34" fmla="*/ 66 w 94"/>
                  <a:gd name="T35" fmla="*/ 14 h 98"/>
                  <a:gd name="T36" fmla="*/ 76 w 94"/>
                  <a:gd name="T37" fmla="*/ 6 h 98"/>
                  <a:gd name="T38" fmla="*/ 90 w 94"/>
                  <a:gd name="T39" fmla="*/ 12 h 98"/>
                  <a:gd name="T40" fmla="*/ 94 w 94"/>
                  <a:gd name="T41" fmla="*/ 40 h 98"/>
                  <a:gd name="T42" fmla="*/ 84 w 94"/>
                  <a:gd name="T43" fmla="*/ 62 h 98"/>
                  <a:gd name="T44" fmla="*/ 92 w 94"/>
                  <a:gd name="T45" fmla="*/ 8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98">
                    <a:moveTo>
                      <a:pt x="92" y="84"/>
                    </a:moveTo>
                    <a:lnTo>
                      <a:pt x="50" y="84"/>
                    </a:lnTo>
                    <a:lnTo>
                      <a:pt x="24" y="94"/>
                    </a:lnTo>
                    <a:lnTo>
                      <a:pt x="12" y="98"/>
                    </a:lnTo>
                    <a:lnTo>
                      <a:pt x="16" y="78"/>
                    </a:lnTo>
                    <a:lnTo>
                      <a:pt x="14" y="72"/>
                    </a:lnTo>
                    <a:lnTo>
                      <a:pt x="8" y="68"/>
                    </a:lnTo>
                    <a:lnTo>
                      <a:pt x="0" y="66"/>
                    </a:lnTo>
                    <a:lnTo>
                      <a:pt x="0" y="56"/>
                    </a:lnTo>
                    <a:lnTo>
                      <a:pt x="0" y="48"/>
                    </a:lnTo>
                    <a:lnTo>
                      <a:pt x="6" y="44"/>
                    </a:lnTo>
                    <a:lnTo>
                      <a:pt x="4" y="34"/>
                    </a:lnTo>
                    <a:lnTo>
                      <a:pt x="10" y="32"/>
                    </a:lnTo>
                    <a:lnTo>
                      <a:pt x="8" y="18"/>
                    </a:lnTo>
                    <a:lnTo>
                      <a:pt x="4" y="10"/>
                    </a:lnTo>
                    <a:lnTo>
                      <a:pt x="6" y="2"/>
                    </a:lnTo>
                    <a:lnTo>
                      <a:pt x="46" y="0"/>
                    </a:lnTo>
                    <a:lnTo>
                      <a:pt x="66" y="14"/>
                    </a:lnTo>
                    <a:lnTo>
                      <a:pt x="76" y="6"/>
                    </a:lnTo>
                    <a:lnTo>
                      <a:pt x="90" y="12"/>
                    </a:lnTo>
                    <a:lnTo>
                      <a:pt x="94" y="40"/>
                    </a:lnTo>
                    <a:lnTo>
                      <a:pt x="84" y="62"/>
                    </a:lnTo>
                    <a:lnTo>
                      <a:pt x="92" y="8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96" name="Freeform 118"/>
              <p:cNvSpPr>
                <a:spLocks/>
              </p:cNvSpPr>
              <p:nvPr/>
            </p:nvSpPr>
            <p:spPr bwMode="gray">
              <a:xfrm>
                <a:off x="4971209" y="4932417"/>
                <a:ext cx="45291" cy="40418"/>
              </a:xfrm>
              <a:custGeom>
                <a:avLst/>
                <a:gdLst>
                  <a:gd name="T0" fmla="*/ 4 w 29"/>
                  <a:gd name="T1" fmla="*/ 0 h 24"/>
                  <a:gd name="T2" fmla="*/ 29 w 29"/>
                  <a:gd name="T3" fmla="*/ 0 h 24"/>
                  <a:gd name="T4" fmla="*/ 26 w 29"/>
                  <a:gd name="T5" fmla="*/ 22 h 24"/>
                  <a:gd name="T6" fmla="*/ 2 w 29"/>
                  <a:gd name="T7" fmla="*/ 24 h 24"/>
                  <a:gd name="T8" fmla="*/ 0 w 29"/>
                  <a:gd name="T9" fmla="*/ 10 h 24"/>
                  <a:gd name="T10" fmla="*/ 4 w 29"/>
                  <a:gd name="T11" fmla="*/ 0 h 24"/>
                </a:gdLst>
                <a:ahLst/>
                <a:cxnLst>
                  <a:cxn ang="0">
                    <a:pos x="T0" y="T1"/>
                  </a:cxn>
                  <a:cxn ang="0">
                    <a:pos x="T2" y="T3"/>
                  </a:cxn>
                  <a:cxn ang="0">
                    <a:pos x="T4" y="T5"/>
                  </a:cxn>
                  <a:cxn ang="0">
                    <a:pos x="T6" y="T7"/>
                  </a:cxn>
                  <a:cxn ang="0">
                    <a:pos x="T8" y="T9"/>
                  </a:cxn>
                  <a:cxn ang="0">
                    <a:pos x="T10" y="T11"/>
                  </a:cxn>
                </a:cxnLst>
                <a:rect l="0" t="0" r="r" b="b"/>
                <a:pathLst>
                  <a:path w="29" h="24">
                    <a:moveTo>
                      <a:pt x="4" y="0"/>
                    </a:moveTo>
                    <a:lnTo>
                      <a:pt x="29" y="0"/>
                    </a:lnTo>
                    <a:lnTo>
                      <a:pt x="26" y="22"/>
                    </a:lnTo>
                    <a:lnTo>
                      <a:pt x="2" y="24"/>
                    </a:lnTo>
                    <a:lnTo>
                      <a:pt x="0" y="10"/>
                    </a:lnTo>
                    <a:lnTo>
                      <a:pt x="4"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97" name="Freeform 119"/>
              <p:cNvSpPr>
                <a:spLocks/>
              </p:cNvSpPr>
              <p:nvPr/>
            </p:nvSpPr>
            <p:spPr bwMode="gray">
              <a:xfrm>
                <a:off x="5833745" y="5328074"/>
                <a:ext cx="183141" cy="391403"/>
              </a:xfrm>
              <a:custGeom>
                <a:avLst/>
                <a:gdLst>
                  <a:gd name="T0" fmla="*/ 22 w 114"/>
                  <a:gd name="T1" fmla="*/ 70 h 224"/>
                  <a:gd name="T2" fmla="*/ 46 w 114"/>
                  <a:gd name="T3" fmla="*/ 60 h 224"/>
                  <a:gd name="T4" fmla="*/ 70 w 114"/>
                  <a:gd name="T5" fmla="*/ 44 h 224"/>
                  <a:gd name="T6" fmla="*/ 78 w 114"/>
                  <a:gd name="T7" fmla="*/ 30 h 224"/>
                  <a:gd name="T8" fmla="*/ 86 w 114"/>
                  <a:gd name="T9" fmla="*/ 26 h 224"/>
                  <a:gd name="T10" fmla="*/ 94 w 114"/>
                  <a:gd name="T11" fmla="*/ 10 h 224"/>
                  <a:gd name="T12" fmla="*/ 96 w 114"/>
                  <a:gd name="T13" fmla="*/ 0 h 224"/>
                  <a:gd name="T14" fmla="*/ 108 w 114"/>
                  <a:gd name="T15" fmla="*/ 20 h 224"/>
                  <a:gd name="T16" fmla="*/ 112 w 114"/>
                  <a:gd name="T17" fmla="*/ 40 h 224"/>
                  <a:gd name="T18" fmla="*/ 114 w 114"/>
                  <a:gd name="T19" fmla="*/ 52 h 224"/>
                  <a:gd name="T20" fmla="*/ 114 w 114"/>
                  <a:gd name="T21" fmla="*/ 64 h 224"/>
                  <a:gd name="T22" fmla="*/ 102 w 114"/>
                  <a:gd name="T23" fmla="*/ 66 h 224"/>
                  <a:gd name="T24" fmla="*/ 102 w 114"/>
                  <a:gd name="T25" fmla="*/ 82 h 224"/>
                  <a:gd name="T26" fmla="*/ 82 w 114"/>
                  <a:gd name="T27" fmla="*/ 150 h 224"/>
                  <a:gd name="T28" fmla="*/ 74 w 114"/>
                  <a:gd name="T29" fmla="*/ 182 h 224"/>
                  <a:gd name="T30" fmla="*/ 62 w 114"/>
                  <a:gd name="T31" fmla="*/ 214 h 224"/>
                  <a:gd name="T32" fmla="*/ 40 w 114"/>
                  <a:gd name="T33" fmla="*/ 224 h 224"/>
                  <a:gd name="T34" fmla="*/ 18 w 114"/>
                  <a:gd name="T35" fmla="*/ 222 h 224"/>
                  <a:gd name="T36" fmla="*/ 8 w 114"/>
                  <a:gd name="T37" fmla="*/ 202 h 224"/>
                  <a:gd name="T38" fmla="*/ 6 w 114"/>
                  <a:gd name="T39" fmla="*/ 182 h 224"/>
                  <a:gd name="T40" fmla="*/ 0 w 114"/>
                  <a:gd name="T41" fmla="*/ 164 h 224"/>
                  <a:gd name="T42" fmla="*/ 16 w 114"/>
                  <a:gd name="T43" fmla="*/ 142 h 224"/>
                  <a:gd name="T44" fmla="*/ 20 w 114"/>
                  <a:gd name="T45" fmla="*/ 122 h 224"/>
                  <a:gd name="T46" fmla="*/ 16 w 114"/>
                  <a:gd name="T47" fmla="*/ 106 h 224"/>
                  <a:gd name="T48" fmla="*/ 10 w 114"/>
                  <a:gd name="T49" fmla="*/ 90 h 224"/>
                  <a:gd name="T50" fmla="*/ 18 w 114"/>
                  <a:gd name="T51" fmla="*/ 80 h 224"/>
                  <a:gd name="T52" fmla="*/ 22 w 114"/>
                  <a:gd name="T53" fmla="*/ 7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224">
                    <a:moveTo>
                      <a:pt x="22" y="70"/>
                    </a:moveTo>
                    <a:lnTo>
                      <a:pt x="46" y="60"/>
                    </a:lnTo>
                    <a:lnTo>
                      <a:pt x="70" y="44"/>
                    </a:lnTo>
                    <a:lnTo>
                      <a:pt x="78" y="30"/>
                    </a:lnTo>
                    <a:lnTo>
                      <a:pt x="86" y="26"/>
                    </a:lnTo>
                    <a:lnTo>
                      <a:pt x="94" y="10"/>
                    </a:lnTo>
                    <a:lnTo>
                      <a:pt x="96" y="0"/>
                    </a:lnTo>
                    <a:lnTo>
                      <a:pt x="108" y="20"/>
                    </a:lnTo>
                    <a:lnTo>
                      <a:pt x="112" y="40"/>
                    </a:lnTo>
                    <a:lnTo>
                      <a:pt x="114" y="52"/>
                    </a:lnTo>
                    <a:lnTo>
                      <a:pt x="114" y="64"/>
                    </a:lnTo>
                    <a:lnTo>
                      <a:pt x="102" y="66"/>
                    </a:lnTo>
                    <a:lnTo>
                      <a:pt x="102" y="82"/>
                    </a:lnTo>
                    <a:lnTo>
                      <a:pt x="82" y="150"/>
                    </a:lnTo>
                    <a:lnTo>
                      <a:pt x="74" y="182"/>
                    </a:lnTo>
                    <a:lnTo>
                      <a:pt x="62" y="214"/>
                    </a:lnTo>
                    <a:lnTo>
                      <a:pt x="40" y="224"/>
                    </a:lnTo>
                    <a:lnTo>
                      <a:pt x="18" y="222"/>
                    </a:lnTo>
                    <a:lnTo>
                      <a:pt x="8" y="202"/>
                    </a:lnTo>
                    <a:lnTo>
                      <a:pt x="6" y="182"/>
                    </a:lnTo>
                    <a:lnTo>
                      <a:pt x="0" y="164"/>
                    </a:lnTo>
                    <a:lnTo>
                      <a:pt x="16" y="142"/>
                    </a:lnTo>
                    <a:lnTo>
                      <a:pt x="20" y="122"/>
                    </a:lnTo>
                    <a:lnTo>
                      <a:pt x="16" y="106"/>
                    </a:lnTo>
                    <a:lnTo>
                      <a:pt x="10" y="90"/>
                    </a:lnTo>
                    <a:lnTo>
                      <a:pt x="18" y="80"/>
                    </a:lnTo>
                    <a:lnTo>
                      <a:pt x="22" y="7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98" name="Freeform 120"/>
              <p:cNvSpPr>
                <a:spLocks/>
              </p:cNvSpPr>
              <p:nvPr/>
            </p:nvSpPr>
            <p:spPr bwMode="gray">
              <a:xfrm>
                <a:off x="5152381" y="5617373"/>
                <a:ext cx="419452" cy="380768"/>
              </a:xfrm>
              <a:custGeom>
                <a:avLst/>
                <a:gdLst>
                  <a:gd name="T0" fmla="*/ 0 w 260"/>
                  <a:gd name="T1" fmla="*/ 108 h 218"/>
                  <a:gd name="T2" fmla="*/ 2 w 260"/>
                  <a:gd name="T3" fmla="*/ 104 h 218"/>
                  <a:gd name="T4" fmla="*/ 6 w 260"/>
                  <a:gd name="T5" fmla="*/ 102 h 218"/>
                  <a:gd name="T6" fmla="*/ 8 w 260"/>
                  <a:gd name="T7" fmla="*/ 102 h 218"/>
                  <a:gd name="T8" fmla="*/ 14 w 260"/>
                  <a:gd name="T9" fmla="*/ 110 h 218"/>
                  <a:gd name="T10" fmla="*/ 22 w 260"/>
                  <a:gd name="T11" fmla="*/ 114 h 218"/>
                  <a:gd name="T12" fmla="*/ 38 w 260"/>
                  <a:gd name="T13" fmla="*/ 114 h 218"/>
                  <a:gd name="T14" fmla="*/ 54 w 260"/>
                  <a:gd name="T15" fmla="*/ 104 h 218"/>
                  <a:gd name="T16" fmla="*/ 54 w 260"/>
                  <a:gd name="T17" fmla="*/ 46 h 218"/>
                  <a:gd name="T18" fmla="*/ 66 w 260"/>
                  <a:gd name="T19" fmla="*/ 58 h 218"/>
                  <a:gd name="T20" fmla="*/ 66 w 260"/>
                  <a:gd name="T21" fmla="*/ 78 h 218"/>
                  <a:gd name="T22" fmla="*/ 82 w 260"/>
                  <a:gd name="T23" fmla="*/ 78 h 218"/>
                  <a:gd name="T24" fmla="*/ 96 w 260"/>
                  <a:gd name="T25" fmla="*/ 66 h 218"/>
                  <a:gd name="T26" fmla="*/ 100 w 260"/>
                  <a:gd name="T27" fmla="*/ 54 h 218"/>
                  <a:gd name="T28" fmla="*/ 110 w 260"/>
                  <a:gd name="T29" fmla="*/ 54 h 218"/>
                  <a:gd name="T30" fmla="*/ 120 w 260"/>
                  <a:gd name="T31" fmla="*/ 62 h 218"/>
                  <a:gd name="T32" fmla="*/ 140 w 260"/>
                  <a:gd name="T33" fmla="*/ 60 h 218"/>
                  <a:gd name="T34" fmla="*/ 148 w 260"/>
                  <a:gd name="T35" fmla="*/ 46 h 218"/>
                  <a:gd name="T36" fmla="*/ 186 w 260"/>
                  <a:gd name="T37" fmla="*/ 6 h 218"/>
                  <a:gd name="T38" fmla="*/ 196 w 260"/>
                  <a:gd name="T39" fmla="*/ 6 h 218"/>
                  <a:gd name="T40" fmla="*/ 198 w 260"/>
                  <a:gd name="T41" fmla="*/ 0 h 218"/>
                  <a:gd name="T42" fmla="*/ 228 w 260"/>
                  <a:gd name="T43" fmla="*/ 2 h 218"/>
                  <a:gd name="T44" fmla="*/ 236 w 260"/>
                  <a:gd name="T45" fmla="*/ 8 h 218"/>
                  <a:gd name="T46" fmla="*/ 244 w 260"/>
                  <a:gd name="T47" fmla="*/ 32 h 218"/>
                  <a:gd name="T48" fmla="*/ 244 w 260"/>
                  <a:gd name="T49" fmla="*/ 68 h 218"/>
                  <a:gd name="T50" fmla="*/ 244 w 260"/>
                  <a:gd name="T51" fmla="*/ 78 h 218"/>
                  <a:gd name="T52" fmla="*/ 260 w 260"/>
                  <a:gd name="T53" fmla="*/ 80 h 218"/>
                  <a:gd name="T54" fmla="*/ 254 w 260"/>
                  <a:gd name="T55" fmla="*/ 90 h 218"/>
                  <a:gd name="T56" fmla="*/ 254 w 260"/>
                  <a:gd name="T57" fmla="*/ 104 h 218"/>
                  <a:gd name="T58" fmla="*/ 246 w 260"/>
                  <a:gd name="T59" fmla="*/ 110 h 218"/>
                  <a:gd name="T60" fmla="*/ 230 w 260"/>
                  <a:gd name="T61" fmla="*/ 130 h 218"/>
                  <a:gd name="T62" fmla="*/ 224 w 260"/>
                  <a:gd name="T63" fmla="*/ 142 h 218"/>
                  <a:gd name="T64" fmla="*/ 210 w 260"/>
                  <a:gd name="T65" fmla="*/ 160 h 218"/>
                  <a:gd name="T66" fmla="*/ 188 w 260"/>
                  <a:gd name="T67" fmla="*/ 176 h 218"/>
                  <a:gd name="T68" fmla="*/ 164 w 260"/>
                  <a:gd name="T69" fmla="*/ 198 h 218"/>
                  <a:gd name="T70" fmla="*/ 142 w 260"/>
                  <a:gd name="T71" fmla="*/ 202 h 218"/>
                  <a:gd name="T72" fmla="*/ 128 w 260"/>
                  <a:gd name="T73" fmla="*/ 208 h 218"/>
                  <a:gd name="T74" fmla="*/ 110 w 260"/>
                  <a:gd name="T75" fmla="*/ 206 h 218"/>
                  <a:gd name="T76" fmla="*/ 88 w 260"/>
                  <a:gd name="T77" fmla="*/ 206 h 218"/>
                  <a:gd name="T78" fmla="*/ 70 w 260"/>
                  <a:gd name="T79" fmla="*/ 212 h 218"/>
                  <a:gd name="T80" fmla="*/ 50 w 260"/>
                  <a:gd name="T81" fmla="*/ 218 h 218"/>
                  <a:gd name="T82" fmla="*/ 34 w 260"/>
                  <a:gd name="T83" fmla="*/ 210 h 218"/>
                  <a:gd name="T84" fmla="*/ 28 w 260"/>
                  <a:gd name="T85" fmla="*/ 198 h 218"/>
                  <a:gd name="T86" fmla="*/ 20 w 260"/>
                  <a:gd name="T87" fmla="*/ 184 h 218"/>
                  <a:gd name="T88" fmla="*/ 30 w 260"/>
                  <a:gd name="T89" fmla="*/ 172 h 218"/>
                  <a:gd name="T90" fmla="*/ 22 w 260"/>
                  <a:gd name="T91" fmla="*/ 158 h 218"/>
                  <a:gd name="T92" fmla="*/ 12 w 260"/>
                  <a:gd name="T93" fmla="*/ 144 h 218"/>
                  <a:gd name="T94" fmla="*/ 6 w 260"/>
                  <a:gd name="T95" fmla="*/ 122 h 218"/>
                  <a:gd name="T96" fmla="*/ 0 w 260"/>
                  <a:gd name="T97" fmla="*/ 10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0" h="218">
                    <a:moveTo>
                      <a:pt x="0" y="108"/>
                    </a:moveTo>
                    <a:lnTo>
                      <a:pt x="2" y="104"/>
                    </a:lnTo>
                    <a:lnTo>
                      <a:pt x="6" y="102"/>
                    </a:lnTo>
                    <a:lnTo>
                      <a:pt x="8" y="102"/>
                    </a:lnTo>
                    <a:lnTo>
                      <a:pt x="14" y="110"/>
                    </a:lnTo>
                    <a:lnTo>
                      <a:pt x="22" y="114"/>
                    </a:lnTo>
                    <a:lnTo>
                      <a:pt x="38" y="114"/>
                    </a:lnTo>
                    <a:lnTo>
                      <a:pt x="54" y="104"/>
                    </a:lnTo>
                    <a:lnTo>
                      <a:pt x="54" y="46"/>
                    </a:lnTo>
                    <a:lnTo>
                      <a:pt x="66" y="58"/>
                    </a:lnTo>
                    <a:lnTo>
                      <a:pt x="66" y="78"/>
                    </a:lnTo>
                    <a:lnTo>
                      <a:pt x="82" y="78"/>
                    </a:lnTo>
                    <a:lnTo>
                      <a:pt x="96" y="66"/>
                    </a:lnTo>
                    <a:lnTo>
                      <a:pt x="100" y="54"/>
                    </a:lnTo>
                    <a:lnTo>
                      <a:pt x="110" y="54"/>
                    </a:lnTo>
                    <a:lnTo>
                      <a:pt x="120" y="62"/>
                    </a:lnTo>
                    <a:lnTo>
                      <a:pt x="140" y="60"/>
                    </a:lnTo>
                    <a:lnTo>
                      <a:pt x="148" y="46"/>
                    </a:lnTo>
                    <a:lnTo>
                      <a:pt x="186" y="6"/>
                    </a:lnTo>
                    <a:lnTo>
                      <a:pt x="196" y="6"/>
                    </a:lnTo>
                    <a:lnTo>
                      <a:pt x="198" y="0"/>
                    </a:lnTo>
                    <a:lnTo>
                      <a:pt x="228" y="2"/>
                    </a:lnTo>
                    <a:lnTo>
                      <a:pt x="236" y="8"/>
                    </a:lnTo>
                    <a:lnTo>
                      <a:pt x="244" y="32"/>
                    </a:lnTo>
                    <a:lnTo>
                      <a:pt x="244" y="68"/>
                    </a:lnTo>
                    <a:lnTo>
                      <a:pt x="244" y="78"/>
                    </a:lnTo>
                    <a:lnTo>
                      <a:pt x="260" y="80"/>
                    </a:lnTo>
                    <a:lnTo>
                      <a:pt x="254" y="90"/>
                    </a:lnTo>
                    <a:lnTo>
                      <a:pt x="254" y="104"/>
                    </a:lnTo>
                    <a:lnTo>
                      <a:pt x="246" y="110"/>
                    </a:lnTo>
                    <a:lnTo>
                      <a:pt x="230" y="130"/>
                    </a:lnTo>
                    <a:lnTo>
                      <a:pt x="224" y="142"/>
                    </a:lnTo>
                    <a:lnTo>
                      <a:pt x="210" y="160"/>
                    </a:lnTo>
                    <a:lnTo>
                      <a:pt x="188" y="176"/>
                    </a:lnTo>
                    <a:lnTo>
                      <a:pt x="164" y="198"/>
                    </a:lnTo>
                    <a:lnTo>
                      <a:pt x="142" y="202"/>
                    </a:lnTo>
                    <a:lnTo>
                      <a:pt x="128" y="208"/>
                    </a:lnTo>
                    <a:lnTo>
                      <a:pt x="110" y="206"/>
                    </a:lnTo>
                    <a:lnTo>
                      <a:pt x="88" y="206"/>
                    </a:lnTo>
                    <a:lnTo>
                      <a:pt x="70" y="212"/>
                    </a:lnTo>
                    <a:lnTo>
                      <a:pt x="50" y="218"/>
                    </a:lnTo>
                    <a:lnTo>
                      <a:pt x="34" y="210"/>
                    </a:lnTo>
                    <a:lnTo>
                      <a:pt x="28" y="198"/>
                    </a:lnTo>
                    <a:lnTo>
                      <a:pt x="20" y="184"/>
                    </a:lnTo>
                    <a:lnTo>
                      <a:pt x="30" y="172"/>
                    </a:lnTo>
                    <a:lnTo>
                      <a:pt x="22" y="158"/>
                    </a:lnTo>
                    <a:lnTo>
                      <a:pt x="12" y="144"/>
                    </a:lnTo>
                    <a:lnTo>
                      <a:pt x="6" y="122"/>
                    </a:lnTo>
                    <a:lnTo>
                      <a:pt x="0" y="108"/>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399" name="Freeform 121"/>
              <p:cNvSpPr>
                <a:spLocks/>
              </p:cNvSpPr>
              <p:nvPr/>
            </p:nvSpPr>
            <p:spPr bwMode="gray">
              <a:xfrm>
                <a:off x="5374907" y="5436560"/>
                <a:ext cx="192987" cy="185065"/>
              </a:xfrm>
              <a:custGeom>
                <a:avLst/>
                <a:gdLst>
                  <a:gd name="T0" fmla="*/ 60 w 120"/>
                  <a:gd name="T1" fmla="*/ 104 h 106"/>
                  <a:gd name="T2" fmla="*/ 58 w 120"/>
                  <a:gd name="T3" fmla="*/ 98 h 106"/>
                  <a:gd name="T4" fmla="*/ 44 w 120"/>
                  <a:gd name="T5" fmla="*/ 96 h 106"/>
                  <a:gd name="T6" fmla="*/ 36 w 120"/>
                  <a:gd name="T7" fmla="*/ 76 h 106"/>
                  <a:gd name="T8" fmla="*/ 12 w 120"/>
                  <a:gd name="T9" fmla="*/ 64 h 106"/>
                  <a:gd name="T10" fmla="*/ 8 w 120"/>
                  <a:gd name="T11" fmla="*/ 48 h 106"/>
                  <a:gd name="T12" fmla="*/ 0 w 120"/>
                  <a:gd name="T13" fmla="*/ 36 h 106"/>
                  <a:gd name="T14" fmla="*/ 28 w 120"/>
                  <a:gd name="T15" fmla="*/ 34 h 106"/>
                  <a:gd name="T16" fmla="*/ 42 w 120"/>
                  <a:gd name="T17" fmla="*/ 16 h 106"/>
                  <a:gd name="T18" fmla="*/ 54 w 120"/>
                  <a:gd name="T19" fmla="*/ 14 h 106"/>
                  <a:gd name="T20" fmla="*/ 62 w 120"/>
                  <a:gd name="T21" fmla="*/ 0 h 106"/>
                  <a:gd name="T22" fmla="*/ 78 w 120"/>
                  <a:gd name="T23" fmla="*/ 0 h 106"/>
                  <a:gd name="T24" fmla="*/ 118 w 120"/>
                  <a:gd name="T25" fmla="*/ 14 h 106"/>
                  <a:gd name="T26" fmla="*/ 120 w 120"/>
                  <a:gd name="T27" fmla="*/ 42 h 106"/>
                  <a:gd name="T28" fmla="*/ 120 w 120"/>
                  <a:gd name="T29" fmla="*/ 72 h 106"/>
                  <a:gd name="T30" fmla="*/ 112 w 120"/>
                  <a:gd name="T31" fmla="*/ 90 h 106"/>
                  <a:gd name="T32" fmla="*/ 90 w 120"/>
                  <a:gd name="T33" fmla="*/ 106 h 106"/>
                  <a:gd name="T34" fmla="*/ 60 w 120"/>
                  <a:gd name="T35" fmla="*/ 10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06">
                    <a:moveTo>
                      <a:pt x="60" y="104"/>
                    </a:moveTo>
                    <a:lnTo>
                      <a:pt x="58" y="98"/>
                    </a:lnTo>
                    <a:lnTo>
                      <a:pt x="44" y="96"/>
                    </a:lnTo>
                    <a:lnTo>
                      <a:pt x="36" y="76"/>
                    </a:lnTo>
                    <a:lnTo>
                      <a:pt x="12" y="64"/>
                    </a:lnTo>
                    <a:lnTo>
                      <a:pt x="8" y="48"/>
                    </a:lnTo>
                    <a:lnTo>
                      <a:pt x="0" y="36"/>
                    </a:lnTo>
                    <a:lnTo>
                      <a:pt x="28" y="34"/>
                    </a:lnTo>
                    <a:lnTo>
                      <a:pt x="42" y="16"/>
                    </a:lnTo>
                    <a:lnTo>
                      <a:pt x="54" y="14"/>
                    </a:lnTo>
                    <a:lnTo>
                      <a:pt x="62" y="0"/>
                    </a:lnTo>
                    <a:lnTo>
                      <a:pt x="78" y="0"/>
                    </a:lnTo>
                    <a:lnTo>
                      <a:pt x="118" y="14"/>
                    </a:lnTo>
                    <a:lnTo>
                      <a:pt x="120" y="42"/>
                    </a:lnTo>
                    <a:lnTo>
                      <a:pt x="120" y="72"/>
                    </a:lnTo>
                    <a:lnTo>
                      <a:pt x="112" y="90"/>
                    </a:lnTo>
                    <a:lnTo>
                      <a:pt x="90" y="106"/>
                    </a:lnTo>
                    <a:lnTo>
                      <a:pt x="60" y="10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00" name="Freeform 122"/>
              <p:cNvSpPr>
                <a:spLocks/>
              </p:cNvSpPr>
              <p:nvPr/>
            </p:nvSpPr>
            <p:spPr bwMode="gray">
              <a:xfrm>
                <a:off x="5239029" y="5500377"/>
                <a:ext cx="232372" cy="253134"/>
              </a:xfrm>
              <a:custGeom>
                <a:avLst/>
                <a:gdLst>
                  <a:gd name="T0" fmla="*/ 0 w 144"/>
                  <a:gd name="T1" fmla="*/ 114 h 146"/>
                  <a:gd name="T2" fmla="*/ 0 w 144"/>
                  <a:gd name="T3" fmla="*/ 66 h 146"/>
                  <a:gd name="T4" fmla="*/ 14 w 144"/>
                  <a:gd name="T5" fmla="*/ 66 h 146"/>
                  <a:gd name="T6" fmla="*/ 16 w 144"/>
                  <a:gd name="T7" fmla="*/ 4 h 146"/>
                  <a:gd name="T8" fmla="*/ 50 w 144"/>
                  <a:gd name="T9" fmla="*/ 0 h 146"/>
                  <a:gd name="T10" fmla="*/ 56 w 144"/>
                  <a:gd name="T11" fmla="*/ 8 h 146"/>
                  <a:gd name="T12" fmla="*/ 84 w 144"/>
                  <a:gd name="T13" fmla="*/ 0 h 146"/>
                  <a:gd name="T14" fmla="*/ 92 w 144"/>
                  <a:gd name="T15" fmla="*/ 12 h 146"/>
                  <a:gd name="T16" fmla="*/ 96 w 144"/>
                  <a:gd name="T17" fmla="*/ 28 h 146"/>
                  <a:gd name="T18" fmla="*/ 120 w 144"/>
                  <a:gd name="T19" fmla="*/ 40 h 146"/>
                  <a:gd name="T20" fmla="*/ 128 w 144"/>
                  <a:gd name="T21" fmla="*/ 60 h 146"/>
                  <a:gd name="T22" fmla="*/ 142 w 144"/>
                  <a:gd name="T23" fmla="*/ 62 h 146"/>
                  <a:gd name="T24" fmla="*/ 144 w 144"/>
                  <a:gd name="T25" fmla="*/ 70 h 146"/>
                  <a:gd name="T26" fmla="*/ 142 w 144"/>
                  <a:gd name="T27" fmla="*/ 74 h 146"/>
                  <a:gd name="T28" fmla="*/ 132 w 144"/>
                  <a:gd name="T29" fmla="*/ 74 h 146"/>
                  <a:gd name="T30" fmla="*/ 94 w 144"/>
                  <a:gd name="T31" fmla="*/ 114 h 146"/>
                  <a:gd name="T32" fmla="*/ 86 w 144"/>
                  <a:gd name="T33" fmla="*/ 128 h 146"/>
                  <a:gd name="T34" fmla="*/ 66 w 144"/>
                  <a:gd name="T35" fmla="*/ 130 h 146"/>
                  <a:gd name="T36" fmla="*/ 56 w 144"/>
                  <a:gd name="T37" fmla="*/ 122 h 146"/>
                  <a:gd name="T38" fmla="*/ 46 w 144"/>
                  <a:gd name="T39" fmla="*/ 122 h 146"/>
                  <a:gd name="T40" fmla="*/ 42 w 144"/>
                  <a:gd name="T41" fmla="*/ 134 h 146"/>
                  <a:gd name="T42" fmla="*/ 28 w 144"/>
                  <a:gd name="T43" fmla="*/ 146 h 146"/>
                  <a:gd name="T44" fmla="*/ 12 w 144"/>
                  <a:gd name="T45" fmla="*/ 146 h 146"/>
                  <a:gd name="T46" fmla="*/ 12 w 144"/>
                  <a:gd name="T47" fmla="*/ 126 h 146"/>
                  <a:gd name="T48" fmla="*/ 0 w 144"/>
                  <a:gd name="T49"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46">
                    <a:moveTo>
                      <a:pt x="0" y="114"/>
                    </a:moveTo>
                    <a:lnTo>
                      <a:pt x="0" y="66"/>
                    </a:lnTo>
                    <a:lnTo>
                      <a:pt x="14" y="66"/>
                    </a:lnTo>
                    <a:lnTo>
                      <a:pt x="16" y="4"/>
                    </a:lnTo>
                    <a:lnTo>
                      <a:pt x="50" y="0"/>
                    </a:lnTo>
                    <a:lnTo>
                      <a:pt x="56" y="8"/>
                    </a:lnTo>
                    <a:lnTo>
                      <a:pt x="84" y="0"/>
                    </a:lnTo>
                    <a:lnTo>
                      <a:pt x="92" y="12"/>
                    </a:lnTo>
                    <a:lnTo>
                      <a:pt x="96" y="28"/>
                    </a:lnTo>
                    <a:lnTo>
                      <a:pt x="120" y="40"/>
                    </a:lnTo>
                    <a:lnTo>
                      <a:pt x="128" y="60"/>
                    </a:lnTo>
                    <a:lnTo>
                      <a:pt x="142" y="62"/>
                    </a:lnTo>
                    <a:lnTo>
                      <a:pt x="144" y="70"/>
                    </a:lnTo>
                    <a:lnTo>
                      <a:pt x="142" y="74"/>
                    </a:lnTo>
                    <a:lnTo>
                      <a:pt x="132" y="74"/>
                    </a:lnTo>
                    <a:lnTo>
                      <a:pt x="94" y="114"/>
                    </a:lnTo>
                    <a:lnTo>
                      <a:pt x="86" y="128"/>
                    </a:lnTo>
                    <a:lnTo>
                      <a:pt x="66" y="130"/>
                    </a:lnTo>
                    <a:lnTo>
                      <a:pt x="56" y="122"/>
                    </a:lnTo>
                    <a:lnTo>
                      <a:pt x="46" y="122"/>
                    </a:lnTo>
                    <a:lnTo>
                      <a:pt x="42" y="134"/>
                    </a:lnTo>
                    <a:lnTo>
                      <a:pt x="28" y="146"/>
                    </a:lnTo>
                    <a:lnTo>
                      <a:pt x="12" y="146"/>
                    </a:lnTo>
                    <a:lnTo>
                      <a:pt x="12" y="126"/>
                    </a:lnTo>
                    <a:lnTo>
                      <a:pt x="0" y="11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01" name="Freeform 123"/>
              <p:cNvSpPr>
                <a:spLocks/>
              </p:cNvSpPr>
              <p:nvPr/>
            </p:nvSpPr>
            <p:spPr bwMode="gray">
              <a:xfrm>
                <a:off x="5036195" y="5481233"/>
                <a:ext cx="228434" cy="336096"/>
              </a:xfrm>
              <a:custGeom>
                <a:avLst/>
                <a:gdLst>
                  <a:gd name="T0" fmla="*/ 0 w 142"/>
                  <a:gd name="T1" fmla="*/ 0 h 192"/>
                  <a:gd name="T2" fmla="*/ 98 w 142"/>
                  <a:gd name="T3" fmla="*/ 0 h 192"/>
                  <a:gd name="T4" fmla="*/ 106 w 142"/>
                  <a:gd name="T5" fmla="*/ 6 h 192"/>
                  <a:gd name="T6" fmla="*/ 134 w 142"/>
                  <a:gd name="T7" fmla="*/ 8 h 192"/>
                  <a:gd name="T8" fmla="*/ 142 w 142"/>
                  <a:gd name="T9" fmla="*/ 14 h 192"/>
                  <a:gd name="T10" fmla="*/ 140 w 142"/>
                  <a:gd name="T11" fmla="*/ 76 h 192"/>
                  <a:gd name="T12" fmla="*/ 126 w 142"/>
                  <a:gd name="T13" fmla="*/ 76 h 192"/>
                  <a:gd name="T14" fmla="*/ 126 w 142"/>
                  <a:gd name="T15" fmla="*/ 182 h 192"/>
                  <a:gd name="T16" fmla="*/ 110 w 142"/>
                  <a:gd name="T17" fmla="*/ 192 h 192"/>
                  <a:gd name="T18" fmla="*/ 94 w 142"/>
                  <a:gd name="T19" fmla="*/ 192 h 192"/>
                  <a:gd name="T20" fmla="*/ 86 w 142"/>
                  <a:gd name="T21" fmla="*/ 188 h 192"/>
                  <a:gd name="T22" fmla="*/ 80 w 142"/>
                  <a:gd name="T23" fmla="*/ 180 h 192"/>
                  <a:gd name="T24" fmla="*/ 72 w 142"/>
                  <a:gd name="T25" fmla="*/ 186 h 192"/>
                  <a:gd name="T26" fmla="*/ 52 w 142"/>
                  <a:gd name="T27" fmla="*/ 164 h 192"/>
                  <a:gd name="T28" fmla="*/ 44 w 142"/>
                  <a:gd name="T29" fmla="*/ 126 h 192"/>
                  <a:gd name="T30" fmla="*/ 38 w 142"/>
                  <a:gd name="T31" fmla="*/ 114 h 192"/>
                  <a:gd name="T32" fmla="*/ 38 w 142"/>
                  <a:gd name="T33" fmla="*/ 82 h 192"/>
                  <a:gd name="T34" fmla="*/ 12 w 142"/>
                  <a:gd name="T35" fmla="*/ 36 h 192"/>
                  <a:gd name="T36" fmla="*/ 0 w 142"/>
                  <a:gd name="T37" fmla="*/ 16 h 192"/>
                  <a:gd name="T38" fmla="*/ 0 w 142"/>
                  <a:gd name="T3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92">
                    <a:moveTo>
                      <a:pt x="0" y="0"/>
                    </a:moveTo>
                    <a:lnTo>
                      <a:pt x="98" y="0"/>
                    </a:lnTo>
                    <a:lnTo>
                      <a:pt x="106" y="6"/>
                    </a:lnTo>
                    <a:lnTo>
                      <a:pt x="134" y="8"/>
                    </a:lnTo>
                    <a:lnTo>
                      <a:pt x="142" y="14"/>
                    </a:lnTo>
                    <a:lnTo>
                      <a:pt x="140" y="76"/>
                    </a:lnTo>
                    <a:lnTo>
                      <a:pt x="126" y="76"/>
                    </a:lnTo>
                    <a:lnTo>
                      <a:pt x="126" y="182"/>
                    </a:lnTo>
                    <a:lnTo>
                      <a:pt x="110" y="192"/>
                    </a:lnTo>
                    <a:lnTo>
                      <a:pt x="94" y="192"/>
                    </a:lnTo>
                    <a:lnTo>
                      <a:pt x="86" y="188"/>
                    </a:lnTo>
                    <a:lnTo>
                      <a:pt x="80" y="180"/>
                    </a:lnTo>
                    <a:lnTo>
                      <a:pt x="72" y="186"/>
                    </a:lnTo>
                    <a:lnTo>
                      <a:pt x="52" y="164"/>
                    </a:lnTo>
                    <a:lnTo>
                      <a:pt x="44" y="126"/>
                    </a:lnTo>
                    <a:lnTo>
                      <a:pt x="38" y="114"/>
                    </a:lnTo>
                    <a:lnTo>
                      <a:pt x="38" y="82"/>
                    </a:lnTo>
                    <a:lnTo>
                      <a:pt x="12" y="36"/>
                    </a:lnTo>
                    <a:lnTo>
                      <a:pt x="0" y="16"/>
                    </a:lnTo>
                    <a:lnTo>
                      <a:pt x="0"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02" name="Freeform 124"/>
              <p:cNvSpPr>
                <a:spLocks/>
              </p:cNvSpPr>
              <p:nvPr/>
            </p:nvSpPr>
            <p:spPr bwMode="gray">
              <a:xfrm>
                <a:off x="5506849" y="5287659"/>
                <a:ext cx="261910" cy="470108"/>
              </a:xfrm>
              <a:custGeom>
                <a:avLst/>
                <a:gdLst>
                  <a:gd name="T0" fmla="*/ 0 w 162"/>
                  <a:gd name="T1" fmla="*/ 88 h 270"/>
                  <a:gd name="T2" fmla="*/ 0 w 162"/>
                  <a:gd name="T3" fmla="*/ 72 h 270"/>
                  <a:gd name="T4" fmla="*/ 50 w 162"/>
                  <a:gd name="T5" fmla="*/ 64 h 270"/>
                  <a:gd name="T6" fmla="*/ 66 w 162"/>
                  <a:gd name="T7" fmla="*/ 64 h 270"/>
                  <a:gd name="T8" fmla="*/ 64 w 162"/>
                  <a:gd name="T9" fmla="*/ 94 h 270"/>
                  <a:gd name="T10" fmla="*/ 76 w 162"/>
                  <a:gd name="T11" fmla="*/ 106 h 270"/>
                  <a:gd name="T12" fmla="*/ 86 w 162"/>
                  <a:gd name="T13" fmla="*/ 92 h 270"/>
                  <a:gd name="T14" fmla="*/ 84 w 162"/>
                  <a:gd name="T15" fmla="*/ 64 h 270"/>
                  <a:gd name="T16" fmla="*/ 70 w 162"/>
                  <a:gd name="T17" fmla="*/ 48 h 270"/>
                  <a:gd name="T18" fmla="*/ 64 w 162"/>
                  <a:gd name="T19" fmla="*/ 32 h 270"/>
                  <a:gd name="T20" fmla="*/ 68 w 162"/>
                  <a:gd name="T21" fmla="*/ 16 h 270"/>
                  <a:gd name="T22" fmla="*/ 90 w 162"/>
                  <a:gd name="T23" fmla="*/ 18 h 270"/>
                  <a:gd name="T24" fmla="*/ 116 w 162"/>
                  <a:gd name="T25" fmla="*/ 20 h 270"/>
                  <a:gd name="T26" fmla="*/ 142 w 162"/>
                  <a:gd name="T27" fmla="*/ 10 h 270"/>
                  <a:gd name="T28" fmla="*/ 158 w 162"/>
                  <a:gd name="T29" fmla="*/ 0 h 270"/>
                  <a:gd name="T30" fmla="*/ 158 w 162"/>
                  <a:gd name="T31" fmla="*/ 40 h 270"/>
                  <a:gd name="T32" fmla="*/ 162 w 162"/>
                  <a:gd name="T33" fmla="*/ 80 h 270"/>
                  <a:gd name="T34" fmla="*/ 144 w 162"/>
                  <a:gd name="T35" fmla="*/ 98 h 270"/>
                  <a:gd name="T36" fmla="*/ 112 w 162"/>
                  <a:gd name="T37" fmla="*/ 118 h 270"/>
                  <a:gd name="T38" fmla="*/ 76 w 162"/>
                  <a:gd name="T39" fmla="*/ 150 h 270"/>
                  <a:gd name="T40" fmla="*/ 68 w 162"/>
                  <a:gd name="T41" fmla="*/ 154 h 270"/>
                  <a:gd name="T42" fmla="*/ 70 w 162"/>
                  <a:gd name="T43" fmla="*/ 168 h 270"/>
                  <a:gd name="T44" fmla="*/ 80 w 162"/>
                  <a:gd name="T45" fmla="*/ 196 h 270"/>
                  <a:gd name="T46" fmla="*/ 76 w 162"/>
                  <a:gd name="T47" fmla="*/ 228 h 270"/>
                  <a:gd name="T48" fmla="*/ 38 w 162"/>
                  <a:gd name="T49" fmla="*/ 248 h 270"/>
                  <a:gd name="T50" fmla="*/ 34 w 162"/>
                  <a:gd name="T51" fmla="*/ 256 h 270"/>
                  <a:gd name="T52" fmla="*/ 38 w 162"/>
                  <a:gd name="T53" fmla="*/ 264 h 270"/>
                  <a:gd name="T54" fmla="*/ 40 w 162"/>
                  <a:gd name="T55" fmla="*/ 270 h 270"/>
                  <a:gd name="T56" fmla="*/ 24 w 162"/>
                  <a:gd name="T57" fmla="*/ 268 h 270"/>
                  <a:gd name="T58" fmla="*/ 24 w 162"/>
                  <a:gd name="T59" fmla="*/ 258 h 270"/>
                  <a:gd name="T60" fmla="*/ 24 w 162"/>
                  <a:gd name="T61" fmla="*/ 222 h 270"/>
                  <a:gd name="T62" fmla="*/ 16 w 162"/>
                  <a:gd name="T63" fmla="*/ 198 h 270"/>
                  <a:gd name="T64" fmla="*/ 8 w 162"/>
                  <a:gd name="T65" fmla="*/ 192 h 270"/>
                  <a:gd name="T66" fmla="*/ 30 w 162"/>
                  <a:gd name="T67" fmla="*/ 176 h 270"/>
                  <a:gd name="T68" fmla="*/ 38 w 162"/>
                  <a:gd name="T69" fmla="*/ 158 h 270"/>
                  <a:gd name="T70" fmla="*/ 38 w 162"/>
                  <a:gd name="T71" fmla="*/ 128 h 270"/>
                  <a:gd name="T72" fmla="*/ 36 w 162"/>
                  <a:gd name="T73" fmla="*/ 100 h 270"/>
                  <a:gd name="T74" fmla="*/ 0 w 162"/>
                  <a:gd name="T75" fmla="*/ 8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 h="270">
                    <a:moveTo>
                      <a:pt x="0" y="88"/>
                    </a:moveTo>
                    <a:lnTo>
                      <a:pt x="0" y="72"/>
                    </a:lnTo>
                    <a:lnTo>
                      <a:pt x="50" y="64"/>
                    </a:lnTo>
                    <a:lnTo>
                      <a:pt x="66" y="64"/>
                    </a:lnTo>
                    <a:lnTo>
                      <a:pt x="64" y="94"/>
                    </a:lnTo>
                    <a:lnTo>
                      <a:pt x="76" y="106"/>
                    </a:lnTo>
                    <a:lnTo>
                      <a:pt x="86" y="92"/>
                    </a:lnTo>
                    <a:lnTo>
                      <a:pt x="84" y="64"/>
                    </a:lnTo>
                    <a:lnTo>
                      <a:pt x="70" y="48"/>
                    </a:lnTo>
                    <a:lnTo>
                      <a:pt x="64" y="32"/>
                    </a:lnTo>
                    <a:lnTo>
                      <a:pt x="68" y="16"/>
                    </a:lnTo>
                    <a:lnTo>
                      <a:pt x="90" y="18"/>
                    </a:lnTo>
                    <a:lnTo>
                      <a:pt x="116" y="20"/>
                    </a:lnTo>
                    <a:lnTo>
                      <a:pt x="142" y="10"/>
                    </a:lnTo>
                    <a:lnTo>
                      <a:pt x="158" y="0"/>
                    </a:lnTo>
                    <a:lnTo>
                      <a:pt x="158" y="40"/>
                    </a:lnTo>
                    <a:lnTo>
                      <a:pt x="162" y="80"/>
                    </a:lnTo>
                    <a:lnTo>
                      <a:pt x="144" y="98"/>
                    </a:lnTo>
                    <a:lnTo>
                      <a:pt x="112" y="118"/>
                    </a:lnTo>
                    <a:lnTo>
                      <a:pt x="76" y="150"/>
                    </a:lnTo>
                    <a:lnTo>
                      <a:pt x="68" y="154"/>
                    </a:lnTo>
                    <a:lnTo>
                      <a:pt x="70" y="168"/>
                    </a:lnTo>
                    <a:lnTo>
                      <a:pt x="80" y="196"/>
                    </a:lnTo>
                    <a:lnTo>
                      <a:pt x="76" y="228"/>
                    </a:lnTo>
                    <a:lnTo>
                      <a:pt x="38" y="248"/>
                    </a:lnTo>
                    <a:lnTo>
                      <a:pt x="34" y="256"/>
                    </a:lnTo>
                    <a:lnTo>
                      <a:pt x="38" y="264"/>
                    </a:lnTo>
                    <a:lnTo>
                      <a:pt x="40" y="270"/>
                    </a:lnTo>
                    <a:lnTo>
                      <a:pt x="24" y="268"/>
                    </a:lnTo>
                    <a:lnTo>
                      <a:pt x="24" y="258"/>
                    </a:lnTo>
                    <a:lnTo>
                      <a:pt x="24" y="222"/>
                    </a:lnTo>
                    <a:lnTo>
                      <a:pt x="16" y="198"/>
                    </a:lnTo>
                    <a:lnTo>
                      <a:pt x="8" y="192"/>
                    </a:lnTo>
                    <a:lnTo>
                      <a:pt x="30" y="176"/>
                    </a:lnTo>
                    <a:lnTo>
                      <a:pt x="38" y="158"/>
                    </a:lnTo>
                    <a:lnTo>
                      <a:pt x="38" y="128"/>
                    </a:lnTo>
                    <a:lnTo>
                      <a:pt x="36" y="100"/>
                    </a:lnTo>
                    <a:lnTo>
                      <a:pt x="0" y="88"/>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03" name="Freeform 125"/>
              <p:cNvSpPr>
                <a:spLocks/>
              </p:cNvSpPr>
              <p:nvPr/>
            </p:nvSpPr>
            <p:spPr bwMode="gray">
              <a:xfrm>
                <a:off x="5565926" y="5262133"/>
                <a:ext cx="80739" cy="208464"/>
              </a:xfrm>
              <a:custGeom>
                <a:avLst/>
                <a:gdLst>
                  <a:gd name="T0" fmla="*/ 4 w 50"/>
                  <a:gd name="T1" fmla="*/ 50 h 120"/>
                  <a:gd name="T2" fmla="*/ 10 w 50"/>
                  <a:gd name="T3" fmla="*/ 44 h 120"/>
                  <a:gd name="T4" fmla="*/ 12 w 50"/>
                  <a:gd name="T5" fmla="*/ 18 h 120"/>
                  <a:gd name="T6" fmla="*/ 14 w 50"/>
                  <a:gd name="T7" fmla="*/ 14 h 120"/>
                  <a:gd name="T8" fmla="*/ 8 w 50"/>
                  <a:gd name="T9" fmla="*/ 0 h 120"/>
                  <a:gd name="T10" fmla="*/ 22 w 50"/>
                  <a:gd name="T11" fmla="*/ 0 h 120"/>
                  <a:gd name="T12" fmla="*/ 30 w 50"/>
                  <a:gd name="T13" fmla="*/ 12 h 120"/>
                  <a:gd name="T14" fmla="*/ 32 w 50"/>
                  <a:gd name="T15" fmla="*/ 30 h 120"/>
                  <a:gd name="T16" fmla="*/ 28 w 50"/>
                  <a:gd name="T17" fmla="*/ 46 h 120"/>
                  <a:gd name="T18" fmla="*/ 34 w 50"/>
                  <a:gd name="T19" fmla="*/ 62 h 120"/>
                  <a:gd name="T20" fmla="*/ 48 w 50"/>
                  <a:gd name="T21" fmla="*/ 78 h 120"/>
                  <a:gd name="T22" fmla="*/ 50 w 50"/>
                  <a:gd name="T23" fmla="*/ 106 h 120"/>
                  <a:gd name="T24" fmla="*/ 40 w 50"/>
                  <a:gd name="T25" fmla="*/ 120 h 120"/>
                  <a:gd name="T26" fmla="*/ 28 w 50"/>
                  <a:gd name="T27" fmla="*/ 108 h 120"/>
                  <a:gd name="T28" fmla="*/ 30 w 50"/>
                  <a:gd name="T29" fmla="*/ 78 h 120"/>
                  <a:gd name="T30" fmla="*/ 10 w 50"/>
                  <a:gd name="T31" fmla="*/ 78 h 120"/>
                  <a:gd name="T32" fmla="*/ 0 w 50"/>
                  <a:gd name="T33" fmla="*/ 64 h 120"/>
                  <a:gd name="T34" fmla="*/ 4 w 50"/>
                  <a:gd name="T35" fmla="*/ 5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120">
                    <a:moveTo>
                      <a:pt x="4" y="50"/>
                    </a:moveTo>
                    <a:lnTo>
                      <a:pt x="10" y="44"/>
                    </a:lnTo>
                    <a:lnTo>
                      <a:pt x="12" y="18"/>
                    </a:lnTo>
                    <a:lnTo>
                      <a:pt x="14" y="14"/>
                    </a:lnTo>
                    <a:lnTo>
                      <a:pt x="8" y="0"/>
                    </a:lnTo>
                    <a:lnTo>
                      <a:pt x="22" y="0"/>
                    </a:lnTo>
                    <a:lnTo>
                      <a:pt x="30" y="12"/>
                    </a:lnTo>
                    <a:lnTo>
                      <a:pt x="32" y="30"/>
                    </a:lnTo>
                    <a:lnTo>
                      <a:pt x="28" y="46"/>
                    </a:lnTo>
                    <a:lnTo>
                      <a:pt x="34" y="62"/>
                    </a:lnTo>
                    <a:lnTo>
                      <a:pt x="48" y="78"/>
                    </a:lnTo>
                    <a:lnTo>
                      <a:pt x="50" y="106"/>
                    </a:lnTo>
                    <a:lnTo>
                      <a:pt x="40" y="120"/>
                    </a:lnTo>
                    <a:lnTo>
                      <a:pt x="28" y="108"/>
                    </a:lnTo>
                    <a:lnTo>
                      <a:pt x="30" y="78"/>
                    </a:lnTo>
                    <a:lnTo>
                      <a:pt x="10" y="78"/>
                    </a:lnTo>
                    <a:lnTo>
                      <a:pt x="0" y="64"/>
                    </a:lnTo>
                    <a:lnTo>
                      <a:pt x="4" y="5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04" name="Freeform 126"/>
              <p:cNvSpPr>
                <a:spLocks/>
              </p:cNvSpPr>
              <p:nvPr/>
            </p:nvSpPr>
            <p:spPr bwMode="gray">
              <a:xfrm>
                <a:off x="5292198" y="5228096"/>
                <a:ext cx="295389" cy="272281"/>
              </a:xfrm>
              <a:custGeom>
                <a:avLst/>
                <a:gdLst>
                  <a:gd name="T0" fmla="*/ 52 w 184"/>
                  <a:gd name="T1" fmla="*/ 156 h 156"/>
                  <a:gd name="T2" fmla="*/ 46 w 184"/>
                  <a:gd name="T3" fmla="*/ 150 h 156"/>
                  <a:gd name="T4" fmla="*/ 20 w 184"/>
                  <a:gd name="T5" fmla="*/ 148 h 156"/>
                  <a:gd name="T6" fmla="*/ 2 w 184"/>
                  <a:gd name="T7" fmla="*/ 128 h 156"/>
                  <a:gd name="T8" fmla="*/ 0 w 184"/>
                  <a:gd name="T9" fmla="*/ 76 h 156"/>
                  <a:gd name="T10" fmla="*/ 30 w 184"/>
                  <a:gd name="T11" fmla="*/ 76 h 156"/>
                  <a:gd name="T12" fmla="*/ 30 w 184"/>
                  <a:gd name="T13" fmla="*/ 42 h 156"/>
                  <a:gd name="T14" fmla="*/ 48 w 184"/>
                  <a:gd name="T15" fmla="*/ 50 h 156"/>
                  <a:gd name="T16" fmla="*/ 68 w 184"/>
                  <a:gd name="T17" fmla="*/ 58 h 156"/>
                  <a:gd name="T18" fmla="*/ 82 w 184"/>
                  <a:gd name="T19" fmla="*/ 52 h 156"/>
                  <a:gd name="T20" fmla="*/ 90 w 184"/>
                  <a:gd name="T21" fmla="*/ 64 h 156"/>
                  <a:gd name="T22" fmla="*/ 102 w 184"/>
                  <a:gd name="T23" fmla="*/ 70 h 156"/>
                  <a:gd name="T24" fmla="*/ 110 w 184"/>
                  <a:gd name="T25" fmla="*/ 82 h 156"/>
                  <a:gd name="T26" fmla="*/ 124 w 184"/>
                  <a:gd name="T27" fmla="*/ 82 h 156"/>
                  <a:gd name="T28" fmla="*/ 124 w 184"/>
                  <a:gd name="T29" fmla="*/ 64 h 156"/>
                  <a:gd name="T30" fmla="*/ 110 w 184"/>
                  <a:gd name="T31" fmla="*/ 58 h 156"/>
                  <a:gd name="T32" fmla="*/ 100 w 184"/>
                  <a:gd name="T33" fmla="*/ 48 h 156"/>
                  <a:gd name="T34" fmla="*/ 104 w 184"/>
                  <a:gd name="T35" fmla="*/ 26 h 156"/>
                  <a:gd name="T36" fmla="*/ 102 w 184"/>
                  <a:gd name="T37" fmla="*/ 8 h 156"/>
                  <a:gd name="T38" fmla="*/ 118 w 184"/>
                  <a:gd name="T39" fmla="*/ 0 h 156"/>
                  <a:gd name="T40" fmla="*/ 136 w 184"/>
                  <a:gd name="T41" fmla="*/ 0 h 156"/>
                  <a:gd name="T42" fmla="*/ 178 w 184"/>
                  <a:gd name="T43" fmla="*/ 20 h 156"/>
                  <a:gd name="T44" fmla="*/ 184 w 184"/>
                  <a:gd name="T45" fmla="*/ 34 h 156"/>
                  <a:gd name="T46" fmla="*/ 180 w 184"/>
                  <a:gd name="T47" fmla="*/ 40 h 156"/>
                  <a:gd name="T48" fmla="*/ 180 w 184"/>
                  <a:gd name="T49" fmla="*/ 64 h 156"/>
                  <a:gd name="T50" fmla="*/ 174 w 184"/>
                  <a:gd name="T51" fmla="*/ 70 h 156"/>
                  <a:gd name="T52" fmla="*/ 170 w 184"/>
                  <a:gd name="T53" fmla="*/ 84 h 156"/>
                  <a:gd name="T54" fmla="*/ 180 w 184"/>
                  <a:gd name="T55" fmla="*/ 98 h 156"/>
                  <a:gd name="T56" fmla="*/ 134 w 184"/>
                  <a:gd name="T57" fmla="*/ 106 h 156"/>
                  <a:gd name="T58" fmla="*/ 134 w 184"/>
                  <a:gd name="T59" fmla="*/ 122 h 156"/>
                  <a:gd name="T60" fmla="*/ 114 w 184"/>
                  <a:gd name="T61" fmla="*/ 120 h 156"/>
                  <a:gd name="T62" fmla="*/ 106 w 184"/>
                  <a:gd name="T63" fmla="*/ 134 h 156"/>
                  <a:gd name="T64" fmla="*/ 94 w 184"/>
                  <a:gd name="T65" fmla="*/ 136 h 156"/>
                  <a:gd name="T66" fmla="*/ 80 w 184"/>
                  <a:gd name="T67" fmla="*/ 154 h 156"/>
                  <a:gd name="T68" fmla="*/ 52 w 184"/>
                  <a:gd name="T6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 h="156">
                    <a:moveTo>
                      <a:pt x="52" y="156"/>
                    </a:moveTo>
                    <a:lnTo>
                      <a:pt x="46" y="150"/>
                    </a:lnTo>
                    <a:lnTo>
                      <a:pt x="20" y="148"/>
                    </a:lnTo>
                    <a:lnTo>
                      <a:pt x="2" y="128"/>
                    </a:lnTo>
                    <a:lnTo>
                      <a:pt x="0" y="76"/>
                    </a:lnTo>
                    <a:lnTo>
                      <a:pt x="30" y="76"/>
                    </a:lnTo>
                    <a:lnTo>
                      <a:pt x="30" y="42"/>
                    </a:lnTo>
                    <a:lnTo>
                      <a:pt x="48" y="50"/>
                    </a:lnTo>
                    <a:lnTo>
                      <a:pt x="68" y="58"/>
                    </a:lnTo>
                    <a:lnTo>
                      <a:pt x="82" y="52"/>
                    </a:lnTo>
                    <a:lnTo>
                      <a:pt x="90" y="64"/>
                    </a:lnTo>
                    <a:lnTo>
                      <a:pt x="102" y="70"/>
                    </a:lnTo>
                    <a:lnTo>
                      <a:pt x="110" y="82"/>
                    </a:lnTo>
                    <a:lnTo>
                      <a:pt x="124" y="82"/>
                    </a:lnTo>
                    <a:lnTo>
                      <a:pt x="124" y="64"/>
                    </a:lnTo>
                    <a:lnTo>
                      <a:pt x="110" y="58"/>
                    </a:lnTo>
                    <a:lnTo>
                      <a:pt x="100" y="48"/>
                    </a:lnTo>
                    <a:lnTo>
                      <a:pt x="104" y="26"/>
                    </a:lnTo>
                    <a:lnTo>
                      <a:pt x="102" y="8"/>
                    </a:lnTo>
                    <a:lnTo>
                      <a:pt x="118" y="0"/>
                    </a:lnTo>
                    <a:lnTo>
                      <a:pt x="136" y="0"/>
                    </a:lnTo>
                    <a:lnTo>
                      <a:pt x="178" y="20"/>
                    </a:lnTo>
                    <a:lnTo>
                      <a:pt x="184" y="34"/>
                    </a:lnTo>
                    <a:lnTo>
                      <a:pt x="180" y="40"/>
                    </a:lnTo>
                    <a:lnTo>
                      <a:pt x="180" y="64"/>
                    </a:lnTo>
                    <a:lnTo>
                      <a:pt x="174" y="70"/>
                    </a:lnTo>
                    <a:lnTo>
                      <a:pt x="170" y="84"/>
                    </a:lnTo>
                    <a:lnTo>
                      <a:pt x="180" y="98"/>
                    </a:lnTo>
                    <a:lnTo>
                      <a:pt x="134" y="106"/>
                    </a:lnTo>
                    <a:lnTo>
                      <a:pt x="134" y="122"/>
                    </a:lnTo>
                    <a:lnTo>
                      <a:pt x="114" y="120"/>
                    </a:lnTo>
                    <a:lnTo>
                      <a:pt x="106" y="134"/>
                    </a:lnTo>
                    <a:lnTo>
                      <a:pt x="94" y="136"/>
                    </a:lnTo>
                    <a:lnTo>
                      <a:pt x="80" y="154"/>
                    </a:lnTo>
                    <a:lnTo>
                      <a:pt x="52" y="15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05" name="Freeform 127"/>
              <p:cNvSpPr>
                <a:spLocks/>
              </p:cNvSpPr>
              <p:nvPr/>
            </p:nvSpPr>
            <p:spPr bwMode="gray">
              <a:xfrm>
                <a:off x="5481247" y="5026013"/>
                <a:ext cx="281605" cy="295680"/>
              </a:xfrm>
              <a:custGeom>
                <a:avLst/>
                <a:gdLst>
                  <a:gd name="T0" fmla="*/ 18 w 174"/>
                  <a:gd name="T1" fmla="*/ 116 h 170"/>
                  <a:gd name="T2" fmla="*/ 16 w 174"/>
                  <a:gd name="T3" fmla="*/ 100 h 170"/>
                  <a:gd name="T4" fmla="*/ 2 w 174"/>
                  <a:gd name="T5" fmla="*/ 82 h 170"/>
                  <a:gd name="T6" fmla="*/ 0 w 174"/>
                  <a:gd name="T7" fmla="*/ 56 h 170"/>
                  <a:gd name="T8" fmla="*/ 20 w 174"/>
                  <a:gd name="T9" fmla="*/ 34 h 170"/>
                  <a:gd name="T10" fmla="*/ 16 w 174"/>
                  <a:gd name="T11" fmla="*/ 20 h 170"/>
                  <a:gd name="T12" fmla="*/ 22 w 174"/>
                  <a:gd name="T13" fmla="*/ 12 h 170"/>
                  <a:gd name="T14" fmla="*/ 16 w 174"/>
                  <a:gd name="T15" fmla="*/ 0 h 170"/>
                  <a:gd name="T16" fmla="*/ 38 w 174"/>
                  <a:gd name="T17" fmla="*/ 0 h 170"/>
                  <a:gd name="T18" fmla="*/ 76 w 174"/>
                  <a:gd name="T19" fmla="*/ 2 h 170"/>
                  <a:gd name="T20" fmla="*/ 128 w 174"/>
                  <a:gd name="T21" fmla="*/ 30 h 170"/>
                  <a:gd name="T22" fmla="*/ 132 w 174"/>
                  <a:gd name="T23" fmla="*/ 40 h 170"/>
                  <a:gd name="T24" fmla="*/ 156 w 174"/>
                  <a:gd name="T25" fmla="*/ 58 h 170"/>
                  <a:gd name="T26" fmla="*/ 150 w 174"/>
                  <a:gd name="T27" fmla="*/ 72 h 170"/>
                  <a:gd name="T28" fmla="*/ 148 w 174"/>
                  <a:gd name="T29" fmla="*/ 86 h 170"/>
                  <a:gd name="T30" fmla="*/ 156 w 174"/>
                  <a:gd name="T31" fmla="*/ 98 h 170"/>
                  <a:gd name="T32" fmla="*/ 156 w 174"/>
                  <a:gd name="T33" fmla="*/ 126 h 170"/>
                  <a:gd name="T34" fmla="*/ 174 w 174"/>
                  <a:gd name="T35" fmla="*/ 150 h 170"/>
                  <a:gd name="T36" fmla="*/ 158 w 174"/>
                  <a:gd name="T37" fmla="*/ 160 h 170"/>
                  <a:gd name="T38" fmla="*/ 132 w 174"/>
                  <a:gd name="T39" fmla="*/ 170 h 170"/>
                  <a:gd name="T40" fmla="*/ 84 w 174"/>
                  <a:gd name="T41" fmla="*/ 166 h 170"/>
                  <a:gd name="T42" fmla="*/ 82 w 174"/>
                  <a:gd name="T43" fmla="*/ 148 h 170"/>
                  <a:gd name="T44" fmla="*/ 74 w 174"/>
                  <a:gd name="T45" fmla="*/ 136 h 170"/>
                  <a:gd name="T46" fmla="*/ 60 w 174"/>
                  <a:gd name="T47" fmla="*/ 136 h 170"/>
                  <a:gd name="T48" fmla="*/ 18 w 174"/>
                  <a:gd name="T49"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 h="170">
                    <a:moveTo>
                      <a:pt x="18" y="116"/>
                    </a:moveTo>
                    <a:lnTo>
                      <a:pt x="16" y="100"/>
                    </a:lnTo>
                    <a:lnTo>
                      <a:pt x="2" y="82"/>
                    </a:lnTo>
                    <a:lnTo>
                      <a:pt x="0" y="56"/>
                    </a:lnTo>
                    <a:lnTo>
                      <a:pt x="20" y="34"/>
                    </a:lnTo>
                    <a:lnTo>
                      <a:pt x="16" y="20"/>
                    </a:lnTo>
                    <a:lnTo>
                      <a:pt x="22" y="12"/>
                    </a:lnTo>
                    <a:lnTo>
                      <a:pt x="16" y="0"/>
                    </a:lnTo>
                    <a:lnTo>
                      <a:pt x="38" y="0"/>
                    </a:lnTo>
                    <a:lnTo>
                      <a:pt x="76" y="2"/>
                    </a:lnTo>
                    <a:lnTo>
                      <a:pt x="128" y="30"/>
                    </a:lnTo>
                    <a:lnTo>
                      <a:pt x="132" y="40"/>
                    </a:lnTo>
                    <a:lnTo>
                      <a:pt x="156" y="58"/>
                    </a:lnTo>
                    <a:lnTo>
                      <a:pt x="150" y="72"/>
                    </a:lnTo>
                    <a:lnTo>
                      <a:pt x="148" y="86"/>
                    </a:lnTo>
                    <a:lnTo>
                      <a:pt x="156" y="98"/>
                    </a:lnTo>
                    <a:lnTo>
                      <a:pt x="156" y="126"/>
                    </a:lnTo>
                    <a:lnTo>
                      <a:pt x="174" y="150"/>
                    </a:lnTo>
                    <a:lnTo>
                      <a:pt x="158" y="160"/>
                    </a:lnTo>
                    <a:lnTo>
                      <a:pt x="132" y="170"/>
                    </a:lnTo>
                    <a:lnTo>
                      <a:pt x="84" y="166"/>
                    </a:lnTo>
                    <a:lnTo>
                      <a:pt x="82" y="148"/>
                    </a:lnTo>
                    <a:lnTo>
                      <a:pt x="74" y="136"/>
                    </a:lnTo>
                    <a:lnTo>
                      <a:pt x="60" y="136"/>
                    </a:lnTo>
                    <a:lnTo>
                      <a:pt x="18" y="11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06" name="Freeform 128"/>
              <p:cNvSpPr>
                <a:spLocks/>
              </p:cNvSpPr>
              <p:nvPr/>
            </p:nvSpPr>
            <p:spPr bwMode="gray">
              <a:xfrm>
                <a:off x="5479278" y="5060050"/>
                <a:ext cx="35447" cy="63815"/>
              </a:xfrm>
              <a:custGeom>
                <a:avLst/>
                <a:gdLst>
                  <a:gd name="T0" fmla="*/ 18 w 22"/>
                  <a:gd name="T1" fmla="*/ 0 h 36"/>
                  <a:gd name="T2" fmla="*/ 10 w 22"/>
                  <a:gd name="T3" fmla="*/ 2 h 36"/>
                  <a:gd name="T4" fmla="*/ 0 w 22"/>
                  <a:gd name="T5" fmla="*/ 12 h 36"/>
                  <a:gd name="T6" fmla="*/ 2 w 22"/>
                  <a:gd name="T7" fmla="*/ 36 h 36"/>
                  <a:gd name="T8" fmla="*/ 22 w 22"/>
                  <a:gd name="T9" fmla="*/ 14 h 36"/>
                  <a:gd name="T10" fmla="*/ 18 w 22"/>
                  <a:gd name="T11" fmla="*/ 0 h 36"/>
                </a:gdLst>
                <a:ahLst/>
                <a:cxnLst>
                  <a:cxn ang="0">
                    <a:pos x="T0" y="T1"/>
                  </a:cxn>
                  <a:cxn ang="0">
                    <a:pos x="T2" y="T3"/>
                  </a:cxn>
                  <a:cxn ang="0">
                    <a:pos x="T4" y="T5"/>
                  </a:cxn>
                  <a:cxn ang="0">
                    <a:pos x="T6" y="T7"/>
                  </a:cxn>
                  <a:cxn ang="0">
                    <a:pos x="T8" y="T9"/>
                  </a:cxn>
                  <a:cxn ang="0">
                    <a:pos x="T10" y="T11"/>
                  </a:cxn>
                </a:cxnLst>
                <a:rect l="0" t="0" r="r" b="b"/>
                <a:pathLst>
                  <a:path w="22" h="36">
                    <a:moveTo>
                      <a:pt x="18" y="0"/>
                    </a:moveTo>
                    <a:lnTo>
                      <a:pt x="10" y="2"/>
                    </a:lnTo>
                    <a:lnTo>
                      <a:pt x="0" y="12"/>
                    </a:lnTo>
                    <a:lnTo>
                      <a:pt x="2" y="36"/>
                    </a:lnTo>
                    <a:lnTo>
                      <a:pt x="22" y="14"/>
                    </a:lnTo>
                    <a:lnTo>
                      <a:pt x="18"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07" name="Freeform 129"/>
              <p:cNvSpPr>
                <a:spLocks/>
              </p:cNvSpPr>
              <p:nvPr/>
            </p:nvSpPr>
            <p:spPr bwMode="gray">
              <a:xfrm>
                <a:off x="5469429" y="5026014"/>
                <a:ext cx="47262" cy="55307"/>
              </a:xfrm>
              <a:custGeom>
                <a:avLst/>
                <a:gdLst>
                  <a:gd name="T0" fmla="*/ 10 w 30"/>
                  <a:gd name="T1" fmla="*/ 2 h 32"/>
                  <a:gd name="T2" fmla="*/ 24 w 30"/>
                  <a:gd name="T3" fmla="*/ 0 h 32"/>
                  <a:gd name="T4" fmla="*/ 30 w 30"/>
                  <a:gd name="T5" fmla="*/ 12 h 32"/>
                  <a:gd name="T6" fmla="*/ 24 w 30"/>
                  <a:gd name="T7" fmla="*/ 20 h 32"/>
                  <a:gd name="T8" fmla="*/ 16 w 30"/>
                  <a:gd name="T9" fmla="*/ 22 h 32"/>
                  <a:gd name="T10" fmla="*/ 6 w 30"/>
                  <a:gd name="T11" fmla="*/ 32 h 32"/>
                  <a:gd name="T12" fmla="*/ 0 w 30"/>
                  <a:gd name="T13" fmla="*/ 16 h 32"/>
                  <a:gd name="T14" fmla="*/ 10 w 30"/>
                  <a:gd name="T15" fmla="*/ 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2">
                    <a:moveTo>
                      <a:pt x="10" y="2"/>
                    </a:moveTo>
                    <a:lnTo>
                      <a:pt x="24" y="0"/>
                    </a:lnTo>
                    <a:lnTo>
                      <a:pt x="30" y="12"/>
                    </a:lnTo>
                    <a:lnTo>
                      <a:pt x="24" y="20"/>
                    </a:lnTo>
                    <a:lnTo>
                      <a:pt x="16" y="22"/>
                    </a:lnTo>
                    <a:lnTo>
                      <a:pt x="6" y="32"/>
                    </a:lnTo>
                    <a:lnTo>
                      <a:pt x="0" y="16"/>
                    </a:lnTo>
                    <a:lnTo>
                      <a:pt x="10" y="2"/>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08" name="Freeform 130"/>
              <p:cNvSpPr>
                <a:spLocks/>
              </p:cNvSpPr>
              <p:nvPr/>
            </p:nvSpPr>
            <p:spPr bwMode="gray">
              <a:xfrm>
                <a:off x="5485185" y="4883491"/>
                <a:ext cx="137848" cy="146775"/>
              </a:xfrm>
              <a:custGeom>
                <a:avLst/>
                <a:gdLst>
                  <a:gd name="T0" fmla="*/ 0 w 86"/>
                  <a:gd name="T1" fmla="*/ 84 h 84"/>
                  <a:gd name="T2" fmla="*/ 2 w 86"/>
                  <a:gd name="T3" fmla="*/ 64 h 84"/>
                  <a:gd name="T4" fmla="*/ 6 w 86"/>
                  <a:gd name="T5" fmla="*/ 52 h 84"/>
                  <a:gd name="T6" fmla="*/ 26 w 86"/>
                  <a:gd name="T7" fmla="*/ 34 h 84"/>
                  <a:gd name="T8" fmla="*/ 26 w 86"/>
                  <a:gd name="T9" fmla="*/ 30 h 84"/>
                  <a:gd name="T10" fmla="*/ 20 w 86"/>
                  <a:gd name="T11" fmla="*/ 28 h 84"/>
                  <a:gd name="T12" fmla="*/ 16 w 86"/>
                  <a:gd name="T13" fmla="*/ 4 h 84"/>
                  <a:gd name="T14" fmla="*/ 68 w 86"/>
                  <a:gd name="T15" fmla="*/ 0 h 84"/>
                  <a:gd name="T16" fmla="*/ 80 w 86"/>
                  <a:gd name="T17" fmla="*/ 20 h 84"/>
                  <a:gd name="T18" fmla="*/ 86 w 86"/>
                  <a:gd name="T19" fmla="*/ 42 h 84"/>
                  <a:gd name="T20" fmla="*/ 72 w 86"/>
                  <a:gd name="T21" fmla="*/ 58 h 84"/>
                  <a:gd name="T22" fmla="*/ 76 w 86"/>
                  <a:gd name="T23" fmla="*/ 72 h 84"/>
                  <a:gd name="T24" fmla="*/ 70 w 86"/>
                  <a:gd name="T25" fmla="*/ 84 h 84"/>
                  <a:gd name="T26" fmla="*/ 36 w 86"/>
                  <a:gd name="T27" fmla="*/ 82 h 84"/>
                  <a:gd name="T28" fmla="*/ 14 w 86"/>
                  <a:gd name="T29" fmla="*/ 82 h 84"/>
                  <a:gd name="T30" fmla="*/ 0 w 86"/>
                  <a:gd name="T3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4">
                    <a:moveTo>
                      <a:pt x="0" y="84"/>
                    </a:moveTo>
                    <a:lnTo>
                      <a:pt x="2" y="64"/>
                    </a:lnTo>
                    <a:lnTo>
                      <a:pt x="6" y="52"/>
                    </a:lnTo>
                    <a:lnTo>
                      <a:pt x="26" y="34"/>
                    </a:lnTo>
                    <a:lnTo>
                      <a:pt x="26" y="30"/>
                    </a:lnTo>
                    <a:lnTo>
                      <a:pt x="20" y="28"/>
                    </a:lnTo>
                    <a:lnTo>
                      <a:pt x="16" y="4"/>
                    </a:lnTo>
                    <a:lnTo>
                      <a:pt x="68" y="0"/>
                    </a:lnTo>
                    <a:lnTo>
                      <a:pt x="80" y="20"/>
                    </a:lnTo>
                    <a:lnTo>
                      <a:pt x="86" y="42"/>
                    </a:lnTo>
                    <a:lnTo>
                      <a:pt x="72" y="58"/>
                    </a:lnTo>
                    <a:lnTo>
                      <a:pt x="76" y="72"/>
                    </a:lnTo>
                    <a:lnTo>
                      <a:pt x="70" y="84"/>
                    </a:lnTo>
                    <a:lnTo>
                      <a:pt x="36" y="82"/>
                    </a:lnTo>
                    <a:lnTo>
                      <a:pt x="14" y="82"/>
                    </a:lnTo>
                    <a:lnTo>
                      <a:pt x="0" y="8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09" name="Freeform 131"/>
              <p:cNvSpPr>
                <a:spLocks/>
              </p:cNvSpPr>
              <p:nvPr/>
            </p:nvSpPr>
            <p:spPr bwMode="gray">
              <a:xfrm>
                <a:off x="5036192" y="5157899"/>
                <a:ext cx="338713" cy="355241"/>
              </a:xfrm>
              <a:custGeom>
                <a:avLst/>
                <a:gdLst>
                  <a:gd name="T0" fmla="*/ 0 w 210"/>
                  <a:gd name="T1" fmla="*/ 186 h 204"/>
                  <a:gd name="T2" fmla="*/ 0 w 210"/>
                  <a:gd name="T3" fmla="*/ 162 h 204"/>
                  <a:gd name="T4" fmla="*/ 8 w 210"/>
                  <a:gd name="T5" fmla="*/ 126 h 204"/>
                  <a:gd name="T6" fmla="*/ 28 w 210"/>
                  <a:gd name="T7" fmla="*/ 94 h 204"/>
                  <a:gd name="T8" fmla="*/ 28 w 210"/>
                  <a:gd name="T9" fmla="*/ 78 h 204"/>
                  <a:gd name="T10" fmla="*/ 16 w 210"/>
                  <a:gd name="T11" fmla="*/ 52 h 204"/>
                  <a:gd name="T12" fmla="*/ 20 w 210"/>
                  <a:gd name="T13" fmla="*/ 38 h 204"/>
                  <a:gd name="T14" fmla="*/ 0 w 210"/>
                  <a:gd name="T15" fmla="*/ 2 h 204"/>
                  <a:gd name="T16" fmla="*/ 10 w 210"/>
                  <a:gd name="T17" fmla="*/ 0 h 204"/>
                  <a:gd name="T18" fmla="*/ 72 w 210"/>
                  <a:gd name="T19" fmla="*/ 0 h 204"/>
                  <a:gd name="T20" fmla="*/ 76 w 210"/>
                  <a:gd name="T21" fmla="*/ 14 h 204"/>
                  <a:gd name="T22" fmla="*/ 86 w 210"/>
                  <a:gd name="T23" fmla="*/ 32 h 204"/>
                  <a:gd name="T24" fmla="*/ 116 w 210"/>
                  <a:gd name="T25" fmla="*/ 34 h 204"/>
                  <a:gd name="T26" fmla="*/ 126 w 210"/>
                  <a:gd name="T27" fmla="*/ 18 h 204"/>
                  <a:gd name="T28" fmla="*/ 152 w 210"/>
                  <a:gd name="T29" fmla="*/ 24 h 204"/>
                  <a:gd name="T30" fmla="*/ 154 w 210"/>
                  <a:gd name="T31" fmla="*/ 64 h 204"/>
                  <a:gd name="T32" fmla="*/ 164 w 210"/>
                  <a:gd name="T33" fmla="*/ 70 h 204"/>
                  <a:gd name="T34" fmla="*/ 162 w 210"/>
                  <a:gd name="T35" fmla="*/ 82 h 204"/>
                  <a:gd name="T36" fmla="*/ 188 w 210"/>
                  <a:gd name="T37" fmla="*/ 82 h 204"/>
                  <a:gd name="T38" fmla="*/ 188 w 210"/>
                  <a:gd name="T39" fmla="*/ 116 h 204"/>
                  <a:gd name="T40" fmla="*/ 158 w 210"/>
                  <a:gd name="T41" fmla="*/ 116 h 204"/>
                  <a:gd name="T42" fmla="*/ 160 w 210"/>
                  <a:gd name="T43" fmla="*/ 168 h 204"/>
                  <a:gd name="T44" fmla="*/ 178 w 210"/>
                  <a:gd name="T45" fmla="*/ 188 h 204"/>
                  <a:gd name="T46" fmla="*/ 204 w 210"/>
                  <a:gd name="T47" fmla="*/ 190 h 204"/>
                  <a:gd name="T48" fmla="*/ 210 w 210"/>
                  <a:gd name="T49" fmla="*/ 196 h 204"/>
                  <a:gd name="T50" fmla="*/ 204 w 210"/>
                  <a:gd name="T51" fmla="*/ 196 h 204"/>
                  <a:gd name="T52" fmla="*/ 182 w 210"/>
                  <a:gd name="T53" fmla="*/ 204 h 204"/>
                  <a:gd name="T54" fmla="*/ 176 w 210"/>
                  <a:gd name="T55" fmla="*/ 196 h 204"/>
                  <a:gd name="T56" fmla="*/ 142 w 210"/>
                  <a:gd name="T57" fmla="*/ 200 h 204"/>
                  <a:gd name="T58" fmla="*/ 134 w 210"/>
                  <a:gd name="T59" fmla="*/ 194 h 204"/>
                  <a:gd name="T60" fmla="*/ 106 w 210"/>
                  <a:gd name="T61" fmla="*/ 192 h 204"/>
                  <a:gd name="T62" fmla="*/ 98 w 210"/>
                  <a:gd name="T63" fmla="*/ 186 h 204"/>
                  <a:gd name="T64" fmla="*/ 0 w 210"/>
                  <a:gd name="T65" fmla="*/ 1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0" h="204">
                    <a:moveTo>
                      <a:pt x="0" y="186"/>
                    </a:moveTo>
                    <a:lnTo>
                      <a:pt x="0" y="162"/>
                    </a:lnTo>
                    <a:lnTo>
                      <a:pt x="8" y="126"/>
                    </a:lnTo>
                    <a:lnTo>
                      <a:pt x="28" y="94"/>
                    </a:lnTo>
                    <a:lnTo>
                      <a:pt x="28" y="78"/>
                    </a:lnTo>
                    <a:lnTo>
                      <a:pt x="16" y="52"/>
                    </a:lnTo>
                    <a:lnTo>
                      <a:pt x="20" y="38"/>
                    </a:lnTo>
                    <a:lnTo>
                      <a:pt x="0" y="2"/>
                    </a:lnTo>
                    <a:lnTo>
                      <a:pt x="10" y="0"/>
                    </a:lnTo>
                    <a:lnTo>
                      <a:pt x="72" y="0"/>
                    </a:lnTo>
                    <a:lnTo>
                      <a:pt x="76" y="14"/>
                    </a:lnTo>
                    <a:lnTo>
                      <a:pt x="86" y="32"/>
                    </a:lnTo>
                    <a:lnTo>
                      <a:pt x="116" y="34"/>
                    </a:lnTo>
                    <a:lnTo>
                      <a:pt x="126" y="18"/>
                    </a:lnTo>
                    <a:lnTo>
                      <a:pt x="152" y="24"/>
                    </a:lnTo>
                    <a:lnTo>
                      <a:pt x="154" y="64"/>
                    </a:lnTo>
                    <a:lnTo>
                      <a:pt x="164" y="70"/>
                    </a:lnTo>
                    <a:lnTo>
                      <a:pt x="162" y="82"/>
                    </a:lnTo>
                    <a:lnTo>
                      <a:pt x="188" y="82"/>
                    </a:lnTo>
                    <a:lnTo>
                      <a:pt x="188" y="116"/>
                    </a:lnTo>
                    <a:lnTo>
                      <a:pt x="158" y="116"/>
                    </a:lnTo>
                    <a:lnTo>
                      <a:pt x="160" y="168"/>
                    </a:lnTo>
                    <a:lnTo>
                      <a:pt x="178" y="188"/>
                    </a:lnTo>
                    <a:lnTo>
                      <a:pt x="204" y="190"/>
                    </a:lnTo>
                    <a:lnTo>
                      <a:pt x="210" y="196"/>
                    </a:lnTo>
                    <a:lnTo>
                      <a:pt x="204" y="196"/>
                    </a:lnTo>
                    <a:lnTo>
                      <a:pt x="182" y="204"/>
                    </a:lnTo>
                    <a:lnTo>
                      <a:pt x="176" y="196"/>
                    </a:lnTo>
                    <a:lnTo>
                      <a:pt x="142" y="200"/>
                    </a:lnTo>
                    <a:lnTo>
                      <a:pt x="134" y="194"/>
                    </a:lnTo>
                    <a:lnTo>
                      <a:pt x="106" y="192"/>
                    </a:lnTo>
                    <a:lnTo>
                      <a:pt x="98" y="186"/>
                    </a:lnTo>
                    <a:lnTo>
                      <a:pt x="0" y="18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10" name="Freeform 132"/>
              <p:cNvSpPr>
                <a:spLocks/>
              </p:cNvSpPr>
              <p:nvPr/>
            </p:nvSpPr>
            <p:spPr bwMode="gray">
              <a:xfrm>
                <a:off x="5046039" y="4847329"/>
                <a:ext cx="480499" cy="523289"/>
              </a:xfrm>
              <a:custGeom>
                <a:avLst/>
                <a:gdLst>
                  <a:gd name="T0" fmla="*/ 0 w 298"/>
                  <a:gd name="T1" fmla="*/ 176 h 300"/>
                  <a:gd name="T2" fmla="*/ 6 w 298"/>
                  <a:gd name="T3" fmla="*/ 162 h 300"/>
                  <a:gd name="T4" fmla="*/ 14 w 298"/>
                  <a:gd name="T5" fmla="*/ 160 h 300"/>
                  <a:gd name="T6" fmla="*/ 34 w 298"/>
                  <a:gd name="T7" fmla="*/ 156 h 300"/>
                  <a:gd name="T8" fmla="*/ 60 w 298"/>
                  <a:gd name="T9" fmla="*/ 144 h 300"/>
                  <a:gd name="T10" fmla="*/ 64 w 298"/>
                  <a:gd name="T11" fmla="*/ 112 h 300"/>
                  <a:gd name="T12" fmla="*/ 88 w 298"/>
                  <a:gd name="T13" fmla="*/ 74 h 300"/>
                  <a:gd name="T14" fmla="*/ 94 w 298"/>
                  <a:gd name="T15" fmla="*/ 42 h 300"/>
                  <a:gd name="T16" fmla="*/ 96 w 298"/>
                  <a:gd name="T17" fmla="*/ 30 h 300"/>
                  <a:gd name="T18" fmla="*/ 98 w 298"/>
                  <a:gd name="T19" fmla="*/ 16 h 300"/>
                  <a:gd name="T20" fmla="*/ 112 w 298"/>
                  <a:gd name="T21" fmla="*/ 0 h 300"/>
                  <a:gd name="T22" fmla="*/ 126 w 298"/>
                  <a:gd name="T23" fmla="*/ 14 h 300"/>
                  <a:gd name="T24" fmla="*/ 138 w 298"/>
                  <a:gd name="T25" fmla="*/ 18 h 300"/>
                  <a:gd name="T26" fmla="*/ 160 w 298"/>
                  <a:gd name="T27" fmla="*/ 20 h 300"/>
                  <a:gd name="T28" fmla="*/ 172 w 298"/>
                  <a:gd name="T29" fmla="*/ 12 h 300"/>
                  <a:gd name="T30" fmla="*/ 206 w 298"/>
                  <a:gd name="T31" fmla="*/ 2 h 300"/>
                  <a:gd name="T32" fmla="*/ 236 w 298"/>
                  <a:gd name="T33" fmla="*/ 4 h 300"/>
                  <a:gd name="T34" fmla="*/ 244 w 298"/>
                  <a:gd name="T35" fmla="*/ 14 h 300"/>
                  <a:gd name="T36" fmla="*/ 272 w 298"/>
                  <a:gd name="T37" fmla="*/ 12 h 300"/>
                  <a:gd name="T38" fmla="*/ 288 w 298"/>
                  <a:gd name="T39" fmla="*/ 24 h 300"/>
                  <a:gd name="T40" fmla="*/ 292 w 298"/>
                  <a:gd name="T41" fmla="*/ 48 h 300"/>
                  <a:gd name="T42" fmla="*/ 298 w 298"/>
                  <a:gd name="T43" fmla="*/ 50 h 300"/>
                  <a:gd name="T44" fmla="*/ 298 w 298"/>
                  <a:gd name="T45" fmla="*/ 54 h 300"/>
                  <a:gd name="T46" fmla="*/ 278 w 298"/>
                  <a:gd name="T47" fmla="*/ 72 h 300"/>
                  <a:gd name="T48" fmla="*/ 274 w 298"/>
                  <a:gd name="T49" fmla="*/ 84 h 300"/>
                  <a:gd name="T50" fmla="*/ 272 w 298"/>
                  <a:gd name="T51" fmla="*/ 104 h 300"/>
                  <a:gd name="T52" fmla="*/ 262 w 298"/>
                  <a:gd name="T53" fmla="*/ 118 h 300"/>
                  <a:gd name="T54" fmla="*/ 268 w 298"/>
                  <a:gd name="T55" fmla="*/ 134 h 300"/>
                  <a:gd name="T56" fmla="*/ 270 w 298"/>
                  <a:gd name="T57" fmla="*/ 158 h 300"/>
                  <a:gd name="T58" fmla="*/ 270 w 298"/>
                  <a:gd name="T59" fmla="*/ 172 h 300"/>
                  <a:gd name="T60" fmla="*/ 272 w 298"/>
                  <a:gd name="T61" fmla="*/ 184 h 300"/>
                  <a:gd name="T62" fmla="*/ 286 w 298"/>
                  <a:gd name="T63" fmla="*/ 202 h 300"/>
                  <a:gd name="T64" fmla="*/ 288 w 298"/>
                  <a:gd name="T65" fmla="*/ 218 h 300"/>
                  <a:gd name="T66" fmla="*/ 270 w 298"/>
                  <a:gd name="T67" fmla="*/ 218 h 300"/>
                  <a:gd name="T68" fmla="*/ 254 w 298"/>
                  <a:gd name="T69" fmla="*/ 226 h 300"/>
                  <a:gd name="T70" fmla="*/ 256 w 298"/>
                  <a:gd name="T71" fmla="*/ 244 h 300"/>
                  <a:gd name="T72" fmla="*/ 252 w 298"/>
                  <a:gd name="T73" fmla="*/ 266 h 300"/>
                  <a:gd name="T74" fmla="*/ 262 w 298"/>
                  <a:gd name="T75" fmla="*/ 276 h 300"/>
                  <a:gd name="T76" fmla="*/ 276 w 298"/>
                  <a:gd name="T77" fmla="*/ 282 h 300"/>
                  <a:gd name="T78" fmla="*/ 276 w 298"/>
                  <a:gd name="T79" fmla="*/ 300 h 300"/>
                  <a:gd name="T80" fmla="*/ 262 w 298"/>
                  <a:gd name="T81" fmla="*/ 300 h 300"/>
                  <a:gd name="T82" fmla="*/ 254 w 298"/>
                  <a:gd name="T83" fmla="*/ 288 h 300"/>
                  <a:gd name="T84" fmla="*/ 242 w 298"/>
                  <a:gd name="T85" fmla="*/ 282 h 300"/>
                  <a:gd name="T86" fmla="*/ 234 w 298"/>
                  <a:gd name="T87" fmla="*/ 270 h 300"/>
                  <a:gd name="T88" fmla="*/ 220 w 298"/>
                  <a:gd name="T89" fmla="*/ 276 h 300"/>
                  <a:gd name="T90" fmla="*/ 182 w 298"/>
                  <a:gd name="T91" fmla="*/ 260 h 300"/>
                  <a:gd name="T92" fmla="*/ 156 w 298"/>
                  <a:gd name="T93" fmla="*/ 260 h 300"/>
                  <a:gd name="T94" fmla="*/ 158 w 298"/>
                  <a:gd name="T95" fmla="*/ 248 h 300"/>
                  <a:gd name="T96" fmla="*/ 148 w 298"/>
                  <a:gd name="T97" fmla="*/ 242 h 300"/>
                  <a:gd name="T98" fmla="*/ 146 w 298"/>
                  <a:gd name="T99" fmla="*/ 202 h 300"/>
                  <a:gd name="T100" fmla="*/ 120 w 298"/>
                  <a:gd name="T101" fmla="*/ 196 h 300"/>
                  <a:gd name="T102" fmla="*/ 110 w 298"/>
                  <a:gd name="T103" fmla="*/ 212 h 300"/>
                  <a:gd name="T104" fmla="*/ 80 w 298"/>
                  <a:gd name="T105" fmla="*/ 210 h 300"/>
                  <a:gd name="T106" fmla="*/ 70 w 298"/>
                  <a:gd name="T107" fmla="*/ 192 h 300"/>
                  <a:gd name="T108" fmla="*/ 66 w 298"/>
                  <a:gd name="T109" fmla="*/ 178 h 300"/>
                  <a:gd name="T110" fmla="*/ 6 w 298"/>
                  <a:gd name="T111" fmla="*/ 178 h 300"/>
                  <a:gd name="T112" fmla="*/ 0 w 298"/>
                  <a:gd name="T113" fmla="*/ 17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8" h="300">
                    <a:moveTo>
                      <a:pt x="0" y="176"/>
                    </a:moveTo>
                    <a:lnTo>
                      <a:pt x="6" y="162"/>
                    </a:lnTo>
                    <a:lnTo>
                      <a:pt x="14" y="160"/>
                    </a:lnTo>
                    <a:lnTo>
                      <a:pt x="34" y="156"/>
                    </a:lnTo>
                    <a:lnTo>
                      <a:pt x="60" y="144"/>
                    </a:lnTo>
                    <a:lnTo>
                      <a:pt x="64" y="112"/>
                    </a:lnTo>
                    <a:lnTo>
                      <a:pt x="88" y="74"/>
                    </a:lnTo>
                    <a:lnTo>
                      <a:pt x="94" y="42"/>
                    </a:lnTo>
                    <a:lnTo>
                      <a:pt x="96" y="30"/>
                    </a:lnTo>
                    <a:lnTo>
                      <a:pt x="98" y="16"/>
                    </a:lnTo>
                    <a:lnTo>
                      <a:pt x="112" y="0"/>
                    </a:lnTo>
                    <a:lnTo>
                      <a:pt x="126" y="14"/>
                    </a:lnTo>
                    <a:lnTo>
                      <a:pt x="138" y="18"/>
                    </a:lnTo>
                    <a:lnTo>
                      <a:pt x="160" y="20"/>
                    </a:lnTo>
                    <a:lnTo>
                      <a:pt x="172" y="12"/>
                    </a:lnTo>
                    <a:lnTo>
                      <a:pt x="206" y="2"/>
                    </a:lnTo>
                    <a:lnTo>
                      <a:pt x="236" y="4"/>
                    </a:lnTo>
                    <a:lnTo>
                      <a:pt x="244" y="14"/>
                    </a:lnTo>
                    <a:lnTo>
                      <a:pt x="272" y="12"/>
                    </a:lnTo>
                    <a:lnTo>
                      <a:pt x="288" y="24"/>
                    </a:lnTo>
                    <a:lnTo>
                      <a:pt x="292" y="48"/>
                    </a:lnTo>
                    <a:lnTo>
                      <a:pt x="298" y="50"/>
                    </a:lnTo>
                    <a:lnTo>
                      <a:pt x="298" y="54"/>
                    </a:lnTo>
                    <a:lnTo>
                      <a:pt x="278" y="72"/>
                    </a:lnTo>
                    <a:lnTo>
                      <a:pt x="274" y="84"/>
                    </a:lnTo>
                    <a:lnTo>
                      <a:pt x="272" y="104"/>
                    </a:lnTo>
                    <a:lnTo>
                      <a:pt x="262" y="118"/>
                    </a:lnTo>
                    <a:lnTo>
                      <a:pt x="268" y="134"/>
                    </a:lnTo>
                    <a:lnTo>
                      <a:pt x="270" y="158"/>
                    </a:lnTo>
                    <a:lnTo>
                      <a:pt x="270" y="172"/>
                    </a:lnTo>
                    <a:lnTo>
                      <a:pt x="272" y="184"/>
                    </a:lnTo>
                    <a:lnTo>
                      <a:pt x="286" y="202"/>
                    </a:lnTo>
                    <a:lnTo>
                      <a:pt x="288" y="218"/>
                    </a:lnTo>
                    <a:lnTo>
                      <a:pt x="270" y="218"/>
                    </a:lnTo>
                    <a:lnTo>
                      <a:pt x="254" y="226"/>
                    </a:lnTo>
                    <a:lnTo>
                      <a:pt x="256" y="244"/>
                    </a:lnTo>
                    <a:lnTo>
                      <a:pt x="252" y="266"/>
                    </a:lnTo>
                    <a:lnTo>
                      <a:pt x="262" y="276"/>
                    </a:lnTo>
                    <a:lnTo>
                      <a:pt x="276" y="282"/>
                    </a:lnTo>
                    <a:lnTo>
                      <a:pt x="276" y="300"/>
                    </a:lnTo>
                    <a:lnTo>
                      <a:pt x="262" y="300"/>
                    </a:lnTo>
                    <a:lnTo>
                      <a:pt x="254" y="288"/>
                    </a:lnTo>
                    <a:lnTo>
                      <a:pt x="242" y="282"/>
                    </a:lnTo>
                    <a:lnTo>
                      <a:pt x="234" y="270"/>
                    </a:lnTo>
                    <a:lnTo>
                      <a:pt x="220" y="276"/>
                    </a:lnTo>
                    <a:lnTo>
                      <a:pt x="182" y="260"/>
                    </a:lnTo>
                    <a:lnTo>
                      <a:pt x="156" y="260"/>
                    </a:lnTo>
                    <a:lnTo>
                      <a:pt x="158" y="248"/>
                    </a:lnTo>
                    <a:lnTo>
                      <a:pt x="148" y="242"/>
                    </a:lnTo>
                    <a:lnTo>
                      <a:pt x="146" y="202"/>
                    </a:lnTo>
                    <a:lnTo>
                      <a:pt x="120" y="196"/>
                    </a:lnTo>
                    <a:lnTo>
                      <a:pt x="110" y="212"/>
                    </a:lnTo>
                    <a:lnTo>
                      <a:pt x="80" y="210"/>
                    </a:lnTo>
                    <a:lnTo>
                      <a:pt x="70" y="192"/>
                    </a:lnTo>
                    <a:lnTo>
                      <a:pt x="66" y="178"/>
                    </a:lnTo>
                    <a:lnTo>
                      <a:pt x="6" y="178"/>
                    </a:lnTo>
                    <a:lnTo>
                      <a:pt x="0" y="17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11" name="Freeform 133"/>
              <p:cNvSpPr>
                <a:spLocks/>
              </p:cNvSpPr>
              <p:nvPr/>
            </p:nvSpPr>
            <p:spPr bwMode="gray">
              <a:xfrm>
                <a:off x="5036193" y="5119608"/>
                <a:ext cx="19692" cy="36163"/>
              </a:xfrm>
              <a:custGeom>
                <a:avLst/>
                <a:gdLst>
                  <a:gd name="T0" fmla="*/ 0 w 12"/>
                  <a:gd name="T1" fmla="*/ 4 h 20"/>
                  <a:gd name="T2" fmla="*/ 10 w 12"/>
                  <a:gd name="T3" fmla="*/ 0 h 20"/>
                  <a:gd name="T4" fmla="*/ 12 w 12"/>
                  <a:gd name="T5" fmla="*/ 4 h 20"/>
                  <a:gd name="T6" fmla="*/ 10 w 12"/>
                  <a:gd name="T7" fmla="*/ 12 h 20"/>
                  <a:gd name="T8" fmla="*/ 0 w 12"/>
                  <a:gd name="T9" fmla="*/ 20 h 20"/>
                  <a:gd name="T10" fmla="*/ 0 w 12"/>
                  <a:gd name="T11" fmla="*/ 4 h 20"/>
                </a:gdLst>
                <a:ahLst/>
                <a:cxnLst>
                  <a:cxn ang="0">
                    <a:pos x="T0" y="T1"/>
                  </a:cxn>
                  <a:cxn ang="0">
                    <a:pos x="T2" y="T3"/>
                  </a:cxn>
                  <a:cxn ang="0">
                    <a:pos x="T4" y="T5"/>
                  </a:cxn>
                  <a:cxn ang="0">
                    <a:pos x="T6" y="T7"/>
                  </a:cxn>
                  <a:cxn ang="0">
                    <a:pos x="T8" y="T9"/>
                  </a:cxn>
                  <a:cxn ang="0">
                    <a:pos x="T10" y="T11"/>
                  </a:cxn>
                </a:cxnLst>
                <a:rect l="0" t="0" r="r" b="b"/>
                <a:pathLst>
                  <a:path w="12" h="20">
                    <a:moveTo>
                      <a:pt x="0" y="4"/>
                    </a:moveTo>
                    <a:lnTo>
                      <a:pt x="10" y="0"/>
                    </a:lnTo>
                    <a:lnTo>
                      <a:pt x="12" y="4"/>
                    </a:lnTo>
                    <a:lnTo>
                      <a:pt x="10" y="12"/>
                    </a:lnTo>
                    <a:lnTo>
                      <a:pt x="0" y="20"/>
                    </a:lnTo>
                    <a:lnTo>
                      <a:pt x="0" y="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12" name="Freeform 134"/>
              <p:cNvSpPr>
                <a:spLocks/>
              </p:cNvSpPr>
              <p:nvPr/>
            </p:nvSpPr>
            <p:spPr bwMode="gray">
              <a:xfrm>
                <a:off x="5012562" y="4896256"/>
                <a:ext cx="189048" cy="229737"/>
              </a:xfrm>
              <a:custGeom>
                <a:avLst/>
                <a:gdLst>
                  <a:gd name="T0" fmla="*/ 0 w 117"/>
                  <a:gd name="T1" fmla="*/ 116 h 132"/>
                  <a:gd name="T2" fmla="*/ 15 w 117"/>
                  <a:gd name="T3" fmla="*/ 116 h 132"/>
                  <a:gd name="T4" fmla="*/ 15 w 117"/>
                  <a:gd name="T5" fmla="*/ 106 h 132"/>
                  <a:gd name="T6" fmla="*/ 7 w 117"/>
                  <a:gd name="T7" fmla="*/ 106 h 132"/>
                  <a:gd name="T8" fmla="*/ 7 w 117"/>
                  <a:gd name="T9" fmla="*/ 94 h 132"/>
                  <a:gd name="T10" fmla="*/ 15 w 117"/>
                  <a:gd name="T11" fmla="*/ 94 h 132"/>
                  <a:gd name="T12" fmla="*/ 25 w 117"/>
                  <a:gd name="T13" fmla="*/ 86 h 132"/>
                  <a:gd name="T14" fmla="*/ 31 w 117"/>
                  <a:gd name="T15" fmla="*/ 94 h 132"/>
                  <a:gd name="T16" fmla="*/ 49 w 117"/>
                  <a:gd name="T17" fmla="*/ 96 h 132"/>
                  <a:gd name="T18" fmla="*/ 53 w 117"/>
                  <a:gd name="T19" fmla="*/ 88 h 132"/>
                  <a:gd name="T20" fmla="*/ 53 w 117"/>
                  <a:gd name="T21" fmla="*/ 68 h 132"/>
                  <a:gd name="T22" fmla="*/ 45 w 117"/>
                  <a:gd name="T23" fmla="*/ 62 h 132"/>
                  <a:gd name="T24" fmla="*/ 45 w 117"/>
                  <a:gd name="T25" fmla="*/ 50 h 132"/>
                  <a:gd name="T26" fmla="*/ 53 w 117"/>
                  <a:gd name="T27" fmla="*/ 44 h 132"/>
                  <a:gd name="T28" fmla="*/ 49 w 117"/>
                  <a:gd name="T29" fmla="*/ 34 h 132"/>
                  <a:gd name="T30" fmla="*/ 35 w 117"/>
                  <a:gd name="T31" fmla="*/ 36 h 132"/>
                  <a:gd name="T32" fmla="*/ 31 w 117"/>
                  <a:gd name="T33" fmla="*/ 20 h 132"/>
                  <a:gd name="T34" fmla="*/ 59 w 117"/>
                  <a:gd name="T35" fmla="*/ 20 h 132"/>
                  <a:gd name="T36" fmla="*/ 59 w 117"/>
                  <a:gd name="T37" fmla="*/ 28 h 132"/>
                  <a:gd name="T38" fmla="*/ 77 w 117"/>
                  <a:gd name="T39" fmla="*/ 26 h 132"/>
                  <a:gd name="T40" fmla="*/ 79 w 117"/>
                  <a:gd name="T41" fmla="*/ 12 h 132"/>
                  <a:gd name="T42" fmla="*/ 87 w 117"/>
                  <a:gd name="T43" fmla="*/ 0 h 132"/>
                  <a:gd name="T44" fmla="*/ 117 w 117"/>
                  <a:gd name="T45" fmla="*/ 2 h 132"/>
                  <a:gd name="T46" fmla="*/ 109 w 117"/>
                  <a:gd name="T47" fmla="*/ 46 h 132"/>
                  <a:gd name="T48" fmla="*/ 85 w 117"/>
                  <a:gd name="T49" fmla="*/ 84 h 132"/>
                  <a:gd name="T50" fmla="*/ 81 w 117"/>
                  <a:gd name="T51" fmla="*/ 116 h 132"/>
                  <a:gd name="T52" fmla="*/ 55 w 117"/>
                  <a:gd name="T53" fmla="*/ 128 h 132"/>
                  <a:gd name="T54" fmla="*/ 27 w 117"/>
                  <a:gd name="T55" fmla="*/ 132 h 132"/>
                  <a:gd name="T56" fmla="*/ 25 w 117"/>
                  <a:gd name="T57" fmla="*/ 128 h 132"/>
                  <a:gd name="T58" fmla="*/ 15 w 117"/>
                  <a:gd name="T59" fmla="*/ 132 h 132"/>
                  <a:gd name="T60" fmla="*/ 0 w 117"/>
                  <a:gd name="T61" fmla="*/ 11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7" h="132">
                    <a:moveTo>
                      <a:pt x="0" y="116"/>
                    </a:moveTo>
                    <a:lnTo>
                      <a:pt x="15" y="116"/>
                    </a:lnTo>
                    <a:lnTo>
                      <a:pt x="15" y="106"/>
                    </a:lnTo>
                    <a:lnTo>
                      <a:pt x="7" y="106"/>
                    </a:lnTo>
                    <a:lnTo>
                      <a:pt x="7" y="94"/>
                    </a:lnTo>
                    <a:lnTo>
                      <a:pt x="15" y="94"/>
                    </a:lnTo>
                    <a:lnTo>
                      <a:pt x="25" y="86"/>
                    </a:lnTo>
                    <a:lnTo>
                      <a:pt x="31" y="94"/>
                    </a:lnTo>
                    <a:lnTo>
                      <a:pt x="49" y="96"/>
                    </a:lnTo>
                    <a:lnTo>
                      <a:pt x="53" y="88"/>
                    </a:lnTo>
                    <a:lnTo>
                      <a:pt x="53" y="68"/>
                    </a:lnTo>
                    <a:lnTo>
                      <a:pt x="45" y="62"/>
                    </a:lnTo>
                    <a:lnTo>
                      <a:pt x="45" y="50"/>
                    </a:lnTo>
                    <a:lnTo>
                      <a:pt x="53" y="44"/>
                    </a:lnTo>
                    <a:lnTo>
                      <a:pt x="49" y="34"/>
                    </a:lnTo>
                    <a:lnTo>
                      <a:pt x="35" y="36"/>
                    </a:lnTo>
                    <a:lnTo>
                      <a:pt x="31" y="20"/>
                    </a:lnTo>
                    <a:lnTo>
                      <a:pt x="59" y="20"/>
                    </a:lnTo>
                    <a:lnTo>
                      <a:pt x="59" y="28"/>
                    </a:lnTo>
                    <a:lnTo>
                      <a:pt x="77" y="26"/>
                    </a:lnTo>
                    <a:lnTo>
                      <a:pt x="79" y="12"/>
                    </a:lnTo>
                    <a:lnTo>
                      <a:pt x="87" y="0"/>
                    </a:lnTo>
                    <a:lnTo>
                      <a:pt x="117" y="2"/>
                    </a:lnTo>
                    <a:lnTo>
                      <a:pt x="109" y="46"/>
                    </a:lnTo>
                    <a:lnTo>
                      <a:pt x="85" y="84"/>
                    </a:lnTo>
                    <a:lnTo>
                      <a:pt x="81" y="116"/>
                    </a:lnTo>
                    <a:lnTo>
                      <a:pt x="55" y="128"/>
                    </a:lnTo>
                    <a:lnTo>
                      <a:pt x="27" y="132"/>
                    </a:lnTo>
                    <a:lnTo>
                      <a:pt x="25" y="128"/>
                    </a:lnTo>
                    <a:lnTo>
                      <a:pt x="15" y="132"/>
                    </a:lnTo>
                    <a:lnTo>
                      <a:pt x="0" y="11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13" name="Freeform 135"/>
              <p:cNvSpPr>
                <a:spLocks/>
              </p:cNvSpPr>
              <p:nvPr/>
            </p:nvSpPr>
            <p:spPr bwMode="gray">
              <a:xfrm>
                <a:off x="5593495" y="4868600"/>
                <a:ext cx="204804" cy="257390"/>
              </a:xfrm>
              <a:custGeom>
                <a:avLst/>
                <a:gdLst>
                  <a:gd name="T0" fmla="*/ 8 w 126"/>
                  <a:gd name="T1" fmla="*/ 0 h 148"/>
                  <a:gd name="T2" fmla="*/ 28 w 126"/>
                  <a:gd name="T3" fmla="*/ 0 h 148"/>
                  <a:gd name="T4" fmla="*/ 64 w 126"/>
                  <a:gd name="T5" fmla="*/ 16 h 148"/>
                  <a:gd name="T6" fmla="*/ 88 w 126"/>
                  <a:gd name="T7" fmla="*/ 18 h 148"/>
                  <a:gd name="T8" fmla="*/ 108 w 126"/>
                  <a:gd name="T9" fmla="*/ 6 h 148"/>
                  <a:gd name="T10" fmla="*/ 114 w 126"/>
                  <a:gd name="T11" fmla="*/ 14 h 148"/>
                  <a:gd name="T12" fmla="*/ 126 w 126"/>
                  <a:gd name="T13" fmla="*/ 10 h 148"/>
                  <a:gd name="T14" fmla="*/ 126 w 126"/>
                  <a:gd name="T15" fmla="*/ 20 h 148"/>
                  <a:gd name="T16" fmla="*/ 110 w 126"/>
                  <a:gd name="T17" fmla="*/ 30 h 148"/>
                  <a:gd name="T18" fmla="*/ 112 w 126"/>
                  <a:gd name="T19" fmla="*/ 86 h 148"/>
                  <a:gd name="T20" fmla="*/ 122 w 126"/>
                  <a:gd name="T21" fmla="*/ 98 h 148"/>
                  <a:gd name="T22" fmla="*/ 112 w 126"/>
                  <a:gd name="T23" fmla="*/ 106 h 148"/>
                  <a:gd name="T24" fmla="*/ 100 w 126"/>
                  <a:gd name="T25" fmla="*/ 118 h 148"/>
                  <a:gd name="T26" fmla="*/ 92 w 126"/>
                  <a:gd name="T27" fmla="*/ 136 h 148"/>
                  <a:gd name="T28" fmla="*/ 86 w 126"/>
                  <a:gd name="T29" fmla="*/ 148 h 148"/>
                  <a:gd name="T30" fmla="*/ 62 w 126"/>
                  <a:gd name="T31" fmla="*/ 130 h 148"/>
                  <a:gd name="T32" fmla="*/ 58 w 126"/>
                  <a:gd name="T33" fmla="*/ 120 h 148"/>
                  <a:gd name="T34" fmla="*/ 6 w 126"/>
                  <a:gd name="T35" fmla="*/ 92 h 148"/>
                  <a:gd name="T36" fmla="*/ 2 w 126"/>
                  <a:gd name="T37" fmla="*/ 92 h 148"/>
                  <a:gd name="T38" fmla="*/ 6 w 126"/>
                  <a:gd name="T39" fmla="*/ 78 h 148"/>
                  <a:gd name="T40" fmla="*/ 4 w 126"/>
                  <a:gd name="T41" fmla="*/ 66 h 148"/>
                  <a:gd name="T42" fmla="*/ 18 w 126"/>
                  <a:gd name="T43" fmla="*/ 50 h 148"/>
                  <a:gd name="T44" fmla="*/ 12 w 126"/>
                  <a:gd name="T45" fmla="*/ 28 h 148"/>
                  <a:gd name="T46" fmla="*/ 0 w 126"/>
                  <a:gd name="T47" fmla="*/ 8 h 148"/>
                  <a:gd name="T48" fmla="*/ 8 w 126"/>
                  <a:gd name="T4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148">
                    <a:moveTo>
                      <a:pt x="8" y="0"/>
                    </a:moveTo>
                    <a:lnTo>
                      <a:pt x="28" y="0"/>
                    </a:lnTo>
                    <a:lnTo>
                      <a:pt x="64" y="16"/>
                    </a:lnTo>
                    <a:lnTo>
                      <a:pt x="88" y="18"/>
                    </a:lnTo>
                    <a:lnTo>
                      <a:pt x="108" y="6"/>
                    </a:lnTo>
                    <a:lnTo>
                      <a:pt x="114" y="14"/>
                    </a:lnTo>
                    <a:lnTo>
                      <a:pt x="126" y="10"/>
                    </a:lnTo>
                    <a:lnTo>
                      <a:pt x="126" y="20"/>
                    </a:lnTo>
                    <a:lnTo>
                      <a:pt x="110" y="30"/>
                    </a:lnTo>
                    <a:lnTo>
                      <a:pt x="112" y="86"/>
                    </a:lnTo>
                    <a:lnTo>
                      <a:pt x="122" y="98"/>
                    </a:lnTo>
                    <a:lnTo>
                      <a:pt x="112" y="106"/>
                    </a:lnTo>
                    <a:lnTo>
                      <a:pt x="100" y="118"/>
                    </a:lnTo>
                    <a:lnTo>
                      <a:pt x="92" y="136"/>
                    </a:lnTo>
                    <a:lnTo>
                      <a:pt x="86" y="148"/>
                    </a:lnTo>
                    <a:lnTo>
                      <a:pt x="62" y="130"/>
                    </a:lnTo>
                    <a:lnTo>
                      <a:pt x="58" y="120"/>
                    </a:lnTo>
                    <a:lnTo>
                      <a:pt x="6" y="92"/>
                    </a:lnTo>
                    <a:lnTo>
                      <a:pt x="2" y="92"/>
                    </a:lnTo>
                    <a:lnTo>
                      <a:pt x="6" y="78"/>
                    </a:lnTo>
                    <a:lnTo>
                      <a:pt x="4" y="66"/>
                    </a:lnTo>
                    <a:lnTo>
                      <a:pt x="18" y="50"/>
                    </a:lnTo>
                    <a:lnTo>
                      <a:pt x="12" y="28"/>
                    </a:lnTo>
                    <a:lnTo>
                      <a:pt x="0" y="8"/>
                    </a:lnTo>
                    <a:lnTo>
                      <a:pt x="8"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14" name="Freeform 136"/>
              <p:cNvSpPr>
                <a:spLocks/>
              </p:cNvSpPr>
              <p:nvPr/>
            </p:nvSpPr>
            <p:spPr bwMode="gray">
              <a:xfrm>
                <a:off x="4953483" y="4932417"/>
                <a:ext cx="143757" cy="165921"/>
              </a:xfrm>
              <a:custGeom>
                <a:avLst/>
                <a:gdLst>
                  <a:gd name="T0" fmla="*/ 39 w 89"/>
                  <a:gd name="T1" fmla="*/ 0 h 96"/>
                  <a:gd name="T2" fmla="*/ 67 w 89"/>
                  <a:gd name="T3" fmla="*/ 0 h 96"/>
                  <a:gd name="T4" fmla="*/ 71 w 89"/>
                  <a:gd name="T5" fmla="*/ 16 h 96"/>
                  <a:gd name="T6" fmla="*/ 85 w 89"/>
                  <a:gd name="T7" fmla="*/ 14 h 96"/>
                  <a:gd name="T8" fmla="*/ 89 w 89"/>
                  <a:gd name="T9" fmla="*/ 24 h 96"/>
                  <a:gd name="T10" fmla="*/ 81 w 89"/>
                  <a:gd name="T11" fmla="*/ 30 h 96"/>
                  <a:gd name="T12" fmla="*/ 81 w 89"/>
                  <a:gd name="T13" fmla="*/ 42 h 96"/>
                  <a:gd name="T14" fmla="*/ 89 w 89"/>
                  <a:gd name="T15" fmla="*/ 48 h 96"/>
                  <a:gd name="T16" fmla="*/ 89 w 89"/>
                  <a:gd name="T17" fmla="*/ 68 h 96"/>
                  <a:gd name="T18" fmla="*/ 85 w 89"/>
                  <a:gd name="T19" fmla="*/ 76 h 96"/>
                  <a:gd name="T20" fmla="*/ 67 w 89"/>
                  <a:gd name="T21" fmla="*/ 74 h 96"/>
                  <a:gd name="T22" fmla="*/ 61 w 89"/>
                  <a:gd name="T23" fmla="*/ 66 h 96"/>
                  <a:gd name="T24" fmla="*/ 51 w 89"/>
                  <a:gd name="T25" fmla="*/ 74 h 96"/>
                  <a:gd name="T26" fmla="*/ 43 w 89"/>
                  <a:gd name="T27" fmla="*/ 74 h 96"/>
                  <a:gd name="T28" fmla="*/ 43 w 89"/>
                  <a:gd name="T29" fmla="*/ 86 h 96"/>
                  <a:gd name="T30" fmla="*/ 51 w 89"/>
                  <a:gd name="T31" fmla="*/ 86 h 96"/>
                  <a:gd name="T32" fmla="*/ 51 w 89"/>
                  <a:gd name="T33" fmla="*/ 96 h 96"/>
                  <a:gd name="T34" fmla="*/ 36 w 89"/>
                  <a:gd name="T35" fmla="*/ 96 h 96"/>
                  <a:gd name="T36" fmla="*/ 18 w 89"/>
                  <a:gd name="T37" fmla="*/ 82 h 96"/>
                  <a:gd name="T38" fmla="*/ 10 w 89"/>
                  <a:gd name="T39" fmla="*/ 68 h 96"/>
                  <a:gd name="T40" fmla="*/ 0 w 89"/>
                  <a:gd name="T41" fmla="*/ 48 h 96"/>
                  <a:gd name="T42" fmla="*/ 10 w 89"/>
                  <a:gd name="T43" fmla="*/ 32 h 96"/>
                  <a:gd name="T44" fmla="*/ 12 w 89"/>
                  <a:gd name="T45" fmla="*/ 24 h 96"/>
                  <a:gd name="T46" fmla="*/ 36 w 89"/>
                  <a:gd name="T47" fmla="*/ 22 h 96"/>
                  <a:gd name="T48" fmla="*/ 39 w 89"/>
                  <a:gd name="T4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9" h="96">
                    <a:moveTo>
                      <a:pt x="39" y="0"/>
                    </a:moveTo>
                    <a:lnTo>
                      <a:pt x="67" y="0"/>
                    </a:lnTo>
                    <a:lnTo>
                      <a:pt x="71" y="16"/>
                    </a:lnTo>
                    <a:lnTo>
                      <a:pt x="85" y="14"/>
                    </a:lnTo>
                    <a:lnTo>
                      <a:pt x="89" y="24"/>
                    </a:lnTo>
                    <a:lnTo>
                      <a:pt x="81" y="30"/>
                    </a:lnTo>
                    <a:lnTo>
                      <a:pt x="81" y="42"/>
                    </a:lnTo>
                    <a:lnTo>
                      <a:pt x="89" y="48"/>
                    </a:lnTo>
                    <a:lnTo>
                      <a:pt x="89" y="68"/>
                    </a:lnTo>
                    <a:lnTo>
                      <a:pt x="85" y="76"/>
                    </a:lnTo>
                    <a:lnTo>
                      <a:pt x="67" y="74"/>
                    </a:lnTo>
                    <a:lnTo>
                      <a:pt x="61" y="66"/>
                    </a:lnTo>
                    <a:lnTo>
                      <a:pt x="51" y="74"/>
                    </a:lnTo>
                    <a:lnTo>
                      <a:pt x="43" y="74"/>
                    </a:lnTo>
                    <a:lnTo>
                      <a:pt x="43" y="86"/>
                    </a:lnTo>
                    <a:lnTo>
                      <a:pt x="51" y="86"/>
                    </a:lnTo>
                    <a:lnTo>
                      <a:pt x="51" y="96"/>
                    </a:lnTo>
                    <a:lnTo>
                      <a:pt x="36" y="96"/>
                    </a:lnTo>
                    <a:lnTo>
                      <a:pt x="18" y="82"/>
                    </a:lnTo>
                    <a:lnTo>
                      <a:pt x="10" y="68"/>
                    </a:lnTo>
                    <a:lnTo>
                      <a:pt x="0" y="48"/>
                    </a:lnTo>
                    <a:lnTo>
                      <a:pt x="10" y="32"/>
                    </a:lnTo>
                    <a:lnTo>
                      <a:pt x="12" y="24"/>
                    </a:lnTo>
                    <a:lnTo>
                      <a:pt x="36" y="22"/>
                    </a:lnTo>
                    <a:lnTo>
                      <a:pt x="39"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15" name="Freeform 137"/>
              <p:cNvSpPr>
                <a:spLocks/>
              </p:cNvSpPr>
              <p:nvPr/>
            </p:nvSpPr>
            <p:spPr bwMode="gray">
              <a:xfrm>
                <a:off x="4293785" y="4615468"/>
                <a:ext cx="80739" cy="21271"/>
              </a:xfrm>
              <a:custGeom>
                <a:avLst/>
                <a:gdLst>
                  <a:gd name="T0" fmla="*/ 8 w 50"/>
                  <a:gd name="T1" fmla="*/ 0 h 12"/>
                  <a:gd name="T2" fmla="*/ 20 w 50"/>
                  <a:gd name="T3" fmla="*/ 0 h 12"/>
                  <a:gd name="T4" fmla="*/ 32 w 50"/>
                  <a:gd name="T5" fmla="*/ 2 h 12"/>
                  <a:gd name="T6" fmla="*/ 42 w 50"/>
                  <a:gd name="T7" fmla="*/ 4 h 12"/>
                  <a:gd name="T8" fmla="*/ 50 w 50"/>
                  <a:gd name="T9" fmla="*/ 6 h 12"/>
                  <a:gd name="T10" fmla="*/ 46 w 50"/>
                  <a:gd name="T11" fmla="*/ 8 h 12"/>
                  <a:gd name="T12" fmla="*/ 34 w 50"/>
                  <a:gd name="T13" fmla="*/ 8 h 12"/>
                  <a:gd name="T14" fmla="*/ 26 w 50"/>
                  <a:gd name="T15" fmla="*/ 8 h 12"/>
                  <a:gd name="T16" fmla="*/ 16 w 50"/>
                  <a:gd name="T17" fmla="*/ 8 h 12"/>
                  <a:gd name="T18" fmla="*/ 6 w 50"/>
                  <a:gd name="T19" fmla="*/ 12 h 12"/>
                  <a:gd name="T20" fmla="*/ 0 w 50"/>
                  <a:gd name="T21" fmla="*/ 10 h 12"/>
                  <a:gd name="T22" fmla="*/ 4 w 50"/>
                  <a:gd name="T23" fmla="*/ 0 h 12"/>
                  <a:gd name="T24" fmla="*/ 8 w 5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16" name="Freeform 138"/>
              <p:cNvSpPr>
                <a:spLocks/>
              </p:cNvSpPr>
              <p:nvPr/>
            </p:nvSpPr>
            <p:spPr bwMode="gray">
              <a:xfrm>
                <a:off x="4293785" y="4615468"/>
                <a:ext cx="80739" cy="21271"/>
              </a:xfrm>
              <a:custGeom>
                <a:avLst/>
                <a:gdLst>
                  <a:gd name="T0" fmla="*/ 8 w 50"/>
                  <a:gd name="T1" fmla="*/ 0 h 12"/>
                  <a:gd name="T2" fmla="*/ 20 w 50"/>
                  <a:gd name="T3" fmla="*/ 0 h 12"/>
                  <a:gd name="T4" fmla="*/ 32 w 50"/>
                  <a:gd name="T5" fmla="*/ 2 h 12"/>
                  <a:gd name="T6" fmla="*/ 42 w 50"/>
                  <a:gd name="T7" fmla="*/ 4 h 12"/>
                  <a:gd name="T8" fmla="*/ 50 w 50"/>
                  <a:gd name="T9" fmla="*/ 6 h 12"/>
                  <a:gd name="T10" fmla="*/ 46 w 50"/>
                  <a:gd name="T11" fmla="*/ 8 h 12"/>
                  <a:gd name="T12" fmla="*/ 34 w 50"/>
                  <a:gd name="T13" fmla="*/ 8 h 12"/>
                  <a:gd name="T14" fmla="*/ 26 w 50"/>
                  <a:gd name="T15" fmla="*/ 8 h 12"/>
                  <a:gd name="T16" fmla="*/ 16 w 50"/>
                  <a:gd name="T17" fmla="*/ 8 h 12"/>
                  <a:gd name="T18" fmla="*/ 6 w 50"/>
                  <a:gd name="T19" fmla="*/ 12 h 12"/>
                  <a:gd name="T20" fmla="*/ 0 w 50"/>
                  <a:gd name="T21" fmla="*/ 10 h 12"/>
                  <a:gd name="T22" fmla="*/ 4 w 50"/>
                  <a:gd name="T23" fmla="*/ 0 h 12"/>
                  <a:gd name="T24" fmla="*/ 8 w 5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17" name="Freeform 139"/>
              <p:cNvSpPr>
                <a:spLocks/>
              </p:cNvSpPr>
              <p:nvPr/>
            </p:nvSpPr>
            <p:spPr bwMode="gray">
              <a:xfrm>
                <a:off x="4287876" y="4530380"/>
                <a:ext cx="147695" cy="123377"/>
              </a:xfrm>
              <a:custGeom>
                <a:avLst/>
                <a:gdLst>
                  <a:gd name="T0" fmla="*/ 2 w 92"/>
                  <a:gd name="T1" fmla="*/ 34 h 70"/>
                  <a:gd name="T2" fmla="*/ 0 w 92"/>
                  <a:gd name="T3" fmla="*/ 28 h 70"/>
                  <a:gd name="T4" fmla="*/ 6 w 92"/>
                  <a:gd name="T5" fmla="*/ 20 h 70"/>
                  <a:gd name="T6" fmla="*/ 12 w 92"/>
                  <a:gd name="T7" fmla="*/ 12 h 70"/>
                  <a:gd name="T8" fmla="*/ 14 w 92"/>
                  <a:gd name="T9" fmla="*/ 2 h 70"/>
                  <a:gd name="T10" fmla="*/ 28 w 92"/>
                  <a:gd name="T11" fmla="*/ 0 h 70"/>
                  <a:gd name="T12" fmla="*/ 42 w 92"/>
                  <a:gd name="T13" fmla="*/ 0 h 70"/>
                  <a:gd name="T14" fmla="*/ 54 w 92"/>
                  <a:gd name="T15" fmla="*/ 6 h 70"/>
                  <a:gd name="T16" fmla="*/ 62 w 92"/>
                  <a:gd name="T17" fmla="*/ 12 h 70"/>
                  <a:gd name="T18" fmla="*/ 70 w 92"/>
                  <a:gd name="T19" fmla="*/ 24 h 70"/>
                  <a:gd name="T20" fmla="*/ 80 w 92"/>
                  <a:gd name="T21" fmla="*/ 32 h 70"/>
                  <a:gd name="T22" fmla="*/ 82 w 92"/>
                  <a:gd name="T23" fmla="*/ 38 h 70"/>
                  <a:gd name="T24" fmla="*/ 84 w 92"/>
                  <a:gd name="T25" fmla="*/ 50 h 70"/>
                  <a:gd name="T26" fmla="*/ 90 w 92"/>
                  <a:gd name="T27" fmla="*/ 58 h 70"/>
                  <a:gd name="T28" fmla="*/ 92 w 92"/>
                  <a:gd name="T29" fmla="*/ 66 h 70"/>
                  <a:gd name="T30" fmla="*/ 92 w 92"/>
                  <a:gd name="T31" fmla="*/ 70 h 70"/>
                  <a:gd name="T32" fmla="*/ 70 w 92"/>
                  <a:gd name="T33" fmla="*/ 68 h 70"/>
                  <a:gd name="T34" fmla="*/ 64 w 92"/>
                  <a:gd name="T35" fmla="*/ 64 h 70"/>
                  <a:gd name="T36" fmla="*/ 58 w 92"/>
                  <a:gd name="T37" fmla="*/ 64 h 70"/>
                  <a:gd name="T38" fmla="*/ 50 w 92"/>
                  <a:gd name="T39" fmla="*/ 64 h 70"/>
                  <a:gd name="T40" fmla="*/ 38 w 92"/>
                  <a:gd name="T41" fmla="*/ 64 h 70"/>
                  <a:gd name="T42" fmla="*/ 32 w 92"/>
                  <a:gd name="T43" fmla="*/ 64 h 70"/>
                  <a:gd name="T44" fmla="*/ 28 w 92"/>
                  <a:gd name="T45" fmla="*/ 68 h 70"/>
                  <a:gd name="T46" fmla="*/ 10 w 92"/>
                  <a:gd name="T47" fmla="*/ 70 h 70"/>
                  <a:gd name="T48" fmla="*/ 10 w 92"/>
                  <a:gd name="T49" fmla="*/ 60 h 70"/>
                  <a:gd name="T50" fmla="*/ 20 w 92"/>
                  <a:gd name="T51" fmla="*/ 56 h 70"/>
                  <a:gd name="T52" fmla="*/ 30 w 92"/>
                  <a:gd name="T53" fmla="*/ 56 h 70"/>
                  <a:gd name="T54" fmla="*/ 38 w 92"/>
                  <a:gd name="T55" fmla="*/ 56 h 70"/>
                  <a:gd name="T56" fmla="*/ 50 w 92"/>
                  <a:gd name="T57" fmla="*/ 56 h 70"/>
                  <a:gd name="T58" fmla="*/ 54 w 92"/>
                  <a:gd name="T59" fmla="*/ 54 h 70"/>
                  <a:gd name="T60" fmla="*/ 40 w 92"/>
                  <a:gd name="T61" fmla="*/ 50 h 70"/>
                  <a:gd name="T62" fmla="*/ 36 w 92"/>
                  <a:gd name="T63" fmla="*/ 50 h 70"/>
                  <a:gd name="T64" fmla="*/ 22 w 92"/>
                  <a:gd name="T65" fmla="*/ 48 h 70"/>
                  <a:gd name="T66" fmla="*/ 12 w 92"/>
                  <a:gd name="T67" fmla="*/ 48 h 70"/>
                  <a:gd name="T68" fmla="*/ 8 w 92"/>
                  <a:gd name="T69" fmla="*/ 48 h 70"/>
                  <a:gd name="T70" fmla="*/ 4 w 92"/>
                  <a:gd name="T71" fmla="*/ 40 h 70"/>
                  <a:gd name="T72" fmla="*/ 2 w 92"/>
                  <a:gd name="T73"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70">
                    <a:moveTo>
                      <a:pt x="2" y="34"/>
                    </a:moveTo>
                    <a:lnTo>
                      <a:pt x="0" y="28"/>
                    </a:lnTo>
                    <a:lnTo>
                      <a:pt x="6" y="20"/>
                    </a:lnTo>
                    <a:lnTo>
                      <a:pt x="12" y="12"/>
                    </a:lnTo>
                    <a:lnTo>
                      <a:pt x="14" y="2"/>
                    </a:lnTo>
                    <a:lnTo>
                      <a:pt x="28" y="0"/>
                    </a:lnTo>
                    <a:lnTo>
                      <a:pt x="42" y="0"/>
                    </a:lnTo>
                    <a:lnTo>
                      <a:pt x="54" y="6"/>
                    </a:lnTo>
                    <a:lnTo>
                      <a:pt x="62" y="12"/>
                    </a:lnTo>
                    <a:lnTo>
                      <a:pt x="70" y="24"/>
                    </a:lnTo>
                    <a:lnTo>
                      <a:pt x="80" y="32"/>
                    </a:lnTo>
                    <a:lnTo>
                      <a:pt x="82" y="38"/>
                    </a:lnTo>
                    <a:lnTo>
                      <a:pt x="84" y="50"/>
                    </a:lnTo>
                    <a:lnTo>
                      <a:pt x="90" y="58"/>
                    </a:lnTo>
                    <a:lnTo>
                      <a:pt x="92" y="66"/>
                    </a:lnTo>
                    <a:lnTo>
                      <a:pt x="92" y="70"/>
                    </a:lnTo>
                    <a:lnTo>
                      <a:pt x="70" y="68"/>
                    </a:lnTo>
                    <a:lnTo>
                      <a:pt x="64" y="64"/>
                    </a:lnTo>
                    <a:lnTo>
                      <a:pt x="58" y="64"/>
                    </a:lnTo>
                    <a:lnTo>
                      <a:pt x="50" y="64"/>
                    </a:lnTo>
                    <a:lnTo>
                      <a:pt x="38" y="64"/>
                    </a:lnTo>
                    <a:lnTo>
                      <a:pt x="32" y="64"/>
                    </a:lnTo>
                    <a:lnTo>
                      <a:pt x="28" y="68"/>
                    </a:lnTo>
                    <a:lnTo>
                      <a:pt x="10" y="70"/>
                    </a:lnTo>
                    <a:lnTo>
                      <a:pt x="10" y="60"/>
                    </a:lnTo>
                    <a:lnTo>
                      <a:pt x="20" y="56"/>
                    </a:lnTo>
                    <a:lnTo>
                      <a:pt x="30" y="56"/>
                    </a:lnTo>
                    <a:lnTo>
                      <a:pt x="38" y="56"/>
                    </a:lnTo>
                    <a:lnTo>
                      <a:pt x="50" y="56"/>
                    </a:lnTo>
                    <a:lnTo>
                      <a:pt x="54" y="54"/>
                    </a:lnTo>
                    <a:lnTo>
                      <a:pt x="40" y="50"/>
                    </a:lnTo>
                    <a:lnTo>
                      <a:pt x="36" y="50"/>
                    </a:lnTo>
                    <a:lnTo>
                      <a:pt x="22" y="48"/>
                    </a:lnTo>
                    <a:lnTo>
                      <a:pt x="12" y="48"/>
                    </a:lnTo>
                    <a:lnTo>
                      <a:pt x="8" y="48"/>
                    </a:lnTo>
                    <a:lnTo>
                      <a:pt x="4" y="40"/>
                    </a:lnTo>
                    <a:lnTo>
                      <a:pt x="2" y="3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18" name="Freeform 140"/>
              <p:cNvSpPr>
                <a:spLocks/>
              </p:cNvSpPr>
              <p:nvPr/>
            </p:nvSpPr>
            <p:spPr bwMode="gray">
              <a:xfrm>
                <a:off x="5258719" y="2647814"/>
                <a:ext cx="273727" cy="455219"/>
              </a:xfrm>
              <a:custGeom>
                <a:avLst/>
                <a:gdLst>
                  <a:gd name="T0" fmla="*/ 106 w 170"/>
                  <a:gd name="T1" fmla="*/ 250 h 262"/>
                  <a:gd name="T2" fmla="*/ 88 w 170"/>
                  <a:gd name="T3" fmla="*/ 250 h 262"/>
                  <a:gd name="T4" fmla="*/ 64 w 170"/>
                  <a:gd name="T5" fmla="*/ 258 h 262"/>
                  <a:gd name="T6" fmla="*/ 40 w 170"/>
                  <a:gd name="T7" fmla="*/ 262 h 262"/>
                  <a:gd name="T8" fmla="*/ 10 w 170"/>
                  <a:gd name="T9" fmla="*/ 246 h 262"/>
                  <a:gd name="T10" fmla="*/ 12 w 170"/>
                  <a:gd name="T11" fmla="*/ 226 h 262"/>
                  <a:gd name="T12" fmla="*/ 6 w 170"/>
                  <a:gd name="T13" fmla="*/ 204 h 262"/>
                  <a:gd name="T14" fmla="*/ 10 w 170"/>
                  <a:gd name="T15" fmla="*/ 188 h 262"/>
                  <a:gd name="T16" fmla="*/ 22 w 170"/>
                  <a:gd name="T17" fmla="*/ 182 h 262"/>
                  <a:gd name="T18" fmla="*/ 28 w 170"/>
                  <a:gd name="T19" fmla="*/ 170 h 262"/>
                  <a:gd name="T20" fmla="*/ 64 w 170"/>
                  <a:gd name="T21" fmla="*/ 142 h 262"/>
                  <a:gd name="T22" fmla="*/ 72 w 170"/>
                  <a:gd name="T23" fmla="*/ 140 h 262"/>
                  <a:gd name="T24" fmla="*/ 70 w 170"/>
                  <a:gd name="T25" fmla="*/ 124 h 262"/>
                  <a:gd name="T26" fmla="*/ 54 w 170"/>
                  <a:gd name="T27" fmla="*/ 116 h 262"/>
                  <a:gd name="T28" fmla="*/ 44 w 170"/>
                  <a:gd name="T29" fmla="*/ 102 h 262"/>
                  <a:gd name="T30" fmla="*/ 50 w 170"/>
                  <a:gd name="T31" fmla="*/ 86 h 262"/>
                  <a:gd name="T32" fmla="*/ 42 w 170"/>
                  <a:gd name="T33" fmla="*/ 82 h 262"/>
                  <a:gd name="T34" fmla="*/ 44 w 170"/>
                  <a:gd name="T35" fmla="*/ 62 h 262"/>
                  <a:gd name="T36" fmla="*/ 34 w 170"/>
                  <a:gd name="T37" fmla="*/ 48 h 262"/>
                  <a:gd name="T38" fmla="*/ 20 w 170"/>
                  <a:gd name="T39" fmla="*/ 48 h 262"/>
                  <a:gd name="T40" fmla="*/ 0 w 170"/>
                  <a:gd name="T41" fmla="*/ 30 h 262"/>
                  <a:gd name="T42" fmla="*/ 10 w 170"/>
                  <a:gd name="T43" fmla="*/ 22 h 262"/>
                  <a:gd name="T44" fmla="*/ 24 w 170"/>
                  <a:gd name="T45" fmla="*/ 38 h 262"/>
                  <a:gd name="T46" fmla="*/ 66 w 170"/>
                  <a:gd name="T47" fmla="*/ 42 h 262"/>
                  <a:gd name="T48" fmla="*/ 76 w 170"/>
                  <a:gd name="T49" fmla="*/ 32 h 262"/>
                  <a:gd name="T50" fmla="*/ 84 w 170"/>
                  <a:gd name="T51" fmla="*/ 12 h 262"/>
                  <a:gd name="T52" fmla="*/ 104 w 170"/>
                  <a:gd name="T53" fmla="*/ 0 h 262"/>
                  <a:gd name="T54" fmla="*/ 126 w 170"/>
                  <a:gd name="T55" fmla="*/ 8 h 262"/>
                  <a:gd name="T56" fmla="*/ 136 w 170"/>
                  <a:gd name="T57" fmla="*/ 22 h 262"/>
                  <a:gd name="T58" fmla="*/ 126 w 170"/>
                  <a:gd name="T59" fmla="*/ 32 h 262"/>
                  <a:gd name="T60" fmla="*/ 122 w 170"/>
                  <a:gd name="T61" fmla="*/ 54 h 262"/>
                  <a:gd name="T62" fmla="*/ 146 w 170"/>
                  <a:gd name="T63" fmla="*/ 68 h 262"/>
                  <a:gd name="T64" fmla="*/ 130 w 170"/>
                  <a:gd name="T65" fmla="*/ 84 h 262"/>
                  <a:gd name="T66" fmla="*/ 140 w 170"/>
                  <a:gd name="T67" fmla="*/ 102 h 262"/>
                  <a:gd name="T68" fmla="*/ 146 w 170"/>
                  <a:gd name="T69" fmla="*/ 118 h 262"/>
                  <a:gd name="T70" fmla="*/ 138 w 170"/>
                  <a:gd name="T71" fmla="*/ 138 h 262"/>
                  <a:gd name="T72" fmla="*/ 148 w 170"/>
                  <a:gd name="T73" fmla="*/ 148 h 262"/>
                  <a:gd name="T74" fmla="*/ 156 w 170"/>
                  <a:gd name="T75" fmla="*/ 162 h 262"/>
                  <a:gd name="T76" fmla="*/ 146 w 170"/>
                  <a:gd name="T77" fmla="*/ 172 h 262"/>
                  <a:gd name="T78" fmla="*/ 170 w 170"/>
                  <a:gd name="T79" fmla="*/ 190 h 262"/>
                  <a:gd name="T80" fmla="*/ 162 w 170"/>
                  <a:gd name="T81" fmla="*/ 204 h 262"/>
                  <a:gd name="T82" fmla="*/ 136 w 170"/>
                  <a:gd name="T83" fmla="*/ 228 h 262"/>
                  <a:gd name="T84" fmla="*/ 106 w 170"/>
                  <a:gd name="T85" fmla="*/ 25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262">
                    <a:moveTo>
                      <a:pt x="106" y="250"/>
                    </a:moveTo>
                    <a:lnTo>
                      <a:pt x="88" y="250"/>
                    </a:lnTo>
                    <a:lnTo>
                      <a:pt x="64" y="258"/>
                    </a:lnTo>
                    <a:lnTo>
                      <a:pt x="40" y="262"/>
                    </a:lnTo>
                    <a:lnTo>
                      <a:pt x="10" y="246"/>
                    </a:lnTo>
                    <a:lnTo>
                      <a:pt x="12" y="226"/>
                    </a:lnTo>
                    <a:lnTo>
                      <a:pt x="6" y="204"/>
                    </a:lnTo>
                    <a:lnTo>
                      <a:pt x="10" y="188"/>
                    </a:lnTo>
                    <a:lnTo>
                      <a:pt x="22" y="182"/>
                    </a:lnTo>
                    <a:lnTo>
                      <a:pt x="28" y="170"/>
                    </a:lnTo>
                    <a:lnTo>
                      <a:pt x="64" y="142"/>
                    </a:lnTo>
                    <a:lnTo>
                      <a:pt x="72" y="140"/>
                    </a:lnTo>
                    <a:lnTo>
                      <a:pt x="70" y="124"/>
                    </a:lnTo>
                    <a:lnTo>
                      <a:pt x="54" y="116"/>
                    </a:lnTo>
                    <a:lnTo>
                      <a:pt x="44" y="102"/>
                    </a:lnTo>
                    <a:lnTo>
                      <a:pt x="50" y="86"/>
                    </a:lnTo>
                    <a:lnTo>
                      <a:pt x="42" y="82"/>
                    </a:lnTo>
                    <a:lnTo>
                      <a:pt x="44" y="62"/>
                    </a:lnTo>
                    <a:lnTo>
                      <a:pt x="34" y="48"/>
                    </a:lnTo>
                    <a:lnTo>
                      <a:pt x="20" y="48"/>
                    </a:lnTo>
                    <a:lnTo>
                      <a:pt x="0" y="30"/>
                    </a:lnTo>
                    <a:lnTo>
                      <a:pt x="10" y="22"/>
                    </a:lnTo>
                    <a:lnTo>
                      <a:pt x="24" y="38"/>
                    </a:lnTo>
                    <a:lnTo>
                      <a:pt x="66" y="42"/>
                    </a:lnTo>
                    <a:lnTo>
                      <a:pt x="76" y="32"/>
                    </a:lnTo>
                    <a:lnTo>
                      <a:pt x="84" y="12"/>
                    </a:lnTo>
                    <a:lnTo>
                      <a:pt x="104" y="0"/>
                    </a:lnTo>
                    <a:lnTo>
                      <a:pt x="126" y="8"/>
                    </a:lnTo>
                    <a:lnTo>
                      <a:pt x="136" y="22"/>
                    </a:lnTo>
                    <a:lnTo>
                      <a:pt x="126" y="32"/>
                    </a:lnTo>
                    <a:lnTo>
                      <a:pt x="122" y="54"/>
                    </a:lnTo>
                    <a:lnTo>
                      <a:pt x="146" y="68"/>
                    </a:lnTo>
                    <a:lnTo>
                      <a:pt x="130" y="84"/>
                    </a:lnTo>
                    <a:lnTo>
                      <a:pt x="140" y="102"/>
                    </a:lnTo>
                    <a:lnTo>
                      <a:pt x="146" y="118"/>
                    </a:lnTo>
                    <a:lnTo>
                      <a:pt x="138" y="138"/>
                    </a:lnTo>
                    <a:lnTo>
                      <a:pt x="148" y="148"/>
                    </a:lnTo>
                    <a:lnTo>
                      <a:pt x="156" y="162"/>
                    </a:lnTo>
                    <a:lnTo>
                      <a:pt x="146" y="172"/>
                    </a:lnTo>
                    <a:lnTo>
                      <a:pt x="170" y="190"/>
                    </a:lnTo>
                    <a:lnTo>
                      <a:pt x="162" y="204"/>
                    </a:lnTo>
                    <a:lnTo>
                      <a:pt x="136" y="228"/>
                    </a:lnTo>
                    <a:lnTo>
                      <a:pt x="106" y="25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19" name="Freeform 141"/>
              <p:cNvSpPr>
                <a:spLocks/>
              </p:cNvSpPr>
              <p:nvPr/>
            </p:nvSpPr>
            <p:spPr bwMode="gray">
              <a:xfrm>
                <a:off x="5008625" y="2698866"/>
                <a:ext cx="336744" cy="589232"/>
              </a:xfrm>
              <a:custGeom>
                <a:avLst/>
                <a:gdLst>
                  <a:gd name="T0" fmla="*/ 167 w 209"/>
                  <a:gd name="T1" fmla="*/ 10 h 338"/>
                  <a:gd name="T2" fmla="*/ 189 w 209"/>
                  <a:gd name="T3" fmla="*/ 18 h 338"/>
                  <a:gd name="T4" fmla="*/ 199 w 209"/>
                  <a:gd name="T5" fmla="*/ 40 h 338"/>
                  <a:gd name="T6" fmla="*/ 205 w 209"/>
                  <a:gd name="T7" fmla="*/ 56 h 338"/>
                  <a:gd name="T8" fmla="*/ 209 w 209"/>
                  <a:gd name="T9" fmla="*/ 86 h 338"/>
                  <a:gd name="T10" fmla="*/ 181 w 209"/>
                  <a:gd name="T11" fmla="*/ 90 h 338"/>
                  <a:gd name="T12" fmla="*/ 161 w 209"/>
                  <a:gd name="T13" fmla="*/ 114 h 338"/>
                  <a:gd name="T14" fmla="*/ 153 w 209"/>
                  <a:gd name="T15" fmla="*/ 138 h 338"/>
                  <a:gd name="T16" fmla="*/ 121 w 209"/>
                  <a:gd name="T17" fmla="*/ 152 h 338"/>
                  <a:gd name="T18" fmla="*/ 103 w 209"/>
                  <a:gd name="T19" fmla="*/ 178 h 338"/>
                  <a:gd name="T20" fmla="*/ 101 w 209"/>
                  <a:gd name="T21" fmla="*/ 216 h 338"/>
                  <a:gd name="T22" fmla="*/ 125 w 209"/>
                  <a:gd name="T23" fmla="*/ 236 h 338"/>
                  <a:gd name="T24" fmla="*/ 111 w 209"/>
                  <a:gd name="T25" fmla="*/ 256 h 338"/>
                  <a:gd name="T26" fmla="*/ 91 w 209"/>
                  <a:gd name="T27" fmla="*/ 278 h 338"/>
                  <a:gd name="T28" fmla="*/ 87 w 209"/>
                  <a:gd name="T29" fmla="*/ 304 h 338"/>
                  <a:gd name="T30" fmla="*/ 69 w 209"/>
                  <a:gd name="T31" fmla="*/ 322 h 338"/>
                  <a:gd name="T32" fmla="*/ 51 w 209"/>
                  <a:gd name="T33" fmla="*/ 336 h 338"/>
                  <a:gd name="T34" fmla="*/ 33 w 209"/>
                  <a:gd name="T35" fmla="*/ 324 h 338"/>
                  <a:gd name="T36" fmla="*/ 29 w 209"/>
                  <a:gd name="T37" fmla="*/ 308 h 338"/>
                  <a:gd name="T38" fmla="*/ 11 w 209"/>
                  <a:gd name="T39" fmla="*/ 274 h 338"/>
                  <a:gd name="T40" fmla="*/ 17 w 209"/>
                  <a:gd name="T41" fmla="*/ 252 h 338"/>
                  <a:gd name="T42" fmla="*/ 25 w 209"/>
                  <a:gd name="T43" fmla="*/ 228 h 338"/>
                  <a:gd name="T44" fmla="*/ 17 w 209"/>
                  <a:gd name="T45" fmla="*/ 208 h 338"/>
                  <a:gd name="T46" fmla="*/ 29 w 209"/>
                  <a:gd name="T47" fmla="*/ 194 h 338"/>
                  <a:gd name="T48" fmla="*/ 17 w 209"/>
                  <a:gd name="T49" fmla="*/ 168 h 338"/>
                  <a:gd name="T50" fmla="*/ 33 w 209"/>
                  <a:gd name="T51" fmla="*/ 134 h 338"/>
                  <a:gd name="T52" fmla="*/ 53 w 209"/>
                  <a:gd name="T53" fmla="*/ 124 h 338"/>
                  <a:gd name="T54" fmla="*/ 57 w 209"/>
                  <a:gd name="T55" fmla="*/ 94 h 338"/>
                  <a:gd name="T56" fmla="*/ 73 w 209"/>
                  <a:gd name="T57" fmla="*/ 76 h 338"/>
                  <a:gd name="T58" fmla="*/ 87 w 209"/>
                  <a:gd name="T59" fmla="*/ 54 h 338"/>
                  <a:gd name="T60" fmla="*/ 99 w 209"/>
                  <a:gd name="T61" fmla="*/ 26 h 338"/>
                  <a:gd name="T62" fmla="*/ 117 w 209"/>
                  <a:gd name="T63" fmla="*/ 12 h 338"/>
                  <a:gd name="T64" fmla="*/ 131 w 209"/>
                  <a:gd name="T65" fmla="*/ 18 h 338"/>
                  <a:gd name="T66" fmla="*/ 145 w 209"/>
                  <a:gd name="T67" fmla="*/ 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9" h="338">
                    <a:moveTo>
                      <a:pt x="155" y="0"/>
                    </a:moveTo>
                    <a:lnTo>
                      <a:pt x="167" y="10"/>
                    </a:lnTo>
                    <a:lnTo>
                      <a:pt x="175" y="18"/>
                    </a:lnTo>
                    <a:lnTo>
                      <a:pt x="189" y="18"/>
                    </a:lnTo>
                    <a:lnTo>
                      <a:pt x="199" y="32"/>
                    </a:lnTo>
                    <a:lnTo>
                      <a:pt x="199" y="40"/>
                    </a:lnTo>
                    <a:lnTo>
                      <a:pt x="197" y="52"/>
                    </a:lnTo>
                    <a:lnTo>
                      <a:pt x="205" y="56"/>
                    </a:lnTo>
                    <a:lnTo>
                      <a:pt x="199" y="72"/>
                    </a:lnTo>
                    <a:lnTo>
                      <a:pt x="209" y="86"/>
                    </a:lnTo>
                    <a:lnTo>
                      <a:pt x="191" y="88"/>
                    </a:lnTo>
                    <a:lnTo>
                      <a:pt x="181" y="90"/>
                    </a:lnTo>
                    <a:lnTo>
                      <a:pt x="167" y="100"/>
                    </a:lnTo>
                    <a:lnTo>
                      <a:pt x="161" y="114"/>
                    </a:lnTo>
                    <a:lnTo>
                      <a:pt x="165" y="124"/>
                    </a:lnTo>
                    <a:lnTo>
                      <a:pt x="153" y="138"/>
                    </a:lnTo>
                    <a:lnTo>
                      <a:pt x="137" y="150"/>
                    </a:lnTo>
                    <a:lnTo>
                      <a:pt x="121" y="152"/>
                    </a:lnTo>
                    <a:lnTo>
                      <a:pt x="111" y="166"/>
                    </a:lnTo>
                    <a:lnTo>
                      <a:pt x="103" y="178"/>
                    </a:lnTo>
                    <a:lnTo>
                      <a:pt x="99" y="194"/>
                    </a:lnTo>
                    <a:lnTo>
                      <a:pt x="101" y="216"/>
                    </a:lnTo>
                    <a:lnTo>
                      <a:pt x="115" y="222"/>
                    </a:lnTo>
                    <a:lnTo>
                      <a:pt x="125" y="236"/>
                    </a:lnTo>
                    <a:lnTo>
                      <a:pt x="123" y="248"/>
                    </a:lnTo>
                    <a:lnTo>
                      <a:pt x="111" y="256"/>
                    </a:lnTo>
                    <a:lnTo>
                      <a:pt x="93" y="266"/>
                    </a:lnTo>
                    <a:lnTo>
                      <a:pt x="91" y="278"/>
                    </a:lnTo>
                    <a:lnTo>
                      <a:pt x="91" y="292"/>
                    </a:lnTo>
                    <a:lnTo>
                      <a:pt x="87" y="304"/>
                    </a:lnTo>
                    <a:lnTo>
                      <a:pt x="81" y="316"/>
                    </a:lnTo>
                    <a:lnTo>
                      <a:pt x="69" y="322"/>
                    </a:lnTo>
                    <a:lnTo>
                      <a:pt x="55" y="324"/>
                    </a:lnTo>
                    <a:lnTo>
                      <a:pt x="51" y="336"/>
                    </a:lnTo>
                    <a:lnTo>
                      <a:pt x="37" y="338"/>
                    </a:lnTo>
                    <a:lnTo>
                      <a:pt x="33" y="324"/>
                    </a:lnTo>
                    <a:lnTo>
                      <a:pt x="29" y="316"/>
                    </a:lnTo>
                    <a:lnTo>
                      <a:pt x="29" y="308"/>
                    </a:lnTo>
                    <a:lnTo>
                      <a:pt x="17" y="290"/>
                    </a:lnTo>
                    <a:lnTo>
                      <a:pt x="11" y="274"/>
                    </a:lnTo>
                    <a:lnTo>
                      <a:pt x="0" y="254"/>
                    </a:lnTo>
                    <a:lnTo>
                      <a:pt x="17" y="252"/>
                    </a:lnTo>
                    <a:lnTo>
                      <a:pt x="17" y="236"/>
                    </a:lnTo>
                    <a:lnTo>
                      <a:pt x="25" y="228"/>
                    </a:lnTo>
                    <a:lnTo>
                      <a:pt x="29" y="216"/>
                    </a:lnTo>
                    <a:lnTo>
                      <a:pt x="17" y="208"/>
                    </a:lnTo>
                    <a:lnTo>
                      <a:pt x="31" y="206"/>
                    </a:lnTo>
                    <a:lnTo>
                      <a:pt x="29" y="194"/>
                    </a:lnTo>
                    <a:lnTo>
                      <a:pt x="17" y="188"/>
                    </a:lnTo>
                    <a:lnTo>
                      <a:pt x="17" y="168"/>
                    </a:lnTo>
                    <a:lnTo>
                      <a:pt x="17" y="138"/>
                    </a:lnTo>
                    <a:lnTo>
                      <a:pt x="33" y="134"/>
                    </a:lnTo>
                    <a:lnTo>
                      <a:pt x="49" y="128"/>
                    </a:lnTo>
                    <a:lnTo>
                      <a:pt x="53" y="124"/>
                    </a:lnTo>
                    <a:lnTo>
                      <a:pt x="47" y="110"/>
                    </a:lnTo>
                    <a:lnTo>
                      <a:pt x="57" y="94"/>
                    </a:lnTo>
                    <a:lnTo>
                      <a:pt x="59" y="80"/>
                    </a:lnTo>
                    <a:lnTo>
                      <a:pt x="73" y="76"/>
                    </a:lnTo>
                    <a:lnTo>
                      <a:pt x="75" y="64"/>
                    </a:lnTo>
                    <a:lnTo>
                      <a:pt x="87" y="54"/>
                    </a:lnTo>
                    <a:lnTo>
                      <a:pt x="87" y="42"/>
                    </a:lnTo>
                    <a:lnTo>
                      <a:pt x="99" y="26"/>
                    </a:lnTo>
                    <a:lnTo>
                      <a:pt x="117" y="24"/>
                    </a:lnTo>
                    <a:lnTo>
                      <a:pt x="117" y="12"/>
                    </a:lnTo>
                    <a:lnTo>
                      <a:pt x="131" y="10"/>
                    </a:lnTo>
                    <a:lnTo>
                      <a:pt x="131" y="18"/>
                    </a:lnTo>
                    <a:lnTo>
                      <a:pt x="145" y="18"/>
                    </a:lnTo>
                    <a:lnTo>
                      <a:pt x="145" y="2"/>
                    </a:lnTo>
                    <a:lnTo>
                      <a:pt x="155"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20" name="Freeform 142"/>
              <p:cNvSpPr>
                <a:spLocks/>
              </p:cNvSpPr>
              <p:nvPr/>
            </p:nvSpPr>
            <p:spPr bwMode="gray">
              <a:xfrm>
                <a:off x="4855020" y="2594637"/>
                <a:ext cx="661671" cy="589231"/>
              </a:xfrm>
              <a:custGeom>
                <a:avLst/>
                <a:gdLst>
                  <a:gd name="T0" fmla="*/ 92 w 411"/>
                  <a:gd name="T1" fmla="*/ 310 h 338"/>
                  <a:gd name="T2" fmla="*/ 82 w 411"/>
                  <a:gd name="T3" fmla="*/ 312 h 338"/>
                  <a:gd name="T4" fmla="*/ 62 w 411"/>
                  <a:gd name="T5" fmla="*/ 328 h 338"/>
                  <a:gd name="T6" fmla="*/ 24 w 411"/>
                  <a:gd name="T7" fmla="*/ 334 h 338"/>
                  <a:gd name="T8" fmla="*/ 10 w 411"/>
                  <a:gd name="T9" fmla="*/ 316 h 338"/>
                  <a:gd name="T10" fmla="*/ 16 w 411"/>
                  <a:gd name="T11" fmla="*/ 302 h 338"/>
                  <a:gd name="T12" fmla="*/ 4 w 411"/>
                  <a:gd name="T13" fmla="*/ 296 h 338"/>
                  <a:gd name="T14" fmla="*/ 8 w 411"/>
                  <a:gd name="T15" fmla="*/ 280 h 338"/>
                  <a:gd name="T16" fmla="*/ 0 w 411"/>
                  <a:gd name="T17" fmla="*/ 250 h 338"/>
                  <a:gd name="T18" fmla="*/ 26 w 411"/>
                  <a:gd name="T19" fmla="*/ 230 h 338"/>
                  <a:gd name="T20" fmla="*/ 56 w 411"/>
                  <a:gd name="T21" fmla="*/ 220 h 338"/>
                  <a:gd name="T22" fmla="*/ 70 w 411"/>
                  <a:gd name="T23" fmla="*/ 208 h 338"/>
                  <a:gd name="T24" fmla="*/ 98 w 411"/>
                  <a:gd name="T25" fmla="*/ 202 h 338"/>
                  <a:gd name="T26" fmla="*/ 84 w 411"/>
                  <a:gd name="T27" fmla="*/ 204 h 338"/>
                  <a:gd name="T28" fmla="*/ 92 w 411"/>
                  <a:gd name="T29" fmla="*/ 184 h 338"/>
                  <a:gd name="T30" fmla="*/ 113 w 411"/>
                  <a:gd name="T31" fmla="*/ 164 h 338"/>
                  <a:gd name="T32" fmla="*/ 137 w 411"/>
                  <a:gd name="T33" fmla="*/ 134 h 338"/>
                  <a:gd name="T34" fmla="*/ 157 w 411"/>
                  <a:gd name="T35" fmla="*/ 106 h 338"/>
                  <a:gd name="T36" fmla="*/ 175 w 411"/>
                  <a:gd name="T37" fmla="*/ 86 h 338"/>
                  <a:gd name="T38" fmla="*/ 185 w 411"/>
                  <a:gd name="T39" fmla="*/ 72 h 338"/>
                  <a:gd name="T40" fmla="*/ 163 w 411"/>
                  <a:gd name="T41" fmla="*/ 78 h 338"/>
                  <a:gd name="T42" fmla="*/ 165 w 411"/>
                  <a:gd name="T43" fmla="*/ 62 h 338"/>
                  <a:gd name="T44" fmla="*/ 183 w 411"/>
                  <a:gd name="T45" fmla="*/ 64 h 338"/>
                  <a:gd name="T46" fmla="*/ 203 w 411"/>
                  <a:gd name="T47" fmla="*/ 60 h 338"/>
                  <a:gd name="T48" fmla="*/ 199 w 411"/>
                  <a:gd name="T49" fmla="*/ 44 h 338"/>
                  <a:gd name="T50" fmla="*/ 225 w 411"/>
                  <a:gd name="T51" fmla="*/ 30 h 338"/>
                  <a:gd name="T52" fmla="*/ 243 w 411"/>
                  <a:gd name="T53" fmla="*/ 40 h 338"/>
                  <a:gd name="T54" fmla="*/ 267 w 411"/>
                  <a:gd name="T55" fmla="*/ 38 h 338"/>
                  <a:gd name="T56" fmla="*/ 285 w 411"/>
                  <a:gd name="T57" fmla="*/ 24 h 338"/>
                  <a:gd name="T58" fmla="*/ 291 w 411"/>
                  <a:gd name="T59" fmla="*/ 36 h 338"/>
                  <a:gd name="T60" fmla="*/ 309 w 411"/>
                  <a:gd name="T61" fmla="*/ 16 h 338"/>
                  <a:gd name="T62" fmla="*/ 337 w 411"/>
                  <a:gd name="T63" fmla="*/ 4 h 338"/>
                  <a:gd name="T64" fmla="*/ 319 w 411"/>
                  <a:gd name="T65" fmla="*/ 32 h 338"/>
                  <a:gd name="T66" fmla="*/ 343 w 411"/>
                  <a:gd name="T67" fmla="*/ 22 h 338"/>
                  <a:gd name="T68" fmla="*/ 373 w 411"/>
                  <a:gd name="T69" fmla="*/ 6 h 338"/>
                  <a:gd name="T70" fmla="*/ 387 w 411"/>
                  <a:gd name="T71" fmla="*/ 10 h 338"/>
                  <a:gd name="T72" fmla="*/ 401 w 411"/>
                  <a:gd name="T73" fmla="*/ 32 h 338"/>
                  <a:gd name="T74" fmla="*/ 397 w 411"/>
                  <a:gd name="T75" fmla="*/ 44 h 338"/>
                  <a:gd name="T76" fmla="*/ 387 w 411"/>
                  <a:gd name="T77" fmla="*/ 52 h 338"/>
                  <a:gd name="T78" fmla="*/ 355 w 411"/>
                  <a:gd name="T79" fmla="*/ 30 h 338"/>
                  <a:gd name="T80" fmla="*/ 333 w 411"/>
                  <a:gd name="T81" fmla="*/ 44 h 338"/>
                  <a:gd name="T82" fmla="*/ 317 w 411"/>
                  <a:gd name="T83" fmla="*/ 72 h 338"/>
                  <a:gd name="T84" fmla="*/ 275 w 411"/>
                  <a:gd name="T85" fmla="*/ 68 h 338"/>
                  <a:gd name="T86" fmla="*/ 261 w 411"/>
                  <a:gd name="T87" fmla="*/ 52 h 338"/>
                  <a:gd name="T88" fmla="*/ 241 w 411"/>
                  <a:gd name="T89" fmla="*/ 62 h 338"/>
                  <a:gd name="T90" fmla="*/ 227 w 411"/>
                  <a:gd name="T91" fmla="*/ 78 h 338"/>
                  <a:gd name="T92" fmla="*/ 213 w 411"/>
                  <a:gd name="T93" fmla="*/ 72 h 338"/>
                  <a:gd name="T94" fmla="*/ 195 w 411"/>
                  <a:gd name="T95" fmla="*/ 86 h 338"/>
                  <a:gd name="T96" fmla="*/ 183 w 411"/>
                  <a:gd name="T97" fmla="*/ 114 h 338"/>
                  <a:gd name="T98" fmla="*/ 169 w 411"/>
                  <a:gd name="T99" fmla="*/ 136 h 338"/>
                  <a:gd name="T100" fmla="*/ 153 w 411"/>
                  <a:gd name="T101" fmla="*/ 154 h 338"/>
                  <a:gd name="T102" fmla="*/ 149 w 411"/>
                  <a:gd name="T103" fmla="*/ 184 h 338"/>
                  <a:gd name="T104" fmla="*/ 113 w 411"/>
                  <a:gd name="T105" fmla="*/ 198 h 338"/>
                  <a:gd name="T106" fmla="*/ 125 w 411"/>
                  <a:gd name="T107" fmla="*/ 254 h 338"/>
                  <a:gd name="T108" fmla="*/ 113 w 411"/>
                  <a:gd name="T109" fmla="*/ 268 h 338"/>
                  <a:gd name="T110" fmla="*/ 121 w 411"/>
                  <a:gd name="T111" fmla="*/ 288 h 338"/>
                  <a:gd name="T112" fmla="*/ 113 w 411"/>
                  <a:gd name="T113" fmla="*/ 31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1" h="338">
                    <a:moveTo>
                      <a:pt x="96" y="314"/>
                    </a:moveTo>
                    <a:lnTo>
                      <a:pt x="92" y="310"/>
                    </a:lnTo>
                    <a:lnTo>
                      <a:pt x="88" y="300"/>
                    </a:lnTo>
                    <a:lnTo>
                      <a:pt x="82" y="312"/>
                    </a:lnTo>
                    <a:lnTo>
                      <a:pt x="74" y="316"/>
                    </a:lnTo>
                    <a:lnTo>
                      <a:pt x="62" y="328"/>
                    </a:lnTo>
                    <a:lnTo>
                      <a:pt x="42" y="338"/>
                    </a:lnTo>
                    <a:lnTo>
                      <a:pt x="24" y="334"/>
                    </a:lnTo>
                    <a:lnTo>
                      <a:pt x="12" y="324"/>
                    </a:lnTo>
                    <a:lnTo>
                      <a:pt x="10" y="316"/>
                    </a:lnTo>
                    <a:lnTo>
                      <a:pt x="18" y="306"/>
                    </a:lnTo>
                    <a:lnTo>
                      <a:pt x="16" y="302"/>
                    </a:lnTo>
                    <a:lnTo>
                      <a:pt x="6" y="304"/>
                    </a:lnTo>
                    <a:lnTo>
                      <a:pt x="4" y="296"/>
                    </a:lnTo>
                    <a:lnTo>
                      <a:pt x="18" y="286"/>
                    </a:lnTo>
                    <a:lnTo>
                      <a:pt x="8" y="280"/>
                    </a:lnTo>
                    <a:lnTo>
                      <a:pt x="4" y="272"/>
                    </a:lnTo>
                    <a:lnTo>
                      <a:pt x="0" y="250"/>
                    </a:lnTo>
                    <a:lnTo>
                      <a:pt x="4" y="240"/>
                    </a:lnTo>
                    <a:lnTo>
                      <a:pt x="26" y="230"/>
                    </a:lnTo>
                    <a:lnTo>
                      <a:pt x="42" y="226"/>
                    </a:lnTo>
                    <a:lnTo>
                      <a:pt x="56" y="220"/>
                    </a:lnTo>
                    <a:lnTo>
                      <a:pt x="62" y="208"/>
                    </a:lnTo>
                    <a:lnTo>
                      <a:pt x="70" y="208"/>
                    </a:lnTo>
                    <a:lnTo>
                      <a:pt x="84" y="210"/>
                    </a:lnTo>
                    <a:lnTo>
                      <a:pt x="98" y="202"/>
                    </a:lnTo>
                    <a:lnTo>
                      <a:pt x="94" y="194"/>
                    </a:lnTo>
                    <a:lnTo>
                      <a:pt x="84" y="204"/>
                    </a:lnTo>
                    <a:lnTo>
                      <a:pt x="74" y="202"/>
                    </a:lnTo>
                    <a:lnTo>
                      <a:pt x="92" y="184"/>
                    </a:lnTo>
                    <a:lnTo>
                      <a:pt x="103" y="178"/>
                    </a:lnTo>
                    <a:lnTo>
                      <a:pt x="113" y="164"/>
                    </a:lnTo>
                    <a:lnTo>
                      <a:pt x="127" y="140"/>
                    </a:lnTo>
                    <a:lnTo>
                      <a:pt x="137" y="134"/>
                    </a:lnTo>
                    <a:lnTo>
                      <a:pt x="137" y="122"/>
                    </a:lnTo>
                    <a:lnTo>
                      <a:pt x="157" y="106"/>
                    </a:lnTo>
                    <a:lnTo>
                      <a:pt x="167" y="100"/>
                    </a:lnTo>
                    <a:lnTo>
                      <a:pt x="175" y="86"/>
                    </a:lnTo>
                    <a:lnTo>
                      <a:pt x="183" y="86"/>
                    </a:lnTo>
                    <a:lnTo>
                      <a:pt x="185" y="72"/>
                    </a:lnTo>
                    <a:lnTo>
                      <a:pt x="175" y="78"/>
                    </a:lnTo>
                    <a:lnTo>
                      <a:pt x="163" y="78"/>
                    </a:lnTo>
                    <a:lnTo>
                      <a:pt x="161" y="72"/>
                    </a:lnTo>
                    <a:lnTo>
                      <a:pt x="165" y="62"/>
                    </a:lnTo>
                    <a:lnTo>
                      <a:pt x="175" y="56"/>
                    </a:lnTo>
                    <a:lnTo>
                      <a:pt x="183" y="64"/>
                    </a:lnTo>
                    <a:lnTo>
                      <a:pt x="201" y="68"/>
                    </a:lnTo>
                    <a:lnTo>
                      <a:pt x="203" y="60"/>
                    </a:lnTo>
                    <a:lnTo>
                      <a:pt x="193" y="54"/>
                    </a:lnTo>
                    <a:lnTo>
                      <a:pt x="199" y="44"/>
                    </a:lnTo>
                    <a:lnTo>
                      <a:pt x="217" y="48"/>
                    </a:lnTo>
                    <a:lnTo>
                      <a:pt x="225" y="30"/>
                    </a:lnTo>
                    <a:lnTo>
                      <a:pt x="237" y="30"/>
                    </a:lnTo>
                    <a:lnTo>
                      <a:pt x="243" y="40"/>
                    </a:lnTo>
                    <a:lnTo>
                      <a:pt x="257" y="32"/>
                    </a:lnTo>
                    <a:lnTo>
                      <a:pt x="267" y="38"/>
                    </a:lnTo>
                    <a:lnTo>
                      <a:pt x="273" y="26"/>
                    </a:lnTo>
                    <a:lnTo>
                      <a:pt x="285" y="24"/>
                    </a:lnTo>
                    <a:lnTo>
                      <a:pt x="285" y="34"/>
                    </a:lnTo>
                    <a:lnTo>
                      <a:pt x="291" y="36"/>
                    </a:lnTo>
                    <a:lnTo>
                      <a:pt x="295" y="16"/>
                    </a:lnTo>
                    <a:lnTo>
                      <a:pt x="309" y="16"/>
                    </a:lnTo>
                    <a:lnTo>
                      <a:pt x="329" y="0"/>
                    </a:lnTo>
                    <a:lnTo>
                      <a:pt x="337" y="4"/>
                    </a:lnTo>
                    <a:lnTo>
                      <a:pt x="319" y="22"/>
                    </a:lnTo>
                    <a:lnTo>
                      <a:pt x="319" y="32"/>
                    </a:lnTo>
                    <a:lnTo>
                      <a:pt x="343" y="10"/>
                    </a:lnTo>
                    <a:lnTo>
                      <a:pt x="343" y="22"/>
                    </a:lnTo>
                    <a:lnTo>
                      <a:pt x="359" y="4"/>
                    </a:lnTo>
                    <a:lnTo>
                      <a:pt x="373" y="6"/>
                    </a:lnTo>
                    <a:lnTo>
                      <a:pt x="369" y="20"/>
                    </a:lnTo>
                    <a:lnTo>
                      <a:pt x="387" y="10"/>
                    </a:lnTo>
                    <a:lnTo>
                      <a:pt x="411" y="20"/>
                    </a:lnTo>
                    <a:lnTo>
                      <a:pt x="401" y="32"/>
                    </a:lnTo>
                    <a:lnTo>
                      <a:pt x="381" y="30"/>
                    </a:lnTo>
                    <a:lnTo>
                      <a:pt x="397" y="44"/>
                    </a:lnTo>
                    <a:lnTo>
                      <a:pt x="397" y="50"/>
                    </a:lnTo>
                    <a:lnTo>
                      <a:pt x="387" y="52"/>
                    </a:lnTo>
                    <a:lnTo>
                      <a:pt x="377" y="38"/>
                    </a:lnTo>
                    <a:lnTo>
                      <a:pt x="355" y="30"/>
                    </a:lnTo>
                    <a:lnTo>
                      <a:pt x="335" y="42"/>
                    </a:lnTo>
                    <a:lnTo>
                      <a:pt x="333" y="44"/>
                    </a:lnTo>
                    <a:lnTo>
                      <a:pt x="329" y="60"/>
                    </a:lnTo>
                    <a:lnTo>
                      <a:pt x="317" y="72"/>
                    </a:lnTo>
                    <a:lnTo>
                      <a:pt x="303" y="70"/>
                    </a:lnTo>
                    <a:lnTo>
                      <a:pt x="275" y="68"/>
                    </a:lnTo>
                    <a:lnTo>
                      <a:pt x="267" y="58"/>
                    </a:lnTo>
                    <a:lnTo>
                      <a:pt x="261" y="52"/>
                    </a:lnTo>
                    <a:lnTo>
                      <a:pt x="251" y="60"/>
                    </a:lnTo>
                    <a:lnTo>
                      <a:pt x="241" y="62"/>
                    </a:lnTo>
                    <a:lnTo>
                      <a:pt x="241" y="78"/>
                    </a:lnTo>
                    <a:lnTo>
                      <a:pt x="227" y="78"/>
                    </a:lnTo>
                    <a:lnTo>
                      <a:pt x="227" y="70"/>
                    </a:lnTo>
                    <a:lnTo>
                      <a:pt x="213" y="72"/>
                    </a:lnTo>
                    <a:lnTo>
                      <a:pt x="213" y="84"/>
                    </a:lnTo>
                    <a:lnTo>
                      <a:pt x="195" y="86"/>
                    </a:lnTo>
                    <a:lnTo>
                      <a:pt x="183" y="102"/>
                    </a:lnTo>
                    <a:lnTo>
                      <a:pt x="183" y="114"/>
                    </a:lnTo>
                    <a:lnTo>
                      <a:pt x="171" y="124"/>
                    </a:lnTo>
                    <a:lnTo>
                      <a:pt x="169" y="136"/>
                    </a:lnTo>
                    <a:lnTo>
                      <a:pt x="155" y="140"/>
                    </a:lnTo>
                    <a:lnTo>
                      <a:pt x="153" y="154"/>
                    </a:lnTo>
                    <a:lnTo>
                      <a:pt x="143" y="170"/>
                    </a:lnTo>
                    <a:lnTo>
                      <a:pt x="149" y="184"/>
                    </a:lnTo>
                    <a:lnTo>
                      <a:pt x="145" y="188"/>
                    </a:lnTo>
                    <a:lnTo>
                      <a:pt x="113" y="198"/>
                    </a:lnTo>
                    <a:lnTo>
                      <a:pt x="113" y="248"/>
                    </a:lnTo>
                    <a:lnTo>
                      <a:pt x="125" y="254"/>
                    </a:lnTo>
                    <a:lnTo>
                      <a:pt x="127" y="266"/>
                    </a:lnTo>
                    <a:lnTo>
                      <a:pt x="113" y="268"/>
                    </a:lnTo>
                    <a:lnTo>
                      <a:pt x="125" y="276"/>
                    </a:lnTo>
                    <a:lnTo>
                      <a:pt x="121" y="288"/>
                    </a:lnTo>
                    <a:lnTo>
                      <a:pt x="113" y="296"/>
                    </a:lnTo>
                    <a:lnTo>
                      <a:pt x="113" y="312"/>
                    </a:lnTo>
                    <a:lnTo>
                      <a:pt x="96" y="31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21" name="Freeform 148"/>
              <p:cNvSpPr>
                <a:spLocks/>
              </p:cNvSpPr>
              <p:nvPr/>
            </p:nvSpPr>
            <p:spPr bwMode="gray">
              <a:xfrm>
                <a:off x="4573416" y="3156214"/>
                <a:ext cx="202833" cy="333968"/>
              </a:xfrm>
              <a:custGeom>
                <a:avLst/>
                <a:gdLst>
                  <a:gd name="T0" fmla="*/ 38 w 126"/>
                  <a:gd name="T1" fmla="*/ 84 h 192"/>
                  <a:gd name="T2" fmla="*/ 16 w 126"/>
                  <a:gd name="T3" fmla="*/ 90 h 192"/>
                  <a:gd name="T4" fmla="*/ 20 w 126"/>
                  <a:gd name="T5" fmla="*/ 76 h 192"/>
                  <a:gd name="T6" fmla="*/ 14 w 126"/>
                  <a:gd name="T7" fmla="*/ 60 h 192"/>
                  <a:gd name="T8" fmla="*/ 0 w 126"/>
                  <a:gd name="T9" fmla="*/ 60 h 192"/>
                  <a:gd name="T10" fmla="*/ 4 w 126"/>
                  <a:gd name="T11" fmla="*/ 44 h 192"/>
                  <a:gd name="T12" fmla="*/ 2 w 126"/>
                  <a:gd name="T13" fmla="*/ 20 h 192"/>
                  <a:gd name="T14" fmla="*/ 16 w 126"/>
                  <a:gd name="T15" fmla="*/ 0 h 192"/>
                  <a:gd name="T16" fmla="*/ 28 w 126"/>
                  <a:gd name="T17" fmla="*/ 26 h 192"/>
                  <a:gd name="T18" fmla="*/ 60 w 126"/>
                  <a:gd name="T19" fmla="*/ 38 h 192"/>
                  <a:gd name="T20" fmla="*/ 40 w 126"/>
                  <a:gd name="T21" fmla="*/ 58 h 192"/>
                  <a:gd name="T22" fmla="*/ 42 w 126"/>
                  <a:gd name="T23" fmla="*/ 70 h 192"/>
                  <a:gd name="T24" fmla="*/ 66 w 126"/>
                  <a:gd name="T25" fmla="*/ 68 h 192"/>
                  <a:gd name="T26" fmla="*/ 72 w 126"/>
                  <a:gd name="T27" fmla="*/ 90 h 192"/>
                  <a:gd name="T28" fmla="*/ 92 w 126"/>
                  <a:gd name="T29" fmla="*/ 110 h 192"/>
                  <a:gd name="T30" fmla="*/ 98 w 126"/>
                  <a:gd name="T31" fmla="*/ 130 h 192"/>
                  <a:gd name="T32" fmla="*/ 116 w 126"/>
                  <a:gd name="T33" fmla="*/ 130 h 192"/>
                  <a:gd name="T34" fmla="*/ 120 w 126"/>
                  <a:gd name="T35" fmla="*/ 148 h 192"/>
                  <a:gd name="T36" fmla="*/ 102 w 126"/>
                  <a:gd name="T37" fmla="*/ 160 h 192"/>
                  <a:gd name="T38" fmla="*/ 116 w 126"/>
                  <a:gd name="T39" fmla="*/ 166 h 192"/>
                  <a:gd name="T40" fmla="*/ 96 w 126"/>
                  <a:gd name="T41" fmla="*/ 176 h 192"/>
                  <a:gd name="T42" fmla="*/ 38 w 126"/>
                  <a:gd name="T43" fmla="*/ 176 h 192"/>
                  <a:gd name="T44" fmla="*/ 22 w 126"/>
                  <a:gd name="T45" fmla="*/ 184 h 192"/>
                  <a:gd name="T46" fmla="*/ 6 w 126"/>
                  <a:gd name="T47" fmla="*/ 188 h 192"/>
                  <a:gd name="T48" fmla="*/ 34 w 126"/>
                  <a:gd name="T49" fmla="*/ 164 h 192"/>
                  <a:gd name="T50" fmla="*/ 54 w 126"/>
                  <a:gd name="T51" fmla="*/ 162 h 192"/>
                  <a:gd name="T52" fmla="*/ 48 w 126"/>
                  <a:gd name="T53" fmla="*/ 160 h 192"/>
                  <a:gd name="T54" fmla="*/ 30 w 126"/>
                  <a:gd name="T55" fmla="*/ 158 h 192"/>
                  <a:gd name="T56" fmla="*/ 14 w 126"/>
                  <a:gd name="T57" fmla="*/ 158 h 192"/>
                  <a:gd name="T58" fmla="*/ 18 w 126"/>
                  <a:gd name="T59" fmla="*/ 148 h 192"/>
                  <a:gd name="T60" fmla="*/ 34 w 126"/>
                  <a:gd name="T61" fmla="*/ 136 h 192"/>
                  <a:gd name="T62" fmla="*/ 24 w 126"/>
                  <a:gd name="T63" fmla="*/ 128 h 192"/>
                  <a:gd name="T64" fmla="*/ 48 w 126"/>
                  <a:gd name="T65" fmla="*/ 122 h 192"/>
                  <a:gd name="T66" fmla="*/ 52 w 126"/>
                  <a:gd name="T67" fmla="*/ 102 h 192"/>
                  <a:gd name="T68" fmla="*/ 44 w 126"/>
                  <a:gd name="T69" fmla="*/ 8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192">
                    <a:moveTo>
                      <a:pt x="44" y="86"/>
                    </a:moveTo>
                    <a:lnTo>
                      <a:pt x="38" y="84"/>
                    </a:lnTo>
                    <a:lnTo>
                      <a:pt x="32" y="92"/>
                    </a:lnTo>
                    <a:lnTo>
                      <a:pt x="16" y="90"/>
                    </a:lnTo>
                    <a:lnTo>
                      <a:pt x="14" y="82"/>
                    </a:lnTo>
                    <a:lnTo>
                      <a:pt x="20" y="76"/>
                    </a:lnTo>
                    <a:lnTo>
                      <a:pt x="18" y="62"/>
                    </a:lnTo>
                    <a:lnTo>
                      <a:pt x="14" y="60"/>
                    </a:lnTo>
                    <a:lnTo>
                      <a:pt x="6" y="64"/>
                    </a:lnTo>
                    <a:lnTo>
                      <a:pt x="0" y="60"/>
                    </a:lnTo>
                    <a:lnTo>
                      <a:pt x="10" y="48"/>
                    </a:lnTo>
                    <a:lnTo>
                      <a:pt x="4" y="44"/>
                    </a:lnTo>
                    <a:lnTo>
                      <a:pt x="0" y="36"/>
                    </a:lnTo>
                    <a:lnTo>
                      <a:pt x="2" y="20"/>
                    </a:lnTo>
                    <a:lnTo>
                      <a:pt x="12" y="20"/>
                    </a:lnTo>
                    <a:lnTo>
                      <a:pt x="16" y="0"/>
                    </a:lnTo>
                    <a:lnTo>
                      <a:pt x="44" y="2"/>
                    </a:lnTo>
                    <a:lnTo>
                      <a:pt x="28" y="26"/>
                    </a:lnTo>
                    <a:lnTo>
                      <a:pt x="64" y="26"/>
                    </a:lnTo>
                    <a:lnTo>
                      <a:pt x="60" y="38"/>
                    </a:lnTo>
                    <a:lnTo>
                      <a:pt x="48" y="50"/>
                    </a:lnTo>
                    <a:lnTo>
                      <a:pt x="40" y="58"/>
                    </a:lnTo>
                    <a:lnTo>
                      <a:pt x="36" y="66"/>
                    </a:lnTo>
                    <a:lnTo>
                      <a:pt x="42" y="70"/>
                    </a:lnTo>
                    <a:lnTo>
                      <a:pt x="52" y="66"/>
                    </a:lnTo>
                    <a:lnTo>
                      <a:pt x="66" y="68"/>
                    </a:lnTo>
                    <a:lnTo>
                      <a:pt x="70" y="78"/>
                    </a:lnTo>
                    <a:lnTo>
                      <a:pt x="72" y="90"/>
                    </a:lnTo>
                    <a:lnTo>
                      <a:pt x="84" y="98"/>
                    </a:lnTo>
                    <a:lnTo>
                      <a:pt x="92" y="110"/>
                    </a:lnTo>
                    <a:lnTo>
                      <a:pt x="94" y="118"/>
                    </a:lnTo>
                    <a:lnTo>
                      <a:pt x="98" y="130"/>
                    </a:lnTo>
                    <a:lnTo>
                      <a:pt x="106" y="132"/>
                    </a:lnTo>
                    <a:lnTo>
                      <a:pt x="116" y="130"/>
                    </a:lnTo>
                    <a:lnTo>
                      <a:pt x="126" y="138"/>
                    </a:lnTo>
                    <a:lnTo>
                      <a:pt x="120" y="148"/>
                    </a:lnTo>
                    <a:lnTo>
                      <a:pt x="110" y="154"/>
                    </a:lnTo>
                    <a:lnTo>
                      <a:pt x="102" y="160"/>
                    </a:lnTo>
                    <a:lnTo>
                      <a:pt x="108" y="162"/>
                    </a:lnTo>
                    <a:lnTo>
                      <a:pt x="116" y="166"/>
                    </a:lnTo>
                    <a:lnTo>
                      <a:pt x="108" y="172"/>
                    </a:lnTo>
                    <a:lnTo>
                      <a:pt x="96" y="176"/>
                    </a:lnTo>
                    <a:lnTo>
                      <a:pt x="46" y="176"/>
                    </a:lnTo>
                    <a:lnTo>
                      <a:pt x="38" y="176"/>
                    </a:lnTo>
                    <a:lnTo>
                      <a:pt x="38" y="184"/>
                    </a:lnTo>
                    <a:lnTo>
                      <a:pt x="22" y="184"/>
                    </a:lnTo>
                    <a:lnTo>
                      <a:pt x="10" y="192"/>
                    </a:lnTo>
                    <a:lnTo>
                      <a:pt x="6" y="188"/>
                    </a:lnTo>
                    <a:lnTo>
                      <a:pt x="24" y="172"/>
                    </a:lnTo>
                    <a:lnTo>
                      <a:pt x="34" y="164"/>
                    </a:lnTo>
                    <a:lnTo>
                      <a:pt x="46" y="164"/>
                    </a:lnTo>
                    <a:lnTo>
                      <a:pt x="54" y="162"/>
                    </a:lnTo>
                    <a:lnTo>
                      <a:pt x="56" y="154"/>
                    </a:lnTo>
                    <a:lnTo>
                      <a:pt x="48" y="160"/>
                    </a:lnTo>
                    <a:lnTo>
                      <a:pt x="38" y="158"/>
                    </a:lnTo>
                    <a:lnTo>
                      <a:pt x="30" y="158"/>
                    </a:lnTo>
                    <a:lnTo>
                      <a:pt x="24" y="154"/>
                    </a:lnTo>
                    <a:lnTo>
                      <a:pt x="14" y="158"/>
                    </a:lnTo>
                    <a:lnTo>
                      <a:pt x="10" y="154"/>
                    </a:lnTo>
                    <a:lnTo>
                      <a:pt x="18" y="148"/>
                    </a:lnTo>
                    <a:lnTo>
                      <a:pt x="26" y="142"/>
                    </a:lnTo>
                    <a:lnTo>
                      <a:pt x="34" y="136"/>
                    </a:lnTo>
                    <a:lnTo>
                      <a:pt x="34" y="130"/>
                    </a:lnTo>
                    <a:lnTo>
                      <a:pt x="24" y="128"/>
                    </a:lnTo>
                    <a:lnTo>
                      <a:pt x="24" y="120"/>
                    </a:lnTo>
                    <a:lnTo>
                      <a:pt x="48" y="122"/>
                    </a:lnTo>
                    <a:lnTo>
                      <a:pt x="48" y="112"/>
                    </a:lnTo>
                    <a:lnTo>
                      <a:pt x="52" y="102"/>
                    </a:lnTo>
                    <a:lnTo>
                      <a:pt x="38" y="94"/>
                    </a:lnTo>
                    <a:lnTo>
                      <a:pt x="44" y="8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22" name="Freeform 149"/>
              <p:cNvSpPr>
                <a:spLocks/>
              </p:cNvSpPr>
              <p:nvPr/>
            </p:nvSpPr>
            <p:spPr bwMode="gray">
              <a:xfrm>
                <a:off x="4522216" y="3294479"/>
                <a:ext cx="61047" cy="42544"/>
              </a:xfrm>
              <a:custGeom>
                <a:avLst/>
                <a:gdLst>
                  <a:gd name="T0" fmla="*/ 12 w 38"/>
                  <a:gd name="T1" fmla="*/ 0 h 24"/>
                  <a:gd name="T2" fmla="*/ 30 w 38"/>
                  <a:gd name="T3" fmla="*/ 2 h 24"/>
                  <a:gd name="T4" fmla="*/ 34 w 38"/>
                  <a:gd name="T5" fmla="*/ 8 h 24"/>
                  <a:gd name="T6" fmla="*/ 38 w 38"/>
                  <a:gd name="T7" fmla="*/ 16 h 24"/>
                  <a:gd name="T8" fmla="*/ 34 w 38"/>
                  <a:gd name="T9" fmla="*/ 24 h 24"/>
                  <a:gd name="T10" fmla="*/ 22 w 38"/>
                  <a:gd name="T11" fmla="*/ 24 h 24"/>
                  <a:gd name="T12" fmla="*/ 16 w 38"/>
                  <a:gd name="T13" fmla="*/ 18 h 24"/>
                  <a:gd name="T14" fmla="*/ 8 w 38"/>
                  <a:gd name="T15" fmla="*/ 22 h 24"/>
                  <a:gd name="T16" fmla="*/ 0 w 38"/>
                  <a:gd name="T17" fmla="*/ 18 h 24"/>
                  <a:gd name="T18" fmla="*/ 4 w 38"/>
                  <a:gd name="T19" fmla="*/ 8 h 24"/>
                  <a:gd name="T20" fmla="*/ 12 w 38"/>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24">
                    <a:moveTo>
                      <a:pt x="12" y="0"/>
                    </a:moveTo>
                    <a:lnTo>
                      <a:pt x="30" y="2"/>
                    </a:lnTo>
                    <a:lnTo>
                      <a:pt x="34" y="8"/>
                    </a:lnTo>
                    <a:lnTo>
                      <a:pt x="38" y="16"/>
                    </a:lnTo>
                    <a:lnTo>
                      <a:pt x="34" y="24"/>
                    </a:lnTo>
                    <a:lnTo>
                      <a:pt x="22" y="24"/>
                    </a:lnTo>
                    <a:lnTo>
                      <a:pt x="16" y="18"/>
                    </a:lnTo>
                    <a:lnTo>
                      <a:pt x="8" y="22"/>
                    </a:lnTo>
                    <a:lnTo>
                      <a:pt x="0" y="18"/>
                    </a:lnTo>
                    <a:lnTo>
                      <a:pt x="4" y="8"/>
                    </a:lnTo>
                    <a:lnTo>
                      <a:pt x="12"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23" name="Freeform 150"/>
              <p:cNvSpPr>
                <a:spLocks/>
              </p:cNvSpPr>
              <p:nvPr/>
            </p:nvSpPr>
            <p:spPr bwMode="gray">
              <a:xfrm>
                <a:off x="4465107" y="3326390"/>
                <a:ext cx="106339" cy="108486"/>
              </a:xfrm>
              <a:custGeom>
                <a:avLst/>
                <a:gdLst>
                  <a:gd name="T0" fmla="*/ 66 w 66"/>
                  <a:gd name="T1" fmla="*/ 26 h 62"/>
                  <a:gd name="T2" fmla="*/ 64 w 66"/>
                  <a:gd name="T3" fmla="*/ 44 h 62"/>
                  <a:gd name="T4" fmla="*/ 48 w 66"/>
                  <a:gd name="T5" fmla="*/ 48 h 62"/>
                  <a:gd name="T6" fmla="*/ 36 w 66"/>
                  <a:gd name="T7" fmla="*/ 52 h 62"/>
                  <a:gd name="T8" fmla="*/ 26 w 66"/>
                  <a:gd name="T9" fmla="*/ 58 h 62"/>
                  <a:gd name="T10" fmla="*/ 18 w 66"/>
                  <a:gd name="T11" fmla="*/ 62 h 62"/>
                  <a:gd name="T12" fmla="*/ 8 w 66"/>
                  <a:gd name="T13" fmla="*/ 58 h 62"/>
                  <a:gd name="T14" fmla="*/ 0 w 66"/>
                  <a:gd name="T15" fmla="*/ 48 h 62"/>
                  <a:gd name="T16" fmla="*/ 10 w 66"/>
                  <a:gd name="T17" fmla="*/ 40 h 62"/>
                  <a:gd name="T18" fmla="*/ 12 w 66"/>
                  <a:gd name="T19" fmla="*/ 30 h 62"/>
                  <a:gd name="T20" fmla="*/ 20 w 66"/>
                  <a:gd name="T21" fmla="*/ 26 h 62"/>
                  <a:gd name="T22" fmla="*/ 14 w 66"/>
                  <a:gd name="T23" fmla="*/ 22 h 62"/>
                  <a:gd name="T24" fmla="*/ 4 w 66"/>
                  <a:gd name="T25" fmla="*/ 24 h 62"/>
                  <a:gd name="T26" fmla="*/ 2 w 66"/>
                  <a:gd name="T27" fmla="*/ 16 h 62"/>
                  <a:gd name="T28" fmla="*/ 6 w 66"/>
                  <a:gd name="T29" fmla="*/ 12 h 62"/>
                  <a:gd name="T30" fmla="*/ 4 w 66"/>
                  <a:gd name="T31" fmla="*/ 6 h 62"/>
                  <a:gd name="T32" fmla="*/ 10 w 66"/>
                  <a:gd name="T33" fmla="*/ 0 h 62"/>
                  <a:gd name="T34" fmla="*/ 20 w 66"/>
                  <a:gd name="T35" fmla="*/ 4 h 62"/>
                  <a:gd name="T36" fmla="*/ 28 w 66"/>
                  <a:gd name="T37" fmla="*/ 2 h 62"/>
                  <a:gd name="T38" fmla="*/ 36 w 66"/>
                  <a:gd name="T39" fmla="*/ 0 h 62"/>
                  <a:gd name="T40" fmla="*/ 44 w 66"/>
                  <a:gd name="T41" fmla="*/ 4 h 62"/>
                  <a:gd name="T42" fmla="*/ 52 w 66"/>
                  <a:gd name="T43" fmla="*/ 0 h 62"/>
                  <a:gd name="T44" fmla="*/ 58 w 66"/>
                  <a:gd name="T45" fmla="*/ 6 h 62"/>
                  <a:gd name="T46" fmla="*/ 64 w 66"/>
                  <a:gd name="T47" fmla="*/ 12 h 62"/>
                  <a:gd name="T48" fmla="*/ 66 w 66"/>
                  <a:gd name="T49"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62">
                    <a:moveTo>
                      <a:pt x="66" y="26"/>
                    </a:moveTo>
                    <a:lnTo>
                      <a:pt x="64" y="44"/>
                    </a:lnTo>
                    <a:lnTo>
                      <a:pt x="48" y="48"/>
                    </a:lnTo>
                    <a:lnTo>
                      <a:pt x="36" y="52"/>
                    </a:lnTo>
                    <a:lnTo>
                      <a:pt x="26" y="58"/>
                    </a:lnTo>
                    <a:lnTo>
                      <a:pt x="18" y="62"/>
                    </a:lnTo>
                    <a:lnTo>
                      <a:pt x="8" y="58"/>
                    </a:lnTo>
                    <a:lnTo>
                      <a:pt x="0" y="48"/>
                    </a:lnTo>
                    <a:lnTo>
                      <a:pt x="10" y="40"/>
                    </a:lnTo>
                    <a:lnTo>
                      <a:pt x="12" y="30"/>
                    </a:lnTo>
                    <a:lnTo>
                      <a:pt x="20" y="26"/>
                    </a:lnTo>
                    <a:lnTo>
                      <a:pt x="14" y="22"/>
                    </a:lnTo>
                    <a:lnTo>
                      <a:pt x="4" y="24"/>
                    </a:lnTo>
                    <a:lnTo>
                      <a:pt x="2" y="16"/>
                    </a:lnTo>
                    <a:lnTo>
                      <a:pt x="6" y="12"/>
                    </a:lnTo>
                    <a:lnTo>
                      <a:pt x="4" y="6"/>
                    </a:lnTo>
                    <a:lnTo>
                      <a:pt x="10" y="0"/>
                    </a:lnTo>
                    <a:lnTo>
                      <a:pt x="20" y="4"/>
                    </a:lnTo>
                    <a:lnTo>
                      <a:pt x="28" y="2"/>
                    </a:lnTo>
                    <a:lnTo>
                      <a:pt x="36" y="0"/>
                    </a:lnTo>
                    <a:lnTo>
                      <a:pt x="44" y="4"/>
                    </a:lnTo>
                    <a:lnTo>
                      <a:pt x="52" y="0"/>
                    </a:lnTo>
                    <a:lnTo>
                      <a:pt x="58" y="6"/>
                    </a:lnTo>
                    <a:lnTo>
                      <a:pt x="64" y="12"/>
                    </a:lnTo>
                    <a:lnTo>
                      <a:pt x="66" y="2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24" name="Freeform 151"/>
              <p:cNvSpPr>
                <a:spLocks/>
              </p:cNvSpPr>
              <p:nvPr/>
            </p:nvSpPr>
            <p:spPr bwMode="gray">
              <a:xfrm>
                <a:off x="4880624" y="3566760"/>
                <a:ext cx="112247" cy="65944"/>
              </a:xfrm>
              <a:custGeom>
                <a:avLst/>
                <a:gdLst>
                  <a:gd name="T0" fmla="*/ 24 w 70"/>
                  <a:gd name="T1" fmla="*/ 2 h 38"/>
                  <a:gd name="T2" fmla="*/ 40 w 70"/>
                  <a:gd name="T3" fmla="*/ 2 h 38"/>
                  <a:gd name="T4" fmla="*/ 50 w 70"/>
                  <a:gd name="T5" fmla="*/ 0 h 38"/>
                  <a:gd name="T6" fmla="*/ 58 w 70"/>
                  <a:gd name="T7" fmla="*/ 2 h 38"/>
                  <a:gd name="T8" fmla="*/ 60 w 70"/>
                  <a:gd name="T9" fmla="*/ 4 h 38"/>
                  <a:gd name="T10" fmla="*/ 58 w 70"/>
                  <a:gd name="T11" fmla="*/ 8 h 38"/>
                  <a:gd name="T12" fmla="*/ 56 w 70"/>
                  <a:gd name="T13" fmla="*/ 14 h 38"/>
                  <a:gd name="T14" fmla="*/ 64 w 70"/>
                  <a:gd name="T15" fmla="*/ 16 h 38"/>
                  <a:gd name="T16" fmla="*/ 68 w 70"/>
                  <a:gd name="T17" fmla="*/ 16 h 38"/>
                  <a:gd name="T18" fmla="*/ 70 w 70"/>
                  <a:gd name="T19" fmla="*/ 20 h 38"/>
                  <a:gd name="T20" fmla="*/ 66 w 70"/>
                  <a:gd name="T21" fmla="*/ 28 h 38"/>
                  <a:gd name="T22" fmla="*/ 56 w 70"/>
                  <a:gd name="T23" fmla="*/ 30 h 38"/>
                  <a:gd name="T24" fmla="*/ 50 w 70"/>
                  <a:gd name="T25" fmla="*/ 24 h 38"/>
                  <a:gd name="T26" fmla="*/ 50 w 70"/>
                  <a:gd name="T27" fmla="*/ 34 h 38"/>
                  <a:gd name="T28" fmla="*/ 46 w 70"/>
                  <a:gd name="T29" fmla="*/ 36 h 38"/>
                  <a:gd name="T30" fmla="*/ 40 w 70"/>
                  <a:gd name="T31" fmla="*/ 34 h 38"/>
                  <a:gd name="T32" fmla="*/ 34 w 70"/>
                  <a:gd name="T33" fmla="*/ 30 h 38"/>
                  <a:gd name="T34" fmla="*/ 30 w 70"/>
                  <a:gd name="T35" fmla="*/ 32 h 38"/>
                  <a:gd name="T36" fmla="*/ 30 w 70"/>
                  <a:gd name="T37" fmla="*/ 36 h 38"/>
                  <a:gd name="T38" fmla="*/ 16 w 70"/>
                  <a:gd name="T39" fmla="*/ 38 h 38"/>
                  <a:gd name="T40" fmla="*/ 16 w 70"/>
                  <a:gd name="T41" fmla="*/ 28 h 38"/>
                  <a:gd name="T42" fmla="*/ 0 w 70"/>
                  <a:gd name="T43" fmla="*/ 28 h 38"/>
                  <a:gd name="T44" fmla="*/ 8 w 70"/>
                  <a:gd name="T45" fmla="*/ 16 h 38"/>
                  <a:gd name="T46" fmla="*/ 18 w 70"/>
                  <a:gd name="T47" fmla="*/ 6 h 38"/>
                  <a:gd name="T48" fmla="*/ 22 w 70"/>
                  <a:gd name="T49" fmla="*/ 6 h 38"/>
                  <a:gd name="T50" fmla="*/ 24 w 70"/>
                  <a:gd name="T51"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38">
                    <a:moveTo>
                      <a:pt x="24" y="2"/>
                    </a:moveTo>
                    <a:lnTo>
                      <a:pt x="40" y="2"/>
                    </a:lnTo>
                    <a:lnTo>
                      <a:pt x="50" y="0"/>
                    </a:lnTo>
                    <a:lnTo>
                      <a:pt x="58" y="2"/>
                    </a:lnTo>
                    <a:lnTo>
                      <a:pt x="60" y="4"/>
                    </a:lnTo>
                    <a:lnTo>
                      <a:pt x="58" y="8"/>
                    </a:lnTo>
                    <a:lnTo>
                      <a:pt x="56" y="14"/>
                    </a:lnTo>
                    <a:lnTo>
                      <a:pt x="64" y="16"/>
                    </a:lnTo>
                    <a:lnTo>
                      <a:pt x="68" y="16"/>
                    </a:lnTo>
                    <a:lnTo>
                      <a:pt x="70" y="20"/>
                    </a:lnTo>
                    <a:lnTo>
                      <a:pt x="66" y="28"/>
                    </a:lnTo>
                    <a:lnTo>
                      <a:pt x="56" y="30"/>
                    </a:lnTo>
                    <a:lnTo>
                      <a:pt x="50" y="24"/>
                    </a:lnTo>
                    <a:lnTo>
                      <a:pt x="50" y="34"/>
                    </a:lnTo>
                    <a:lnTo>
                      <a:pt x="46" y="36"/>
                    </a:lnTo>
                    <a:lnTo>
                      <a:pt x="40" y="34"/>
                    </a:lnTo>
                    <a:lnTo>
                      <a:pt x="34" y="30"/>
                    </a:lnTo>
                    <a:lnTo>
                      <a:pt x="30" y="32"/>
                    </a:lnTo>
                    <a:lnTo>
                      <a:pt x="30" y="36"/>
                    </a:lnTo>
                    <a:lnTo>
                      <a:pt x="16" y="38"/>
                    </a:lnTo>
                    <a:lnTo>
                      <a:pt x="16" y="28"/>
                    </a:lnTo>
                    <a:lnTo>
                      <a:pt x="0" y="28"/>
                    </a:lnTo>
                    <a:lnTo>
                      <a:pt x="8" y="16"/>
                    </a:lnTo>
                    <a:lnTo>
                      <a:pt x="18" y="6"/>
                    </a:lnTo>
                    <a:lnTo>
                      <a:pt x="22" y="6"/>
                    </a:lnTo>
                    <a:lnTo>
                      <a:pt x="24" y="2"/>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25" name="Freeform 152"/>
              <p:cNvSpPr>
                <a:spLocks/>
              </p:cNvSpPr>
              <p:nvPr/>
            </p:nvSpPr>
            <p:spPr bwMode="gray">
              <a:xfrm>
                <a:off x="4606895" y="3447637"/>
                <a:ext cx="328867" cy="299934"/>
              </a:xfrm>
              <a:custGeom>
                <a:avLst/>
                <a:gdLst>
                  <a:gd name="T0" fmla="*/ 126 w 204"/>
                  <a:gd name="T1" fmla="*/ 8 h 172"/>
                  <a:gd name="T2" fmla="*/ 152 w 204"/>
                  <a:gd name="T3" fmla="*/ 24 h 172"/>
                  <a:gd name="T4" fmla="*/ 162 w 204"/>
                  <a:gd name="T5" fmla="*/ 32 h 172"/>
                  <a:gd name="T6" fmla="*/ 180 w 204"/>
                  <a:gd name="T7" fmla="*/ 36 h 172"/>
                  <a:gd name="T8" fmla="*/ 202 w 204"/>
                  <a:gd name="T9" fmla="*/ 40 h 172"/>
                  <a:gd name="T10" fmla="*/ 198 w 204"/>
                  <a:gd name="T11" fmla="*/ 56 h 172"/>
                  <a:gd name="T12" fmla="*/ 194 w 204"/>
                  <a:gd name="T13" fmla="*/ 70 h 172"/>
                  <a:gd name="T14" fmla="*/ 188 w 204"/>
                  <a:gd name="T15" fmla="*/ 74 h 172"/>
                  <a:gd name="T16" fmla="*/ 170 w 204"/>
                  <a:gd name="T17" fmla="*/ 96 h 172"/>
                  <a:gd name="T18" fmla="*/ 186 w 204"/>
                  <a:gd name="T19" fmla="*/ 106 h 172"/>
                  <a:gd name="T20" fmla="*/ 188 w 204"/>
                  <a:gd name="T21" fmla="*/ 116 h 172"/>
                  <a:gd name="T22" fmla="*/ 186 w 204"/>
                  <a:gd name="T23" fmla="*/ 140 h 172"/>
                  <a:gd name="T24" fmla="*/ 194 w 204"/>
                  <a:gd name="T25" fmla="*/ 148 h 172"/>
                  <a:gd name="T26" fmla="*/ 182 w 204"/>
                  <a:gd name="T27" fmla="*/ 158 h 172"/>
                  <a:gd name="T28" fmla="*/ 160 w 204"/>
                  <a:gd name="T29" fmla="*/ 156 h 172"/>
                  <a:gd name="T30" fmla="*/ 138 w 204"/>
                  <a:gd name="T31" fmla="*/ 152 h 172"/>
                  <a:gd name="T32" fmla="*/ 122 w 204"/>
                  <a:gd name="T33" fmla="*/ 162 h 172"/>
                  <a:gd name="T34" fmla="*/ 106 w 204"/>
                  <a:gd name="T35" fmla="*/ 172 h 172"/>
                  <a:gd name="T36" fmla="*/ 80 w 204"/>
                  <a:gd name="T37" fmla="*/ 168 h 172"/>
                  <a:gd name="T38" fmla="*/ 50 w 204"/>
                  <a:gd name="T39" fmla="*/ 156 h 172"/>
                  <a:gd name="T40" fmla="*/ 56 w 204"/>
                  <a:gd name="T41" fmla="*/ 128 h 172"/>
                  <a:gd name="T42" fmla="*/ 64 w 204"/>
                  <a:gd name="T43" fmla="*/ 116 h 172"/>
                  <a:gd name="T44" fmla="*/ 44 w 204"/>
                  <a:gd name="T45" fmla="*/ 90 h 172"/>
                  <a:gd name="T46" fmla="*/ 36 w 204"/>
                  <a:gd name="T47" fmla="*/ 76 h 172"/>
                  <a:gd name="T48" fmla="*/ 18 w 204"/>
                  <a:gd name="T49" fmla="*/ 66 h 172"/>
                  <a:gd name="T50" fmla="*/ 0 w 204"/>
                  <a:gd name="T51" fmla="*/ 60 h 172"/>
                  <a:gd name="T52" fmla="*/ 8 w 204"/>
                  <a:gd name="T53" fmla="*/ 50 h 172"/>
                  <a:gd name="T54" fmla="*/ 26 w 204"/>
                  <a:gd name="T55" fmla="*/ 48 h 172"/>
                  <a:gd name="T56" fmla="*/ 40 w 204"/>
                  <a:gd name="T57" fmla="*/ 50 h 172"/>
                  <a:gd name="T58" fmla="*/ 54 w 204"/>
                  <a:gd name="T59" fmla="*/ 46 h 172"/>
                  <a:gd name="T60" fmla="*/ 48 w 204"/>
                  <a:gd name="T61" fmla="*/ 30 h 172"/>
                  <a:gd name="T62" fmla="*/ 62 w 204"/>
                  <a:gd name="T63" fmla="*/ 36 h 172"/>
                  <a:gd name="T64" fmla="*/ 84 w 204"/>
                  <a:gd name="T65" fmla="*/ 28 h 172"/>
                  <a:gd name="T66" fmla="*/ 106 w 204"/>
                  <a:gd name="T67" fmla="*/ 18 h 172"/>
                  <a:gd name="T68" fmla="*/ 116 w 204"/>
                  <a:gd name="T6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4" h="172">
                    <a:moveTo>
                      <a:pt x="116" y="0"/>
                    </a:moveTo>
                    <a:lnTo>
                      <a:pt x="126" y="8"/>
                    </a:lnTo>
                    <a:lnTo>
                      <a:pt x="140" y="20"/>
                    </a:lnTo>
                    <a:lnTo>
                      <a:pt x="152" y="24"/>
                    </a:lnTo>
                    <a:lnTo>
                      <a:pt x="154" y="28"/>
                    </a:lnTo>
                    <a:lnTo>
                      <a:pt x="162" y="32"/>
                    </a:lnTo>
                    <a:lnTo>
                      <a:pt x="174" y="32"/>
                    </a:lnTo>
                    <a:lnTo>
                      <a:pt x="180" y="36"/>
                    </a:lnTo>
                    <a:lnTo>
                      <a:pt x="184" y="40"/>
                    </a:lnTo>
                    <a:lnTo>
                      <a:pt x="202" y="40"/>
                    </a:lnTo>
                    <a:lnTo>
                      <a:pt x="204" y="44"/>
                    </a:lnTo>
                    <a:lnTo>
                      <a:pt x="198" y="56"/>
                    </a:lnTo>
                    <a:lnTo>
                      <a:pt x="194" y="64"/>
                    </a:lnTo>
                    <a:lnTo>
                      <a:pt x="194" y="70"/>
                    </a:lnTo>
                    <a:lnTo>
                      <a:pt x="192" y="74"/>
                    </a:lnTo>
                    <a:lnTo>
                      <a:pt x="188" y="74"/>
                    </a:lnTo>
                    <a:lnTo>
                      <a:pt x="178" y="84"/>
                    </a:lnTo>
                    <a:lnTo>
                      <a:pt x="170" y="96"/>
                    </a:lnTo>
                    <a:lnTo>
                      <a:pt x="186" y="96"/>
                    </a:lnTo>
                    <a:lnTo>
                      <a:pt x="186" y="106"/>
                    </a:lnTo>
                    <a:lnTo>
                      <a:pt x="186" y="112"/>
                    </a:lnTo>
                    <a:lnTo>
                      <a:pt x="188" y="116"/>
                    </a:lnTo>
                    <a:lnTo>
                      <a:pt x="184" y="124"/>
                    </a:lnTo>
                    <a:lnTo>
                      <a:pt x="186" y="140"/>
                    </a:lnTo>
                    <a:lnTo>
                      <a:pt x="194" y="140"/>
                    </a:lnTo>
                    <a:lnTo>
                      <a:pt x="194" y="148"/>
                    </a:lnTo>
                    <a:lnTo>
                      <a:pt x="186" y="150"/>
                    </a:lnTo>
                    <a:lnTo>
                      <a:pt x="182" y="158"/>
                    </a:lnTo>
                    <a:lnTo>
                      <a:pt x="172" y="162"/>
                    </a:lnTo>
                    <a:lnTo>
                      <a:pt x="160" y="156"/>
                    </a:lnTo>
                    <a:lnTo>
                      <a:pt x="150" y="154"/>
                    </a:lnTo>
                    <a:lnTo>
                      <a:pt x="138" y="152"/>
                    </a:lnTo>
                    <a:lnTo>
                      <a:pt x="128" y="156"/>
                    </a:lnTo>
                    <a:lnTo>
                      <a:pt x="122" y="162"/>
                    </a:lnTo>
                    <a:lnTo>
                      <a:pt x="122" y="172"/>
                    </a:lnTo>
                    <a:lnTo>
                      <a:pt x="106" y="172"/>
                    </a:lnTo>
                    <a:lnTo>
                      <a:pt x="92" y="166"/>
                    </a:lnTo>
                    <a:lnTo>
                      <a:pt x="80" y="168"/>
                    </a:lnTo>
                    <a:lnTo>
                      <a:pt x="64" y="162"/>
                    </a:lnTo>
                    <a:lnTo>
                      <a:pt x="50" y="156"/>
                    </a:lnTo>
                    <a:lnTo>
                      <a:pt x="50" y="144"/>
                    </a:lnTo>
                    <a:lnTo>
                      <a:pt x="56" y="128"/>
                    </a:lnTo>
                    <a:lnTo>
                      <a:pt x="56" y="116"/>
                    </a:lnTo>
                    <a:lnTo>
                      <a:pt x="64" y="116"/>
                    </a:lnTo>
                    <a:lnTo>
                      <a:pt x="56" y="98"/>
                    </a:lnTo>
                    <a:lnTo>
                      <a:pt x="44" y="90"/>
                    </a:lnTo>
                    <a:lnTo>
                      <a:pt x="42" y="82"/>
                    </a:lnTo>
                    <a:lnTo>
                      <a:pt x="36" y="76"/>
                    </a:lnTo>
                    <a:lnTo>
                      <a:pt x="26" y="70"/>
                    </a:lnTo>
                    <a:lnTo>
                      <a:pt x="18" y="66"/>
                    </a:lnTo>
                    <a:lnTo>
                      <a:pt x="6" y="66"/>
                    </a:lnTo>
                    <a:lnTo>
                      <a:pt x="0" y="60"/>
                    </a:lnTo>
                    <a:lnTo>
                      <a:pt x="2" y="52"/>
                    </a:lnTo>
                    <a:lnTo>
                      <a:pt x="8" y="50"/>
                    </a:lnTo>
                    <a:lnTo>
                      <a:pt x="18" y="48"/>
                    </a:lnTo>
                    <a:lnTo>
                      <a:pt x="26" y="48"/>
                    </a:lnTo>
                    <a:lnTo>
                      <a:pt x="32" y="54"/>
                    </a:lnTo>
                    <a:lnTo>
                      <a:pt x="40" y="50"/>
                    </a:lnTo>
                    <a:lnTo>
                      <a:pt x="48" y="52"/>
                    </a:lnTo>
                    <a:lnTo>
                      <a:pt x="54" y="46"/>
                    </a:lnTo>
                    <a:lnTo>
                      <a:pt x="50" y="36"/>
                    </a:lnTo>
                    <a:lnTo>
                      <a:pt x="48" y="30"/>
                    </a:lnTo>
                    <a:lnTo>
                      <a:pt x="54" y="30"/>
                    </a:lnTo>
                    <a:lnTo>
                      <a:pt x="62" y="36"/>
                    </a:lnTo>
                    <a:lnTo>
                      <a:pt x="76" y="34"/>
                    </a:lnTo>
                    <a:lnTo>
                      <a:pt x="84" y="28"/>
                    </a:lnTo>
                    <a:lnTo>
                      <a:pt x="96" y="22"/>
                    </a:lnTo>
                    <a:lnTo>
                      <a:pt x="106" y="18"/>
                    </a:lnTo>
                    <a:lnTo>
                      <a:pt x="106" y="4"/>
                    </a:lnTo>
                    <a:lnTo>
                      <a:pt x="116"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26" name="Freeform 153"/>
              <p:cNvSpPr>
                <a:spLocks/>
              </p:cNvSpPr>
              <p:nvPr/>
            </p:nvSpPr>
            <p:spPr bwMode="gray">
              <a:xfrm>
                <a:off x="4482833" y="3753953"/>
                <a:ext cx="88615" cy="168049"/>
              </a:xfrm>
              <a:custGeom>
                <a:avLst/>
                <a:gdLst>
                  <a:gd name="T0" fmla="*/ 36 w 54"/>
                  <a:gd name="T1" fmla="*/ 96 h 96"/>
                  <a:gd name="T2" fmla="*/ 24 w 54"/>
                  <a:gd name="T3" fmla="*/ 96 h 96"/>
                  <a:gd name="T4" fmla="*/ 12 w 54"/>
                  <a:gd name="T5" fmla="*/ 96 h 96"/>
                  <a:gd name="T6" fmla="*/ 12 w 54"/>
                  <a:gd name="T7" fmla="*/ 88 h 96"/>
                  <a:gd name="T8" fmla="*/ 12 w 54"/>
                  <a:gd name="T9" fmla="*/ 72 h 96"/>
                  <a:gd name="T10" fmla="*/ 8 w 54"/>
                  <a:gd name="T11" fmla="*/ 70 h 96"/>
                  <a:gd name="T12" fmla="*/ 0 w 54"/>
                  <a:gd name="T13" fmla="*/ 60 h 96"/>
                  <a:gd name="T14" fmla="*/ 8 w 54"/>
                  <a:gd name="T15" fmla="*/ 50 h 96"/>
                  <a:gd name="T16" fmla="*/ 10 w 54"/>
                  <a:gd name="T17" fmla="*/ 40 h 96"/>
                  <a:gd name="T18" fmla="*/ 14 w 54"/>
                  <a:gd name="T19" fmla="*/ 26 h 96"/>
                  <a:gd name="T20" fmla="*/ 12 w 54"/>
                  <a:gd name="T21" fmla="*/ 14 h 96"/>
                  <a:gd name="T22" fmla="*/ 14 w 54"/>
                  <a:gd name="T23" fmla="*/ 0 h 96"/>
                  <a:gd name="T24" fmla="*/ 20 w 54"/>
                  <a:gd name="T25" fmla="*/ 2 h 96"/>
                  <a:gd name="T26" fmla="*/ 26 w 54"/>
                  <a:gd name="T27" fmla="*/ 8 h 96"/>
                  <a:gd name="T28" fmla="*/ 38 w 54"/>
                  <a:gd name="T29" fmla="*/ 6 h 96"/>
                  <a:gd name="T30" fmla="*/ 48 w 54"/>
                  <a:gd name="T31" fmla="*/ 6 h 96"/>
                  <a:gd name="T32" fmla="*/ 54 w 54"/>
                  <a:gd name="T33" fmla="*/ 14 h 96"/>
                  <a:gd name="T34" fmla="*/ 52 w 54"/>
                  <a:gd name="T35" fmla="*/ 20 h 96"/>
                  <a:gd name="T36" fmla="*/ 42 w 54"/>
                  <a:gd name="T37" fmla="*/ 22 h 96"/>
                  <a:gd name="T38" fmla="*/ 42 w 54"/>
                  <a:gd name="T39" fmla="*/ 36 h 96"/>
                  <a:gd name="T40" fmla="*/ 42 w 54"/>
                  <a:gd name="T41" fmla="*/ 46 h 96"/>
                  <a:gd name="T42" fmla="*/ 40 w 54"/>
                  <a:gd name="T43" fmla="*/ 50 h 96"/>
                  <a:gd name="T44" fmla="*/ 34 w 54"/>
                  <a:gd name="T45" fmla="*/ 54 h 96"/>
                  <a:gd name="T46" fmla="*/ 34 w 54"/>
                  <a:gd name="T47" fmla="*/ 58 h 96"/>
                  <a:gd name="T48" fmla="*/ 40 w 54"/>
                  <a:gd name="T49" fmla="*/ 66 h 96"/>
                  <a:gd name="T50" fmla="*/ 34 w 54"/>
                  <a:gd name="T51" fmla="*/ 70 h 96"/>
                  <a:gd name="T52" fmla="*/ 36 w 54"/>
                  <a:gd name="T53" fmla="*/ 76 h 96"/>
                  <a:gd name="T54" fmla="*/ 38 w 54"/>
                  <a:gd name="T55" fmla="*/ 82 h 96"/>
                  <a:gd name="T56" fmla="*/ 32 w 54"/>
                  <a:gd name="T57" fmla="*/ 86 h 96"/>
                  <a:gd name="T58" fmla="*/ 36 w 54"/>
                  <a:gd name="T5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 h="96">
                    <a:moveTo>
                      <a:pt x="36" y="96"/>
                    </a:moveTo>
                    <a:lnTo>
                      <a:pt x="24" y="96"/>
                    </a:lnTo>
                    <a:lnTo>
                      <a:pt x="12" y="96"/>
                    </a:lnTo>
                    <a:lnTo>
                      <a:pt x="12" y="88"/>
                    </a:lnTo>
                    <a:lnTo>
                      <a:pt x="12" y="72"/>
                    </a:lnTo>
                    <a:lnTo>
                      <a:pt x="8" y="70"/>
                    </a:lnTo>
                    <a:lnTo>
                      <a:pt x="0" y="60"/>
                    </a:lnTo>
                    <a:lnTo>
                      <a:pt x="8" y="50"/>
                    </a:lnTo>
                    <a:lnTo>
                      <a:pt x="10" y="40"/>
                    </a:lnTo>
                    <a:lnTo>
                      <a:pt x="14" y="26"/>
                    </a:lnTo>
                    <a:lnTo>
                      <a:pt x="12" y="14"/>
                    </a:lnTo>
                    <a:lnTo>
                      <a:pt x="14" y="0"/>
                    </a:lnTo>
                    <a:lnTo>
                      <a:pt x="20" y="2"/>
                    </a:lnTo>
                    <a:lnTo>
                      <a:pt x="26" y="8"/>
                    </a:lnTo>
                    <a:lnTo>
                      <a:pt x="38" y="6"/>
                    </a:lnTo>
                    <a:lnTo>
                      <a:pt x="48" y="6"/>
                    </a:lnTo>
                    <a:lnTo>
                      <a:pt x="54" y="14"/>
                    </a:lnTo>
                    <a:lnTo>
                      <a:pt x="52" y="20"/>
                    </a:lnTo>
                    <a:lnTo>
                      <a:pt x="42" y="22"/>
                    </a:lnTo>
                    <a:lnTo>
                      <a:pt x="42" y="36"/>
                    </a:lnTo>
                    <a:lnTo>
                      <a:pt x="42" y="46"/>
                    </a:lnTo>
                    <a:lnTo>
                      <a:pt x="40" y="50"/>
                    </a:lnTo>
                    <a:lnTo>
                      <a:pt x="34" y="54"/>
                    </a:lnTo>
                    <a:lnTo>
                      <a:pt x="34" y="58"/>
                    </a:lnTo>
                    <a:lnTo>
                      <a:pt x="40" y="66"/>
                    </a:lnTo>
                    <a:lnTo>
                      <a:pt x="34" y="70"/>
                    </a:lnTo>
                    <a:lnTo>
                      <a:pt x="36" y="76"/>
                    </a:lnTo>
                    <a:lnTo>
                      <a:pt x="38" y="82"/>
                    </a:lnTo>
                    <a:lnTo>
                      <a:pt x="32" y="86"/>
                    </a:lnTo>
                    <a:lnTo>
                      <a:pt x="36" y="9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27" name="Freeform 154"/>
              <p:cNvSpPr>
                <a:spLocks/>
              </p:cNvSpPr>
              <p:nvPr/>
            </p:nvSpPr>
            <p:spPr bwMode="gray">
              <a:xfrm>
                <a:off x="4490710" y="3705030"/>
                <a:ext cx="315081" cy="248881"/>
              </a:xfrm>
              <a:custGeom>
                <a:avLst/>
                <a:gdLst>
                  <a:gd name="T0" fmla="*/ 10 w 196"/>
                  <a:gd name="T1" fmla="*/ 28 h 142"/>
                  <a:gd name="T2" fmla="*/ 6 w 196"/>
                  <a:gd name="T3" fmla="*/ 22 h 142"/>
                  <a:gd name="T4" fmla="*/ 0 w 196"/>
                  <a:gd name="T5" fmla="*/ 12 h 142"/>
                  <a:gd name="T6" fmla="*/ 4 w 196"/>
                  <a:gd name="T7" fmla="*/ 8 h 142"/>
                  <a:gd name="T8" fmla="*/ 16 w 196"/>
                  <a:gd name="T9" fmla="*/ 4 h 142"/>
                  <a:gd name="T10" fmla="*/ 24 w 196"/>
                  <a:gd name="T11" fmla="*/ 0 h 142"/>
                  <a:gd name="T12" fmla="*/ 46 w 196"/>
                  <a:gd name="T13" fmla="*/ 2 h 142"/>
                  <a:gd name="T14" fmla="*/ 66 w 196"/>
                  <a:gd name="T15" fmla="*/ 4 h 142"/>
                  <a:gd name="T16" fmla="*/ 78 w 196"/>
                  <a:gd name="T17" fmla="*/ 8 h 142"/>
                  <a:gd name="T18" fmla="*/ 96 w 196"/>
                  <a:gd name="T19" fmla="*/ 6 h 142"/>
                  <a:gd name="T20" fmla="*/ 114 w 196"/>
                  <a:gd name="T21" fmla="*/ 8 h 142"/>
                  <a:gd name="T22" fmla="*/ 122 w 196"/>
                  <a:gd name="T23" fmla="*/ 8 h 142"/>
                  <a:gd name="T24" fmla="*/ 136 w 196"/>
                  <a:gd name="T25" fmla="*/ 14 h 142"/>
                  <a:gd name="T26" fmla="*/ 152 w 196"/>
                  <a:gd name="T27" fmla="*/ 20 h 142"/>
                  <a:gd name="T28" fmla="*/ 164 w 196"/>
                  <a:gd name="T29" fmla="*/ 18 h 142"/>
                  <a:gd name="T30" fmla="*/ 178 w 196"/>
                  <a:gd name="T31" fmla="*/ 24 h 142"/>
                  <a:gd name="T32" fmla="*/ 194 w 196"/>
                  <a:gd name="T33" fmla="*/ 24 h 142"/>
                  <a:gd name="T34" fmla="*/ 196 w 196"/>
                  <a:gd name="T35" fmla="*/ 28 h 142"/>
                  <a:gd name="T36" fmla="*/ 194 w 196"/>
                  <a:gd name="T37" fmla="*/ 38 h 142"/>
                  <a:gd name="T38" fmla="*/ 188 w 196"/>
                  <a:gd name="T39" fmla="*/ 42 h 142"/>
                  <a:gd name="T40" fmla="*/ 178 w 196"/>
                  <a:gd name="T41" fmla="*/ 48 h 142"/>
                  <a:gd name="T42" fmla="*/ 166 w 196"/>
                  <a:gd name="T43" fmla="*/ 48 h 142"/>
                  <a:gd name="T44" fmla="*/ 160 w 196"/>
                  <a:gd name="T45" fmla="*/ 58 h 142"/>
                  <a:gd name="T46" fmla="*/ 150 w 196"/>
                  <a:gd name="T47" fmla="*/ 68 h 142"/>
                  <a:gd name="T48" fmla="*/ 144 w 196"/>
                  <a:gd name="T49" fmla="*/ 76 h 142"/>
                  <a:gd name="T50" fmla="*/ 142 w 196"/>
                  <a:gd name="T51" fmla="*/ 86 h 142"/>
                  <a:gd name="T52" fmla="*/ 146 w 196"/>
                  <a:gd name="T53" fmla="*/ 96 h 142"/>
                  <a:gd name="T54" fmla="*/ 140 w 196"/>
                  <a:gd name="T55" fmla="*/ 102 h 142"/>
                  <a:gd name="T56" fmla="*/ 132 w 196"/>
                  <a:gd name="T57" fmla="*/ 114 h 142"/>
                  <a:gd name="T58" fmla="*/ 122 w 196"/>
                  <a:gd name="T59" fmla="*/ 116 h 142"/>
                  <a:gd name="T60" fmla="*/ 116 w 196"/>
                  <a:gd name="T61" fmla="*/ 126 h 142"/>
                  <a:gd name="T62" fmla="*/ 102 w 196"/>
                  <a:gd name="T63" fmla="*/ 132 h 142"/>
                  <a:gd name="T64" fmla="*/ 86 w 196"/>
                  <a:gd name="T65" fmla="*/ 132 h 142"/>
                  <a:gd name="T66" fmla="*/ 74 w 196"/>
                  <a:gd name="T67" fmla="*/ 134 h 142"/>
                  <a:gd name="T68" fmla="*/ 62 w 196"/>
                  <a:gd name="T69" fmla="*/ 140 h 142"/>
                  <a:gd name="T70" fmla="*/ 56 w 196"/>
                  <a:gd name="T71" fmla="*/ 142 h 142"/>
                  <a:gd name="T72" fmla="*/ 46 w 196"/>
                  <a:gd name="T73" fmla="*/ 136 h 142"/>
                  <a:gd name="T74" fmla="*/ 44 w 196"/>
                  <a:gd name="T75" fmla="*/ 128 h 142"/>
                  <a:gd name="T76" fmla="*/ 38 w 196"/>
                  <a:gd name="T77" fmla="*/ 124 h 142"/>
                  <a:gd name="T78" fmla="*/ 32 w 196"/>
                  <a:gd name="T79" fmla="*/ 124 h 142"/>
                  <a:gd name="T80" fmla="*/ 28 w 196"/>
                  <a:gd name="T81" fmla="*/ 114 h 142"/>
                  <a:gd name="T82" fmla="*/ 34 w 196"/>
                  <a:gd name="T83" fmla="*/ 110 h 142"/>
                  <a:gd name="T84" fmla="*/ 30 w 196"/>
                  <a:gd name="T85" fmla="*/ 98 h 142"/>
                  <a:gd name="T86" fmla="*/ 36 w 196"/>
                  <a:gd name="T87" fmla="*/ 94 h 142"/>
                  <a:gd name="T88" fmla="*/ 30 w 196"/>
                  <a:gd name="T89" fmla="*/ 86 h 142"/>
                  <a:gd name="T90" fmla="*/ 30 w 196"/>
                  <a:gd name="T91" fmla="*/ 82 h 142"/>
                  <a:gd name="T92" fmla="*/ 36 w 196"/>
                  <a:gd name="T93" fmla="*/ 78 h 142"/>
                  <a:gd name="T94" fmla="*/ 38 w 196"/>
                  <a:gd name="T95" fmla="*/ 74 h 142"/>
                  <a:gd name="T96" fmla="*/ 38 w 196"/>
                  <a:gd name="T97" fmla="*/ 50 h 142"/>
                  <a:gd name="T98" fmla="*/ 48 w 196"/>
                  <a:gd name="T99" fmla="*/ 48 h 142"/>
                  <a:gd name="T100" fmla="*/ 50 w 196"/>
                  <a:gd name="T101" fmla="*/ 42 h 142"/>
                  <a:gd name="T102" fmla="*/ 44 w 196"/>
                  <a:gd name="T103" fmla="*/ 34 h 142"/>
                  <a:gd name="T104" fmla="*/ 22 w 196"/>
                  <a:gd name="T105" fmla="*/ 36 h 142"/>
                  <a:gd name="T106" fmla="*/ 16 w 196"/>
                  <a:gd name="T107" fmla="*/ 30 h 142"/>
                  <a:gd name="T108" fmla="*/ 10 w 196"/>
                  <a:gd name="T109" fmla="*/ 2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6" h="142">
                    <a:moveTo>
                      <a:pt x="10" y="28"/>
                    </a:moveTo>
                    <a:lnTo>
                      <a:pt x="6" y="22"/>
                    </a:lnTo>
                    <a:lnTo>
                      <a:pt x="0" y="12"/>
                    </a:lnTo>
                    <a:lnTo>
                      <a:pt x="4" y="8"/>
                    </a:lnTo>
                    <a:lnTo>
                      <a:pt x="16" y="4"/>
                    </a:lnTo>
                    <a:lnTo>
                      <a:pt x="24" y="0"/>
                    </a:lnTo>
                    <a:lnTo>
                      <a:pt x="46" y="2"/>
                    </a:lnTo>
                    <a:lnTo>
                      <a:pt x="66" y="4"/>
                    </a:lnTo>
                    <a:lnTo>
                      <a:pt x="78" y="8"/>
                    </a:lnTo>
                    <a:lnTo>
                      <a:pt x="96" y="6"/>
                    </a:lnTo>
                    <a:lnTo>
                      <a:pt x="114" y="8"/>
                    </a:lnTo>
                    <a:lnTo>
                      <a:pt x="122" y="8"/>
                    </a:lnTo>
                    <a:lnTo>
                      <a:pt x="136" y="14"/>
                    </a:lnTo>
                    <a:lnTo>
                      <a:pt x="152" y="20"/>
                    </a:lnTo>
                    <a:lnTo>
                      <a:pt x="164" y="18"/>
                    </a:lnTo>
                    <a:lnTo>
                      <a:pt x="178" y="24"/>
                    </a:lnTo>
                    <a:lnTo>
                      <a:pt x="194" y="24"/>
                    </a:lnTo>
                    <a:lnTo>
                      <a:pt x="196" y="28"/>
                    </a:lnTo>
                    <a:lnTo>
                      <a:pt x="194" y="38"/>
                    </a:lnTo>
                    <a:lnTo>
                      <a:pt x="188" y="42"/>
                    </a:lnTo>
                    <a:lnTo>
                      <a:pt x="178" y="48"/>
                    </a:lnTo>
                    <a:lnTo>
                      <a:pt x="166" y="48"/>
                    </a:lnTo>
                    <a:lnTo>
                      <a:pt x="160" y="58"/>
                    </a:lnTo>
                    <a:lnTo>
                      <a:pt x="150" y="68"/>
                    </a:lnTo>
                    <a:lnTo>
                      <a:pt x="144" y="76"/>
                    </a:lnTo>
                    <a:lnTo>
                      <a:pt x="142" y="86"/>
                    </a:lnTo>
                    <a:lnTo>
                      <a:pt x="146" y="96"/>
                    </a:lnTo>
                    <a:lnTo>
                      <a:pt x="140" y="102"/>
                    </a:lnTo>
                    <a:lnTo>
                      <a:pt x="132" y="114"/>
                    </a:lnTo>
                    <a:lnTo>
                      <a:pt x="122" y="116"/>
                    </a:lnTo>
                    <a:lnTo>
                      <a:pt x="116" y="126"/>
                    </a:lnTo>
                    <a:lnTo>
                      <a:pt x="102" y="132"/>
                    </a:lnTo>
                    <a:lnTo>
                      <a:pt x="86" y="132"/>
                    </a:lnTo>
                    <a:lnTo>
                      <a:pt x="74" y="134"/>
                    </a:lnTo>
                    <a:lnTo>
                      <a:pt x="62" y="140"/>
                    </a:lnTo>
                    <a:lnTo>
                      <a:pt x="56" y="142"/>
                    </a:lnTo>
                    <a:lnTo>
                      <a:pt x="46" y="136"/>
                    </a:lnTo>
                    <a:lnTo>
                      <a:pt x="44" y="128"/>
                    </a:lnTo>
                    <a:lnTo>
                      <a:pt x="38" y="124"/>
                    </a:lnTo>
                    <a:lnTo>
                      <a:pt x="32" y="124"/>
                    </a:lnTo>
                    <a:lnTo>
                      <a:pt x="28" y="114"/>
                    </a:lnTo>
                    <a:lnTo>
                      <a:pt x="34" y="110"/>
                    </a:lnTo>
                    <a:lnTo>
                      <a:pt x="30" y="98"/>
                    </a:lnTo>
                    <a:lnTo>
                      <a:pt x="36" y="94"/>
                    </a:lnTo>
                    <a:lnTo>
                      <a:pt x="30" y="86"/>
                    </a:lnTo>
                    <a:lnTo>
                      <a:pt x="30" y="82"/>
                    </a:lnTo>
                    <a:lnTo>
                      <a:pt x="36" y="78"/>
                    </a:lnTo>
                    <a:lnTo>
                      <a:pt x="38" y="74"/>
                    </a:lnTo>
                    <a:lnTo>
                      <a:pt x="38" y="50"/>
                    </a:lnTo>
                    <a:lnTo>
                      <a:pt x="48" y="48"/>
                    </a:lnTo>
                    <a:lnTo>
                      <a:pt x="50" y="42"/>
                    </a:lnTo>
                    <a:lnTo>
                      <a:pt x="44" y="34"/>
                    </a:lnTo>
                    <a:lnTo>
                      <a:pt x="22" y="36"/>
                    </a:lnTo>
                    <a:lnTo>
                      <a:pt x="16" y="30"/>
                    </a:lnTo>
                    <a:lnTo>
                      <a:pt x="10" y="28"/>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28" name="Freeform 155"/>
              <p:cNvSpPr>
                <a:spLocks/>
              </p:cNvSpPr>
              <p:nvPr/>
            </p:nvSpPr>
            <p:spPr bwMode="gray">
              <a:xfrm>
                <a:off x="4951515" y="3736935"/>
                <a:ext cx="21661" cy="44671"/>
              </a:xfrm>
              <a:custGeom>
                <a:avLst/>
                <a:gdLst>
                  <a:gd name="T0" fmla="*/ 10 w 14"/>
                  <a:gd name="T1" fmla="*/ 0 h 26"/>
                  <a:gd name="T2" fmla="*/ 4 w 14"/>
                  <a:gd name="T3" fmla="*/ 2 h 26"/>
                  <a:gd name="T4" fmla="*/ 0 w 14"/>
                  <a:gd name="T5" fmla="*/ 6 h 26"/>
                  <a:gd name="T6" fmla="*/ 0 w 14"/>
                  <a:gd name="T7" fmla="*/ 14 h 26"/>
                  <a:gd name="T8" fmla="*/ 0 w 14"/>
                  <a:gd name="T9" fmla="*/ 22 h 26"/>
                  <a:gd name="T10" fmla="*/ 6 w 14"/>
                  <a:gd name="T11" fmla="*/ 26 h 26"/>
                  <a:gd name="T12" fmla="*/ 10 w 14"/>
                  <a:gd name="T13" fmla="*/ 18 h 26"/>
                  <a:gd name="T14" fmla="*/ 8 w 14"/>
                  <a:gd name="T15" fmla="*/ 12 h 26"/>
                  <a:gd name="T16" fmla="*/ 14 w 14"/>
                  <a:gd name="T17" fmla="*/ 10 h 26"/>
                  <a:gd name="T18" fmla="*/ 10 w 14"/>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6">
                    <a:moveTo>
                      <a:pt x="10" y="0"/>
                    </a:moveTo>
                    <a:lnTo>
                      <a:pt x="4" y="2"/>
                    </a:lnTo>
                    <a:lnTo>
                      <a:pt x="0" y="6"/>
                    </a:lnTo>
                    <a:lnTo>
                      <a:pt x="0" y="14"/>
                    </a:lnTo>
                    <a:lnTo>
                      <a:pt x="0" y="22"/>
                    </a:lnTo>
                    <a:lnTo>
                      <a:pt x="6" y="26"/>
                    </a:lnTo>
                    <a:lnTo>
                      <a:pt x="10" y="18"/>
                    </a:lnTo>
                    <a:lnTo>
                      <a:pt x="8" y="12"/>
                    </a:lnTo>
                    <a:lnTo>
                      <a:pt x="14" y="10"/>
                    </a:lnTo>
                    <a:lnTo>
                      <a:pt x="10"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29" name="Freeform 156"/>
              <p:cNvSpPr>
                <a:spLocks/>
              </p:cNvSpPr>
              <p:nvPr/>
            </p:nvSpPr>
            <p:spPr bwMode="gray">
              <a:xfrm>
                <a:off x="4941668" y="3796497"/>
                <a:ext cx="31509" cy="65944"/>
              </a:xfrm>
              <a:custGeom>
                <a:avLst/>
                <a:gdLst>
                  <a:gd name="T0" fmla="*/ 10 w 20"/>
                  <a:gd name="T1" fmla="*/ 0 h 38"/>
                  <a:gd name="T2" fmla="*/ 8 w 20"/>
                  <a:gd name="T3" fmla="*/ 4 h 38"/>
                  <a:gd name="T4" fmla="*/ 2 w 20"/>
                  <a:gd name="T5" fmla="*/ 4 h 38"/>
                  <a:gd name="T6" fmla="*/ 0 w 20"/>
                  <a:gd name="T7" fmla="*/ 12 h 38"/>
                  <a:gd name="T8" fmla="*/ 4 w 20"/>
                  <a:gd name="T9" fmla="*/ 16 h 38"/>
                  <a:gd name="T10" fmla="*/ 4 w 20"/>
                  <a:gd name="T11" fmla="*/ 26 h 38"/>
                  <a:gd name="T12" fmla="*/ 4 w 20"/>
                  <a:gd name="T13" fmla="*/ 36 h 38"/>
                  <a:gd name="T14" fmla="*/ 10 w 20"/>
                  <a:gd name="T15" fmla="*/ 38 h 38"/>
                  <a:gd name="T16" fmla="*/ 14 w 20"/>
                  <a:gd name="T17" fmla="*/ 34 h 38"/>
                  <a:gd name="T18" fmla="*/ 20 w 20"/>
                  <a:gd name="T19" fmla="*/ 28 h 38"/>
                  <a:gd name="T20" fmla="*/ 18 w 20"/>
                  <a:gd name="T21" fmla="*/ 14 h 38"/>
                  <a:gd name="T22" fmla="*/ 20 w 20"/>
                  <a:gd name="T23" fmla="*/ 6 h 38"/>
                  <a:gd name="T24" fmla="*/ 18 w 20"/>
                  <a:gd name="T25" fmla="*/ 2 h 38"/>
                  <a:gd name="T26" fmla="*/ 10 w 20"/>
                  <a:gd name="T2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38">
                    <a:moveTo>
                      <a:pt x="10" y="0"/>
                    </a:moveTo>
                    <a:lnTo>
                      <a:pt x="8" y="4"/>
                    </a:lnTo>
                    <a:lnTo>
                      <a:pt x="2" y="4"/>
                    </a:lnTo>
                    <a:lnTo>
                      <a:pt x="0" y="12"/>
                    </a:lnTo>
                    <a:lnTo>
                      <a:pt x="4" y="16"/>
                    </a:lnTo>
                    <a:lnTo>
                      <a:pt x="4" y="26"/>
                    </a:lnTo>
                    <a:lnTo>
                      <a:pt x="4" y="36"/>
                    </a:lnTo>
                    <a:lnTo>
                      <a:pt x="10" y="38"/>
                    </a:lnTo>
                    <a:lnTo>
                      <a:pt x="14" y="34"/>
                    </a:lnTo>
                    <a:lnTo>
                      <a:pt x="20" y="28"/>
                    </a:lnTo>
                    <a:lnTo>
                      <a:pt x="18" y="14"/>
                    </a:lnTo>
                    <a:lnTo>
                      <a:pt x="20" y="6"/>
                    </a:lnTo>
                    <a:lnTo>
                      <a:pt x="18" y="2"/>
                    </a:lnTo>
                    <a:lnTo>
                      <a:pt x="10"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30" name="Freeform 157"/>
              <p:cNvSpPr>
                <a:spLocks/>
              </p:cNvSpPr>
              <p:nvPr/>
            </p:nvSpPr>
            <p:spPr bwMode="gray">
              <a:xfrm>
                <a:off x="4793976" y="3437002"/>
                <a:ext cx="96494" cy="65943"/>
              </a:xfrm>
              <a:custGeom>
                <a:avLst/>
                <a:gdLst>
                  <a:gd name="T0" fmla="*/ 0 w 60"/>
                  <a:gd name="T1" fmla="*/ 6 h 38"/>
                  <a:gd name="T2" fmla="*/ 12 w 60"/>
                  <a:gd name="T3" fmla="*/ 2 h 38"/>
                  <a:gd name="T4" fmla="*/ 26 w 60"/>
                  <a:gd name="T5" fmla="*/ 2 h 38"/>
                  <a:gd name="T6" fmla="*/ 38 w 60"/>
                  <a:gd name="T7" fmla="*/ 0 h 38"/>
                  <a:gd name="T8" fmla="*/ 46 w 60"/>
                  <a:gd name="T9" fmla="*/ 2 h 38"/>
                  <a:gd name="T10" fmla="*/ 50 w 60"/>
                  <a:gd name="T11" fmla="*/ 4 h 38"/>
                  <a:gd name="T12" fmla="*/ 56 w 60"/>
                  <a:gd name="T13" fmla="*/ 12 h 38"/>
                  <a:gd name="T14" fmla="*/ 60 w 60"/>
                  <a:gd name="T15" fmla="*/ 20 h 38"/>
                  <a:gd name="T16" fmla="*/ 58 w 60"/>
                  <a:gd name="T17" fmla="*/ 26 h 38"/>
                  <a:gd name="T18" fmla="*/ 52 w 60"/>
                  <a:gd name="T19" fmla="*/ 26 h 38"/>
                  <a:gd name="T20" fmla="*/ 52 w 60"/>
                  <a:gd name="T21" fmla="*/ 38 h 38"/>
                  <a:gd name="T22" fmla="*/ 46 w 60"/>
                  <a:gd name="T23" fmla="*/ 38 h 38"/>
                  <a:gd name="T24" fmla="*/ 38 w 60"/>
                  <a:gd name="T25" fmla="*/ 34 h 38"/>
                  <a:gd name="T26" fmla="*/ 36 w 60"/>
                  <a:gd name="T27" fmla="*/ 30 h 38"/>
                  <a:gd name="T28" fmla="*/ 24 w 60"/>
                  <a:gd name="T29" fmla="*/ 26 h 38"/>
                  <a:gd name="T30" fmla="*/ 10 w 60"/>
                  <a:gd name="T31" fmla="*/ 14 h 38"/>
                  <a:gd name="T32" fmla="*/ 0 w 60"/>
                  <a:gd name="T33"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38">
                    <a:moveTo>
                      <a:pt x="0" y="6"/>
                    </a:moveTo>
                    <a:lnTo>
                      <a:pt x="12" y="2"/>
                    </a:lnTo>
                    <a:lnTo>
                      <a:pt x="26" y="2"/>
                    </a:lnTo>
                    <a:lnTo>
                      <a:pt x="38" y="0"/>
                    </a:lnTo>
                    <a:lnTo>
                      <a:pt x="46" y="2"/>
                    </a:lnTo>
                    <a:lnTo>
                      <a:pt x="50" y="4"/>
                    </a:lnTo>
                    <a:lnTo>
                      <a:pt x="56" y="12"/>
                    </a:lnTo>
                    <a:lnTo>
                      <a:pt x="60" y="20"/>
                    </a:lnTo>
                    <a:lnTo>
                      <a:pt x="58" y="26"/>
                    </a:lnTo>
                    <a:lnTo>
                      <a:pt x="52" y="26"/>
                    </a:lnTo>
                    <a:lnTo>
                      <a:pt x="52" y="38"/>
                    </a:lnTo>
                    <a:lnTo>
                      <a:pt x="46" y="38"/>
                    </a:lnTo>
                    <a:lnTo>
                      <a:pt x="38" y="34"/>
                    </a:lnTo>
                    <a:lnTo>
                      <a:pt x="36" y="30"/>
                    </a:lnTo>
                    <a:lnTo>
                      <a:pt x="24" y="26"/>
                    </a:lnTo>
                    <a:lnTo>
                      <a:pt x="10" y="14"/>
                    </a:lnTo>
                    <a:lnTo>
                      <a:pt x="0" y="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31" name="Freeform 158"/>
              <p:cNvSpPr>
                <a:spLocks/>
              </p:cNvSpPr>
              <p:nvPr/>
            </p:nvSpPr>
            <p:spPr bwMode="gray">
              <a:xfrm>
                <a:off x="4811698" y="3358297"/>
                <a:ext cx="98463" cy="97851"/>
              </a:xfrm>
              <a:custGeom>
                <a:avLst/>
                <a:gdLst>
                  <a:gd name="T0" fmla="*/ 44 w 60"/>
                  <a:gd name="T1" fmla="*/ 56 h 56"/>
                  <a:gd name="T2" fmla="*/ 38 w 60"/>
                  <a:gd name="T3" fmla="*/ 50 h 56"/>
                  <a:gd name="T4" fmla="*/ 26 w 60"/>
                  <a:gd name="T5" fmla="*/ 46 h 56"/>
                  <a:gd name="T6" fmla="*/ 14 w 60"/>
                  <a:gd name="T7" fmla="*/ 48 h 56"/>
                  <a:gd name="T8" fmla="*/ 0 w 60"/>
                  <a:gd name="T9" fmla="*/ 48 h 56"/>
                  <a:gd name="T10" fmla="*/ 10 w 60"/>
                  <a:gd name="T11" fmla="*/ 40 h 56"/>
                  <a:gd name="T12" fmla="*/ 16 w 60"/>
                  <a:gd name="T13" fmla="*/ 32 h 56"/>
                  <a:gd name="T14" fmla="*/ 16 w 60"/>
                  <a:gd name="T15" fmla="*/ 22 h 56"/>
                  <a:gd name="T16" fmla="*/ 18 w 60"/>
                  <a:gd name="T17" fmla="*/ 16 h 56"/>
                  <a:gd name="T18" fmla="*/ 26 w 60"/>
                  <a:gd name="T19" fmla="*/ 12 h 56"/>
                  <a:gd name="T20" fmla="*/ 30 w 60"/>
                  <a:gd name="T21" fmla="*/ 18 h 56"/>
                  <a:gd name="T22" fmla="*/ 32 w 60"/>
                  <a:gd name="T23" fmla="*/ 24 h 56"/>
                  <a:gd name="T24" fmla="*/ 38 w 60"/>
                  <a:gd name="T25" fmla="*/ 20 h 56"/>
                  <a:gd name="T26" fmla="*/ 34 w 60"/>
                  <a:gd name="T27" fmla="*/ 8 h 56"/>
                  <a:gd name="T28" fmla="*/ 42 w 60"/>
                  <a:gd name="T29" fmla="*/ 2 h 56"/>
                  <a:gd name="T30" fmla="*/ 54 w 60"/>
                  <a:gd name="T31" fmla="*/ 0 h 56"/>
                  <a:gd name="T32" fmla="*/ 60 w 60"/>
                  <a:gd name="T33" fmla="*/ 14 h 56"/>
                  <a:gd name="T34" fmla="*/ 56 w 60"/>
                  <a:gd name="T35" fmla="*/ 20 h 56"/>
                  <a:gd name="T36" fmla="*/ 56 w 60"/>
                  <a:gd name="T37" fmla="*/ 30 h 56"/>
                  <a:gd name="T38" fmla="*/ 50 w 60"/>
                  <a:gd name="T39" fmla="*/ 34 h 56"/>
                  <a:gd name="T40" fmla="*/ 44 w 60"/>
                  <a:gd name="T41" fmla="*/ 38 h 56"/>
                  <a:gd name="T42" fmla="*/ 44 w 60"/>
                  <a:gd name="T43" fmla="*/ 46 h 56"/>
                  <a:gd name="T44" fmla="*/ 44 w 60"/>
                  <a:gd name="T4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56">
                    <a:moveTo>
                      <a:pt x="44" y="56"/>
                    </a:moveTo>
                    <a:lnTo>
                      <a:pt x="38" y="50"/>
                    </a:lnTo>
                    <a:lnTo>
                      <a:pt x="26" y="46"/>
                    </a:lnTo>
                    <a:lnTo>
                      <a:pt x="14" y="48"/>
                    </a:lnTo>
                    <a:lnTo>
                      <a:pt x="0" y="48"/>
                    </a:lnTo>
                    <a:lnTo>
                      <a:pt x="10" y="40"/>
                    </a:lnTo>
                    <a:lnTo>
                      <a:pt x="16" y="32"/>
                    </a:lnTo>
                    <a:lnTo>
                      <a:pt x="16" y="22"/>
                    </a:lnTo>
                    <a:lnTo>
                      <a:pt x="18" y="16"/>
                    </a:lnTo>
                    <a:lnTo>
                      <a:pt x="26" y="12"/>
                    </a:lnTo>
                    <a:lnTo>
                      <a:pt x="30" y="18"/>
                    </a:lnTo>
                    <a:lnTo>
                      <a:pt x="32" y="24"/>
                    </a:lnTo>
                    <a:lnTo>
                      <a:pt x="38" y="20"/>
                    </a:lnTo>
                    <a:lnTo>
                      <a:pt x="34" y="8"/>
                    </a:lnTo>
                    <a:lnTo>
                      <a:pt x="42" y="2"/>
                    </a:lnTo>
                    <a:lnTo>
                      <a:pt x="54" y="0"/>
                    </a:lnTo>
                    <a:lnTo>
                      <a:pt x="60" y="14"/>
                    </a:lnTo>
                    <a:lnTo>
                      <a:pt x="56" y="20"/>
                    </a:lnTo>
                    <a:lnTo>
                      <a:pt x="56" y="30"/>
                    </a:lnTo>
                    <a:lnTo>
                      <a:pt x="50" y="34"/>
                    </a:lnTo>
                    <a:lnTo>
                      <a:pt x="44" y="38"/>
                    </a:lnTo>
                    <a:lnTo>
                      <a:pt x="44" y="46"/>
                    </a:lnTo>
                    <a:lnTo>
                      <a:pt x="44" y="5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32" name="Freeform 159"/>
              <p:cNvSpPr>
                <a:spLocks/>
              </p:cNvSpPr>
              <p:nvPr/>
            </p:nvSpPr>
            <p:spPr bwMode="gray">
              <a:xfrm>
                <a:off x="4935761" y="3200884"/>
                <a:ext cx="66956" cy="108487"/>
              </a:xfrm>
              <a:custGeom>
                <a:avLst/>
                <a:gdLst>
                  <a:gd name="T0" fmla="*/ 24 w 42"/>
                  <a:gd name="T1" fmla="*/ 60 h 62"/>
                  <a:gd name="T2" fmla="*/ 14 w 42"/>
                  <a:gd name="T3" fmla="*/ 62 h 62"/>
                  <a:gd name="T4" fmla="*/ 8 w 42"/>
                  <a:gd name="T5" fmla="*/ 54 h 62"/>
                  <a:gd name="T6" fmla="*/ 4 w 42"/>
                  <a:gd name="T7" fmla="*/ 46 h 62"/>
                  <a:gd name="T8" fmla="*/ 0 w 42"/>
                  <a:gd name="T9" fmla="*/ 34 h 62"/>
                  <a:gd name="T10" fmla="*/ 0 w 42"/>
                  <a:gd name="T11" fmla="*/ 20 h 62"/>
                  <a:gd name="T12" fmla="*/ 8 w 42"/>
                  <a:gd name="T13" fmla="*/ 12 h 62"/>
                  <a:gd name="T14" fmla="*/ 14 w 42"/>
                  <a:gd name="T15" fmla="*/ 18 h 62"/>
                  <a:gd name="T16" fmla="*/ 22 w 42"/>
                  <a:gd name="T17" fmla="*/ 12 h 62"/>
                  <a:gd name="T18" fmla="*/ 26 w 42"/>
                  <a:gd name="T19" fmla="*/ 6 h 62"/>
                  <a:gd name="T20" fmla="*/ 34 w 42"/>
                  <a:gd name="T21" fmla="*/ 0 h 62"/>
                  <a:gd name="T22" fmla="*/ 38 w 42"/>
                  <a:gd name="T23" fmla="*/ 4 h 62"/>
                  <a:gd name="T24" fmla="*/ 36 w 42"/>
                  <a:gd name="T25" fmla="*/ 12 h 62"/>
                  <a:gd name="T26" fmla="*/ 32 w 42"/>
                  <a:gd name="T27" fmla="*/ 16 h 62"/>
                  <a:gd name="T28" fmla="*/ 34 w 42"/>
                  <a:gd name="T29" fmla="*/ 22 h 62"/>
                  <a:gd name="T30" fmla="*/ 42 w 42"/>
                  <a:gd name="T31" fmla="*/ 26 h 62"/>
                  <a:gd name="T32" fmla="*/ 42 w 42"/>
                  <a:gd name="T33" fmla="*/ 32 h 62"/>
                  <a:gd name="T34" fmla="*/ 32 w 42"/>
                  <a:gd name="T35" fmla="*/ 34 h 62"/>
                  <a:gd name="T36" fmla="*/ 24 w 42"/>
                  <a:gd name="T37" fmla="*/ 38 h 62"/>
                  <a:gd name="T38" fmla="*/ 22 w 42"/>
                  <a:gd name="T39" fmla="*/ 44 h 62"/>
                  <a:gd name="T40" fmla="*/ 20 w 42"/>
                  <a:gd name="T41" fmla="*/ 52 h 62"/>
                  <a:gd name="T42" fmla="*/ 24 w 42"/>
                  <a:gd name="T43"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62">
                    <a:moveTo>
                      <a:pt x="24" y="60"/>
                    </a:moveTo>
                    <a:lnTo>
                      <a:pt x="14" y="62"/>
                    </a:lnTo>
                    <a:lnTo>
                      <a:pt x="8" y="54"/>
                    </a:lnTo>
                    <a:lnTo>
                      <a:pt x="4" y="46"/>
                    </a:lnTo>
                    <a:lnTo>
                      <a:pt x="0" y="34"/>
                    </a:lnTo>
                    <a:lnTo>
                      <a:pt x="0" y="20"/>
                    </a:lnTo>
                    <a:lnTo>
                      <a:pt x="8" y="12"/>
                    </a:lnTo>
                    <a:lnTo>
                      <a:pt x="14" y="18"/>
                    </a:lnTo>
                    <a:lnTo>
                      <a:pt x="22" y="12"/>
                    </a:lnTo>
                    <a:lnTo>
                      <a:pt x="26" y="6"/>
                    </a:lnTo>
                    <a:lnTo>
                      <a:pt x="34" y="0"/>
                    </a:lnTo>
                    <a:lnTo>
                      <a:pt x="38" y="4"/>
                    </a:lnTo>
                    <a:lnTo>
                      <a:pt x="36" y="12"/>
                    </a:lnTo>
                    <a:lnTo>
                      <a:pt x="32" y="16"/>
                    </a:lnTo>
                    <a:lnTo>
                      <a:pt x="34" y="22"/>
                    </a:lnTo>
                    <a:lnTo>
                      <a:pt x="42" y="26"/>
                    </a:lnTo>
                    <a:lnTo>
                      <a:pt x="42" y="32"/>
                    </a:lnTo>
                    <a:lnTo>
                      <a:pt x="32" y="34"/>
                    </a:lnTo>
                    <a:lnTo>
                      <a:pt x="24" y="38"/>
                    </a:lnTo>
                    <a:lnTo>
                      <a:pt x="22" y="44"/>
                    </a:lnTo>
                    <a:lnTo>
                      <a:pt x="20" y="52"/>
                    </a:lnTo>
                    <a:lnTo>
                      <a:pt x="24" y="6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33" name="Freeform 160"/>
              <p:cNvSpPr>
                <a:spLocks/>
              </p:cNvSpPr>
              <p:nvPr/>
            </p:nvSpPr>
            <p:spPr bwMode="gray">
              <a:xfrm>
                <a:off x="4983025" y="3277464"/>
                <a:ext cx="19692" cy="23400"/>
              </a:xfrm>
              <a:custGeom>
                <a:avLst/>
                <a:gdLst>
                  <a:gd name="T0" fmla="*/ 2 w 12"/>
                  <a:gd name="T1" fmla="*/ 0 h 14"/>
                  <a:gd name="T2" fmla="*/ 12 w 12"/>
                  <a:gd name="T3" fmla="*/ 0 h 14"/>
                  <a:gd name="T4" fmla="*/ 12 w 12"/>
                  <a:gd name="T5" fmla="*/ 8 h 14"/>
                  <a:gd name="T6" fmla="*/ 12 w 12"/>
                  <a:gd name="T7" fmla="*/ 14 h 14"/>
                  <a:gd name="T8" fmla="*/ 4 w 12"/>
                  <a:gd name="T9" fmla="*/ 14 h 14"/>
                  <a:gd name="T10" fmla="*/ 0 w 12"/>
                  <a:gd name="T11" fmla="*/ 8 h 14"/>
                  <a:gd name="T12" fmla="*/ 2 w 12"/>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2" h="14">
                    <a:moveTo>
                      <a:pt x="2" y="0"/>
                    </a:moveTo>
                    <a:lnTo>
                      <a:pt x="12" y="0"/>
                    </a:lnTo>
                    <a:lnTo>
                      <a:pt x="12" y="8"/>
                    </a:lnTo>
                    <a:lnTo>
                      <a:pt x="12" y="14"/>
                    </a:lnTo>
                    <a:lnTo>
                      <a:pt x="4" y="14"/>
                    </a:lnTo>
                    <a:lnTo>
                      <a:pt x="0" y="8"/>
                    </a:lnTo>
                    <a:lnTo>
                      <a:pt x="2"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34" name="Freeform 161"/>
              <p:cNvSpPr>
                <a:spLocks/>
              </p:cNvSpPr>
              <p:nvPr/>
            </p:nvSpPr>
            <p:spPr bwMode="gray">
              <a:xfrm>
                <a:off x="5012563" y="3260444"/>
                <a:ext cx="39385" cy="40418"/>
              </a:xfrm>
              <a:custGeom>
                <a:avLst/>
                <a:gdLst>
                  <a:gd name="T0" fmla="*/ 0 w 25"/>
                  <a:gd name="T1" fmla="*/ 6 h 24"/>
                  <a:gd name="T2" fmla="*/ 7 w 25"/>
                  <a:gd name="T3" fmla="*/ 6 h 24"/>
                  <a:gd name="T4" fmla="*/ 15 w 25"/>
                  <a:gd name="T5" fmla="*/ 8 h 24"/>
                  <a:gd name="T6" fmla="*/ 15 w 25"/>
                  <a:gd name="T7" fmla="*/ 2 h 24"/>
                  <a:gd name="T8" fmla="*/ 23 w 25"/>
                  <a:gd name="T9" fmla="*/ 0 h 24"/>
                  <a:gd name="T10" fmla="*/ 25 w 25"/>
                  <a:gd name="T11" fmla="*/ 4 h 24"/>
                  <a:gd name="T12" fmla="*/ 21 w 25"/>
                  <a:gd name="T13" fmla="*/ 10 h 24"/>
                  <a:gd name="T14" fmla="*/ 15 w 25"/>
                  <a:gd name="T15" fmla="*/ 12 h 24"/>
                  <a:gd name="T16" fmla="*/ 15 w 25"/>
                  <a:gd name="T17" fmla="*/ 18 h 24"/>
                  <a:gd name="T18" fmla="*/ 15 w 25"/>
                  <a:gd name="T19" fmla="*/ 24 h 24"/>
                  <a:gd name="T20" fmla="*/ 3 w 25"/>
                  <a:gd name="T21" fmla="*/ 20 h 24"/>
                  <a:gd name="T22" fmla="*/ 0 w 25"/>
                  <a:gd name="T23" fmla="*/ 14 h 24"/>
                  <a:gd name="T24" fmla="*/ 0 w 25"/>
                  <a:gd name="T25"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4">
                    <a:moveTo>
                      <a:pt x="0" y="6"/>
                    </a:moveTo>
                    <a:lnTo>
                      <a:pt x="7" y="6"/>
                    </a:lnTo>
                    <a:lnTo>
                      <a:pt x="15" y="8"/>
                    </a:lnTo>
                    <a:lnTo>
                      <a:pt x="15" y="2"/>
                    </a:lnTo>
                    <a:lnTo>
                      <a:pt x="23" y="0"/>
                    </a:lnTo>
                    <a:lnTo>
                      <a:pt x="25" y="4"/>
                    </a:lnTo>
                    <a:lnTo>
                      <a:pt x="21" y="10"/>
                    </a:lnTo>
                    <a:lnTo>
                      <a:pt x="15" y="12"/>
                    </a:lnTo>
                    <a:lnTo>
                      <a:pt x="15" y="18"/>
                    </a:lnTo>
                    <a:lnTo>
                      <a:pt x="15" y="24"/>
                    </a:lnTo>
                    <a:lnTo>
                      <a:pt x="3" y="20"/>
                    </a:lnTo>
                    <a:lnTo>
                      <a:pt x="0" y="14"/>
                    </a:lnTo>
                    <a:lnTo>
                      <a:pt x="0" y="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35" name="Freeform 162"/>
              <p:cNvSpPr>
                <a:spLocks/>
              </p:cNvSpPr>
              <p:nvPr/>
            </p:nvSpPr>
            <p:spPr bwMode="gray">
              <a:xfrm>
                <a:off x="4882592" y="3305118"/>
                <a:ext cx="232372" cy="274407"/>
              </a:xfrm>
              <a:custGeom>
                <a:avLst/>
                <a:gdLst>
                  <a:gd name="T0" fmla="*/ 10 w 143"/>
                  <a:gd name="T1" fmla="*/ 30 h 158"/>
                  <a:gd name="T2" fmla="*/ 18 w 143"/>
                  <a:gd name="T3" fmla="*/ 28 h 158"/>
                  <a:gd name="T4" fmla="*/ 26 w 143"/>
                  <a:gd name="T5" fmla="*/ 28 h 158"/>
                  <a:gd name="T6" fmla="*/ 36 w 143"/>
                  <a:gd name="T7" fmla="*/ 32 h 158"/>
                  <a:gd name="T8" fmla="*/ 40 w 143"/>
                  <a:gd name="T9" fmla="*/ 26 h 158"/>
                  <a:gd name="T10" fmla="*/ 48 w 143"/>
                  <a:gd name="T11" fmla="*/ 22 h 158"/>
                  <a:gd name="T12" fmla="*/ 46 w 143"/>
                  <a:gd name="T13" fmla="*/ 16 h 158"/>
                  <a:gd name="T14" fmla="*/ 44 w 143"/>
                  <a:gd name="T15" fmla="*/ 8 h 158"/>
                  <a:gd name="T16" fmla="*/ 46 w 143"/>
                  <a:gd name="T17" fmla="*/ 2 h 158"/>
                  <a:gd name="T18" fmla="*/ 56 w 143"/>
                  <a:gd name="T19" fmla="*/ 0 h 158"/>
                  <a:gd name="T20" fmla="*/ 62 w 143"/>
                  <a:gd name="T21" fmla="*/ 6 h 158"/>
                  <a:gd name="T22" fmla="*/ 64 w 143"/>
                  <a:gd name="T23" fmla="*/ 12 h 158"/>
                  <a:gd name="T24" fmla="*/ 74 w 143"/>
                  <a:gd name="T25" fmla="*/ 16 h 158"/>
                  <a:gd name="T26" fmla="*/ 80 w 143"/>
                  <a:gd name="T27" fmla="*/ 20 h 158"/>
                  <a:gd name="T28" fmla="*/ 89 w 143"/>
                  <a:gd name="T29" fmla="*/ 22 h 158"/>
                  <a:gd name="T30" fmla="*/ 95 w 143"/>
                  <a:gd name="T31" fmla="*/ 16 h 158"/>
                  <a:gd name="T32" fmla="*/ 109 w 143"/>
                  <a:gd name="T33" fmla="*/ 12 h 158"/>
                  <a:gd name="T34" fmla="*/ 117 w 143"/>
                  <a:gd name="T35" fmla="*/ 10 h 158"/>
                  <a:gd name="T36" fmla="*/ 119 w 143"/>
                  <a:gd name="T37" fmla="*/ 16 h 158"/>
                  <a:gd name="T38" fmla="*/ 131 w 143"/>
                  <a:gd name="T39" fmla="*/ 24 h 158"/>
                  <a:gd name="T40" fmla="*/ 135 w 143"/>
                  <a:gd name="T41" fmla="*/ 34 h 158"/>
                  <a:gd name="T42" fmla="*/ 131 w 143"/>
                  <a:gd name="T43" fmla="*/ 46 h 158"/>
                  <a:gd name="T44" fmla="*/ 139 w 143"/>
                  <a:gd name="T45" fmla="*/ 50 h 158"/>
                  <a:gd name="T46" fmla="*/ 137 w 143"/>
                  <a:gd name="T47" fmla="*/ 60 h 158"/>
                  <a:gd name="T48" fmla="*/ 139 w 143"/>
                  <a:gd name="T49" fmla="*/ 74 h 158"/>
                  <a:gd name="T50" fmla="*/ 143 w 143"/>
                  <a:gd name="T51" fmla="*/ 82 h 158"/>
                  <a:gd name="T52" fmla="*/ 137 w 143"/>
                  <a:gd name="T53" fmla="*/ 84 h 158"/>
                  <a:gd name="T54" fmla="*/ 129 w 143"/>
                  <a:gd name="T55" fmla="*/ 86 h 158"/>
                  <a:gd name="T56" fmla="*/ 119 w 143"/>
                  <a:gd name="T57" fmla="*/ 90 h 158"/>
                  <a:gd name="T58" fmla="*/ 107 w 143"/>
                  <a:gd name="T59" fmla="*/ 94 h 158"/>
                  <a:gd name="T60" fmla="*/ 95 w 143"/>
                  <a:gd name="T61" fmla="*/ 100 h 158"/>
                  <a:gd name="T62" fmla="*/ 103 w 143"/>
                  <a:gd name="T63" fmla="*/ 110 h 158"/>
                  <a:gd name="T64" fmla="*/ 111 w 143"/>
                  <a:gd name="T65" fmla="*/ 120 h 158"/>
                  <a:gd name="T66" fmla="*/ 123 w 143"/>
                  <a:gd name="T67" fmla="*/ 128 h 158"/>
                  <a:gd name="T68" fmla="*/ 123 w 143"/>
                  <a:gd name="T69" fmla="*/ 134 h 158"/>
                  <a:gd name="T70" fmla="*/ 115 w 143"/>
                  <a:gd name="T71" fmla="*/ 138 h 158"/>
                  <a:gd name="T72" fmla="*/ 107 w 143"/>
                  <a:gd name="T73" fmla="*/ 142 h 158"/>
                  <a:gd name="T74" fmla="*/ 107 w 143"/>
                  <a:gd name="T75" fmla="*/ 150 h 158"/>
                  <a:gd name="T76" fmla="*/ 95 w 143"/>
                  <a:gd name="T77" fmla="*/ 150 h 158"/>
                  <a:gd name="T78" fmla="*/ 85 w 143"/>
                  <a:gd name="T79" fmla="*/ 156 h 158"/>
                  <a:gd name="T80" fmla="*/ 56 w 143"/>
                  <a:gd name="T81" fmla="*/ 158 h 158"/>
                  <a:gd name="T82" fmla="*/ 58 w 143"/>
                  <a:gd name="T83" fmla="*/ 154 h 158"/>
                  <a:gd name="T84" fmla="*/ 56 w 143"/>
                  <a:gd name="T85" fmla="*/ 152 h 158"/>
                  <a:gd name="T86" fmla="*/ 48 w 143"/>
                  <a:gd name="T87" fmla="*/ 150 h 158"/>
                  <a:gd name="T88" fmla="*/ 38 w 143"/>
                  <a:gd name="T89" fmla="*/ 152 h 158"/>
                  <a:gd name="T90" fmla="*/ 28 w 143"/>
                  <a:gd name="T91" fmla="*/ 152 h 158"/>
                  <a:gd name="T92" fmla="*/ 22 w 143"/>
                  <a:gd name="T93" fmla="*/ 152 h 158"/>
                  <a:gd name="T94" fmla="*/ 22 w 143"/>
                  <a:gd name="T95" fmla="*/ 146 h 158"/>
                  <a:gd name="T96" fmla="*/ 32 w 143"/>
                  <a:gd name="T97" fmla="*/ 126 h 158"/>
                  <a:gd name="T98" fmla="*/ 30 w 143"/>
                  <a:gd name="T99" fmla="*/ 122 h 158"/>
                  <a:gd name="T100" fmla="*/ 12 w 143"/>
                  <a:gd name="T101" fmla="*/ 122 h 158"/>
                  <a:gd name="T102" fmla="*/ 8 w 143"/>
                  <a:gd name="T103" fmla="*/ 118 h 158"/>
                  <a:gd name="T104" fmla="*/ 2 w 143"/>
                  <a:gd name="T105" fmla="*/ 114 h 158"/>
                  <a:gd name="T106" fmla="*/ 4 w 143"/>
                  <a:gd name="T107" fmla="*/ 106 h 158"/>
                  <a:gd name="T108" fmla="*/ 2 w 143"/>
                  <a:gd name="T109" fmla="*/ 102 h 158"/>
                  <a:gd name="T110" fmla="*/ 4 w 143"/>
                  <a:gd name="T111" fmla="*/ 96 h 158"/>
                  <a:gd name="T112" fmla="*/ 0 w 143"/>
                  <a:gd name="T113" fmla="*/ 86 h 158"/>
                  <a:gd name="T114" fmla="*/ 0 w 143"/>
                  <a:gd name="T115" fmla="*/ 68 h 158"/>
                  <a:gd name="T116" fmla="*/ 12 w 143"/>
                  <a:gd name="T117" fmla="*/ 60 h 158"/>
                  <a:gd name="T118" fmla="*/ 12 w 143"/>
                  <a:gd name="T119" fmla="*/ 50 h 158"/>
                  <a:gd name="T120" fmla="*/ 16 w 143"/>
                  <a:gd name="T121" fmla="*/ 44 h 158"/>
                  <a:gd name="T122" fmla="*/ 10 w 143"/>
                  <a:gd name="T123" fmla="*/ 3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158">
                    <a:moveTo>
                      <a:pt x="10" y="30"/>
                    </a:moveTo>
                    <a:lnTo>
                      <a:pt x="18" y="28"/>
                    </a:lnTo>
                    <a:lnTo>
                      <a:pt x="26" y="28"/>
                    </a:lnTo>
                    <a:lnTo>
                      <a:pt x="36" y="32"/>
                    </a:lnTo>
                    <a:lnTo>
                      <a:pt x="40" y="26"/>
                    </a:lnTo>
                    <a:lnTo>
                      <a:pt x="48" y="22"/>
                    </a:lnTo>
                    <a:lnTo>
                      <a:pt x="46" y="16"/>
                    </a:lnTo>
                    <a:lnTo>
                      <a:pt x="44" y="8"/>
                    </a:lnTo>
                    <a:lnTo>
                      <a:pt x="46" y="2"/>
                    </a:lnTo>
                    <a:lnTo>
                      <a:pt x="56" y="0"/>
                    </a:lnTo>
                    <a:lnTo>
                      <a:pt x="62" y="6"/>
                    </a:lnTo>
                    <a:lnTo>
                      <a:pt x="64" y="12"/>
                    </a:lnTo>
                    <a:lnTo>
                      <a:pt x="74" y="16"/>
                    </a:lnTo>
                    <a:lnTo>
                      <a:pt x="80" y="20"/>
                    </a:lnTo>
                    <a:lnTo>
                      <a:pt x="89" y="22"/>
                    </a:lnTo>
                    <a:lnTo>
                      <a:pt x="95" y="16"/>
                    </a:lnTo>
                    <a:lnTo>
                      <a:pt x="109" y="12"/>
                    </a:lnTo>
                    <a:lnTo>
                      <a:pt x="117" y="10"/>
                    </a:lnTo>
                    <a:lnTo>
                      <a:pt x="119" y="16"/>
                    </a:lnTo>
                    <a:lnTo>
                      <a:pt x="131" y="24"/>
                    </a:lnTo>
                    <a:lnTo>
                      <a:pt x="135" y="34"/>
                    </a:lnTo>
                    <a:lnTo>
                      <a:pt x="131" y="46"/>
                    </a:lnTo>
                    <a:lnTo>
                      <a:pt x="139" y="50"/>
                    </a:lnTo>
                    <a:lnTo>
                      <a:pt x="137" y="60"/>
                    </a:lnTo>
                    <a:lnTo>
                      <a:pt x="139" y="74"/>
                    </a:lnTo>
                    <a:lnTo>
                      <a:pt x="143" y="82"/>
                    </a:lnTo>
                    <a:lnTo>
                      <a:pt x="137" y="84"/>
                    </a:lnTo>
                    <a:lnTo>
                      <a:pt x="129" y="86"/>
                    </a:lnTo>
                    <a:lnTo>
                      <a:pt x="119" y="90"/>
                    </a:lnTo>
                    <a:lnTo>
                      <a:pt x="107" y="94"/>
                    </a:lnTo>
                    <a:lnTo>
                      <a:pt x="95" y="100"/>
                    </a:lnTo>
                    <a:lnTo>
                      <a:pt x="103" y="110"/>
                    </a:lnTo>
                    <a:lnTo>
                      <a:pt x="111" y="120"/>
                    </a:lnTo>
                    <a:lnTo>
                      <a:pt x="123" y="128"/>
                    </a:lnTo>
                    <a:lnTo>
                      <a:pt x="123" y="134"/>
                    </a:lnTo>
                    <a:lnTo>
                      <a:pt x="115" y="138"/>
                    </a:lnTo>
                    <a:lnTo>
                      <a:pt x="107" y="142"/>
                    </a:lnTo>
                    <a:lnTo>
                      <a:pt x="107" y="150"/>
                    </a:lnTo>
                    <a:lnTo>
                      <a:pt x="95" y="150"/>
                    </a:lnTo>
                    <a:lnTo>
                      <a:pt x="85" y="156"/>
                    </a:lnTo>
                    <a:lnTo>
                      <a:pt x="56" y="158"/>
                    </a:lnTo>
                    <a:lnTo>
                      <a:pt x="58" y="154"/>
                    </a:lnTo>
                    <a:lnTo>
                      <a:pt x="56" y="152"/>
                    </a:lnTo>
                    <a:lnTo>
                      <a:pt x="48" y="150"/>
                    </a:lnTo>
                    <a:lnTo>
                      <a:pt x="38" y="152"/>
                    </a:lnTo>
                    <a:lnTo>
                      <a:pt x="28" y="152"/>
                    </a:lnTo>
                    <a:lnTo>
                      <a:pt x="22" y="152"/>
                    </a:lnTo>
                    <a:lnTo>
                      <a:pt x="22" y="146"/>
                    </a:lnTo>
                    <a:lnTo>
                      <a:pt x="32" y="126"/>
                    </a:lnTo>
                    <a:lnTo>
                      <a:pt x="30" y="122"/>
                    </a:lnTo>
                    <a:lnTo>
                      <a:pt x="12" y="122"/>
                    </a:lnTo>
                    <a:lnTo>
                      <a:pt x="8" y="118"/>
                    </a:lnTo>
                    <a:lnTo>
                      <a:pt x="2" y="114"/>
                    </a:lnTo>
                    <a:lnTo>
                      <a:pt x="4" y="106"/>
                    </a:lnTo>
                    <a:lnTo>
                      <a:pt x="2" y="102"/>
                    </a:lnTo>
                    <a:lnTo>
                      <a:pt x="4" y="96"/>
                    </a:lnTo>
                    <a:lnTo>
                      <a:pt x="0" y="86"/>
                    </a:lnTo>
                    <a:lnTo>
                      <a:pt x="0" y="68"/>
                    </a:lnTo>
                    <a:lnTo>
                      <a:pt x="12" y="60"/>
                    </a:lnTo>
                    <a:lnTo>
                      <a:pt x="12" y="50"/>
                    </a:lnTo>
                    <a:lnTo>
                      <a:pt x="16" y="44"/>
                    </a:lnTo>
                    <a:lnTo>
                      <a:pt x="10" y="3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36" name="Freeform 165"/>
              <p:cNvSpPr>
                <a:spLocks/>
              </p:cNvSpPr>
              <p:nvPr/>
            </p:nvSpPr>
            <p:spPr bwMode="gray">
              <a:xfrm>
                <a:off x="4971207" y="3522092"/>
                <a:ext cx="204804" cy="89342"/>
              </a:xfrm>
              <a:custGeom>
                <a:avLst/>
                <a:gdLst>
                  <a:gd name="T0" fmla="*/ 14 w 127"/>
                  <a:gd name="T1" fmla="*/ 46 h 52"/>
                  <a:gd name="T2" fmla="*/ 12 w 127"/>
                  <a:gd name="T3" fmla="*/ 42 h 52"/>
                  <a:gd name="T4" fmla="*/ 8 w 127"/>
                  <a:gd name="T5" fmla="*/ 42 h 52"/>
                  <a:gd name="T6" fmla="*/ 0 w 127"/>
                  <a:gd name="T7" fmla="*/ 40 h 52"/>
                  <a:gd name="T8" fmla="*/ 2 w 127"/>
                  <a:gd name="T9" fmla="*/ 34 h 52"/>
                  <a:gd name="T10" fmla="*/ 18 w 127"/>
                  <a:gd name="T11" fmla="*/ 34 h 52"/>
                  <a:gd name="T12" fmla="*/ 31 w 127"/>
                  <a:gd name="T13" fmla="*/ 32 h 52"/>
                  <a:gd name="T14" fmla="*/ 41 w 127"/>
                  <a:gd name="T15" fmla="*/ 26 h 52"/>
                  <a:gd name="T16" fmla="*/ 53 w 127"/>
                  <a:gd name="T17" fmla="*/ 26 h 52"/>
                  <a:gd name="T18" fmla="*/ 53 w 127"/>
                  <a:gd name="T19" fmla="*/ 18 h 52"/>
                  <a:gd name="T20" fmla="*/ 69 w 127"/>
                  <a:gd name="T21" fmla="*/ 10 h 52"/>
                  <a:gd name="T22" fmla="*/ 69 w 127"/>
                  <a:gd name="T23" fmla="*/ 4 h 52"/>
                  <a:gd name="T24" fmla="*/ 85 w 127"/>
                  <a:gd name="T25" fmla="*/ 6 h 52"/>
                  <a:gd name="T26" fmla="*/ 87 w 127"/>
                  <a:gd name="T27" fmla="*/ 0 h 52"/>
                  <a:gd name="T28" fmla="*/ 107 w 127"/>
                  <a:gd name="T29" fmla="*/ 8 h 52"/>
                  <a:gd name="T30" fmla="*/ 117 w 127"/>
                  <a:gd name="T31" fmla="*/ 8 h 52"/>
                  <a:gd name="T32" fmla="*/ 119 w 127"/>
                  <a:gd name="T33" fmla="*/ 12 h 52"/>
                  <a:gd name="T34" fmla="*/ 121 w 127"/>
                  <a:gd name="T35" fmla="*/ 20 h 52"/>
                  <a:gd name="T36" fmla="*/ 127 w 127"/>
                  <a:gd name="T37" fmla="*/ 24 h 52"/>
                  <a:gd name="T38" fmla="*/ 117 w 127"/>
                  <a:gd name="T39" fmla="*/ 28 h 52"/>
                  <a:gd name="T40" fmla="*/ 111 w 127"/>
                  <a:gd name="T41" fmla="*/ 34 h 52"/>
                  <a:gd name="T42" fmla="*/ 109 w 127"/>
                  <a:gd name="T43" fmla="*/ 40 h 52"/>
                  <a:gd name="T44" fmla="*/ 103 w 127"/>
                  <a:gd name="T45" fmla="*/ 44 h 52"/>
                  <a:gd name="T46" fmla="*/ 89 w 127"/>
                  <a:gd name="T47" fmla="*/ 50 h 52"/>
                  <a:gd name="T48" fmla="*/ 77 w 127"/>
                  <a:gd name="T49" fmla="*/ 52 h 52"/>
                  <a:gd name="T50" fmla="*/ 67 w 127"/>
                  <a:gd name="T51" fmla="*/ 48 h 52"/>
                  <a:gd name="T52" fmla="*/ 51 w 127"/>
                  <a:gd name="T53" fmla="*/ 50 h 52"/>
                  <a:gd name="T54" fmla="*/ 41 w 127"/>
                  <a:gd name="T55" fmla="*/ 46 h 52"/>
                  <a:gd name="T56" fmla="*/ 41 w 127"/>
                  <a:gd name="T57" fmla="*/ 40 h 52"/>
                  <a:gd name="T58" fmla="*/ 26 w 127"/>
                  <a:gd name="T59" fmla="*/ 40 h 52"/>
                  <a:gd name="T60" fmla="*/ 24 w 127"/>
                  <a:gd name="T61" fmla="*/ 46 h 52"/>
                  <a:gd name="T62" fmla="*/ 14 w 127"/>
                  <a:gd name="T63"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52">
                    <a:moveTo>
                      <a:pt x="14" y="46"/>
                    </a:moveTo>
                    <a:lnTo>
                      <a:pt x="12" y="42"/>
                    </a:lnTo>
                    <a:lnTo>
                      <a:pt x="8" y="42"/>
                    </a:lnTo>
                    <a:lnTo>
                      <a:pt x="0" y="40"/>
                    </a:lnTo>
                    <a:lnTo>
                      <a:pt x="2" y="34"/>
                    </a:lnTo>
                    <a:lnTo>
                      <a:pt x="18" y="34"/>
                    </a:lnTo>
                    <a:lnTo>
                      <a:pt x="31" y="32"/>
                    </a:lnTo>
                    <a:lnTo>
                      <a:pt x="41" y="26"/>
                    </a:lnTo>
                    <a:lnTo>
                      <a:pt x="53" y="26"/>
                    </a:lnTo>
                    <a:lnTo>
                      <a:pt x="53" y="18"/>
                    </a:lnTo>
                    <a:lnTo>
                      <a:pt x="69" y="10"/>
                    </a:lnTo>
                    <a:lnTo>
                      <a:pt x="69" y="4"/>
                    </a:lnTo>
                    <a:lnTo>
                      <a:pt x="85" y="6"/>
                    </a:lnTo>
                    <a:lnTo>
                      <a:pt x="87" y="0"/>
                    </a:lnTo>
                    <a:lnTo>
                      <a:pt x="107" y="8"/>
                    </a:lnTo>
                    <a:lnTo>
                      <a:pt x="117" y="8"/>
                    </a:lnTo>
                    <a:lnTo>
                      <a:pt x="119" y="12"/>
                    </a:lnTo>
                    <a:lnTo>
                      <a:pt x="121" y="20"/>
                    </a:lnTo>
                    <a:lnTo>
                      <a:pt x="127" y="24"/>
                    </a:lnTo>
                    <a:lnTo>
                      <a:pt x="117" y="28"/>
                    </a:lnTo>
                    <a:lnTo>
                      <a:pt x="111" y="34"/>
                    </a:lnTo>
                    <a:lnTo>
                      <a:pt x="109" y="40"/>
                    </a:lnTo>
                    <a:lnTo>
                      <a:pt x="103" y="44"/>
                    </a:lnTo>
                    <a:lnTo>
                      <a:pt x="89" y="50"/>
                    </a:lnTo>
                    <a:lnTo>
                      <a:pt x="77" y="52"/>
                    </a:lnTo>
                    <a:lnTo>
                      <a:pt x="67" y="48"/>
                    </a:lnTo>
                    <a:lnTo>
                      <a:pt x="51" y="50"/>
                    </a:lnTo>
                    <a:lnTo>
                      <a:pt x="41" y="46"/>
                    </a:lnTo>
                    <a:lnTo>
                      <a:pt x="41" y="40"/>
                    </a:lnTo>
                    <a:lnTo>
                      <a:pt x="26" y="40"/>
                    </a:lnTo>
                    <a:lnTo>
                      <a:pt x="24" y="46"/>
                    </a:lnTo>
                    <a:lnTo>
                      <a:pt x="14" y="4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37" name="Freeform 173"/>
              <p:cNvSpPr>
                <a:spLocks/>
              </p:cNvSpPr>
              <p:nvPr/>
            </p:nvSpPr>
            <p:spPr bwMode="gray">
              <a:xfrm>
                <a:off x="5051947" y="3894349"/>
                <a:ext cx="68924" cy="40418"/>
              </a:xfrm>
              <a:custGeom>
                <a:avLst/>
                <a:gdLst>
                  <a:gd name="T0" fmla="*/ 2 w 42"/>
                  <a:gd name="T1" fmla="*/ 0 h 24"/>
                  <a:gd name="T2" fmla="*/ 16 w 42"/>
                  <a:gd name="T3" fmla="*/ 0 h 24"/>
                  <a:gd name="T4" fmla="*/ 26 w 42"/>
                  <a:gd name="T5" fmla="*/ 0 h 24"/>
                  <a:gd name="T6" fmla="*/ 42 w 42"/>
                  <a:gd name="T7" fmla="*/ 0 h 24"/>
                  <a:gd name="T8" fmla="*/ 42 w 42"/>
                  <a:gd name="T9" fmla="*/ 4 h 24"/>
                  <a:gd name="T10" fmla="*/ 36 w 42"/>
                  <a:gd name="T11" fmla="*/ 10 h 24"/>
                  <a:gd name="T12" fmla="*/ 38 w 42"/>
                  <a:gd name="T13" fmla="*/ 18 h 24"/>
                  <a:gd name="T14" fmla="*/ 34 w 42"/>
                  <a:gd name="T15" fmla="*/ 24 h 24"/>
                  <a:gd name="T16" fmla="*/ 26 w 42"/>
                  <a:gd name="T17" fmla="*/ 16 h 24"/>
                  <a:gd name="T18" fmla="*/ 16 w 42"/>
                  <a:gd name="T19" fmla="*/ 16 h 24"/>
                  <a:gd name="T20" fmla="*/ 10 w 42"/>
                  <a:gd name="T21" fmla="*/ 10 h 24"/>
                  <a:gd name="T22" fmla="*/ 0 w 42"/>
                  <a:gd name="T23" fmla="*/ 8 h 24"/>
                  <a:gd name="T24" fmla="*/ 2 w 42"/>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4">
                    <a:moveTo>
                      <a:pt x="2" y="0"/>
                    </a:moveTo>
                    <a:lnTo>
                      <a:pt x="16" y="0"/>
                    </a:lnTo>
                    <a:lnTo>
                      <a:pt x="26" y="0"/>
                    </a:lnTo>
                    <a:lnTo>
                      <a:pt x="42" y="0"/>
                    </a:lnTo>
                    <a:lnTo>
                      <a:pt x="42" y="4"/>
                    </a:lnTo>
                    <a:lnTo>
                      <a:pt x="36" y="10"/>
                    </a:lnTo>
                    <a:lnTo>
                      <a:pt x="38" y="18"/>
                    </a:lnTo>
                    <a:lnTo>
                      <a:pt x="34" y="24"/>
                    </a:lnTo>
                    <a:lnTo>
                      <a:pt x="26" y="16"/>
                    </a:lnTo>
                    <a:lnTo>
                      <a:pt x="16" y="16"/>
                    </a:lnTo>
                    <a:lnTo>
                      <a:pt x="10" y="10"/>
                    </a:lnTo>
                    <a:lnTo>
                      <a:pt x="0" y="8"/>
                    </a:lnTo>
                    <a:lnTo>
                      <a:pt x="2"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38" name="Freeform 174"/>
              <p:cNvSpPr>
                <a:spLocks/>
              </p:cNvSpPr>
              <p:nvPr/>
            </p:nvSpPr>
            <p:spPr bwMode="gray">
              <a:xfrm>
                <a:off x="4902285" y="3590161"/>
                <a:ext cx="301296" cy="306315"/>
              </a:xfrm>
              <a:custGeom>
                <a:avLst/>
                <a:gdLst>
                  <a:gd name="T0" fmla="*/ 10 w 187"/>
                  <a:gd name="T1" fmla="*/ 58 h 176"/>
                  <a:gd name="T2" fmla="*/ 0 w 187"/>
                  <a:gd name="T3" fmla="*/ 42 h 176"/>
                  <a:gd name="T4" fmla="*/ 2 w 187"/>
                  <a:gd name="T5" fmla="*/ 30 h 176"/>
                  <a:gd name="T6" fmla="*/ 16 w 187"/>
                  <a:gd name="T7" fmla="*/ 22 h 176"/>
                  <a:gd name="T8" fmla="*/ 20 w 187"/>
                  <a:gd name="T9" fmla="*/ 16 h 176"/>
                  <a:gd name="T10" fmla="*/ 32 w 187"/>
                  <a:gd name="T11" fmla="*/ 22 h 176"/>
                  <a:gd name="T12" fmla="*/ 36 w 187"/>
                  <a:gd name="T13" fmla="*/ 10 h 176"/>
                  <a:gd name="T14" fmla="*/ 52 w 187"/>
                  <a:gd name="T15" fmla="*/ 14 h 176"/>
                  <a:gd name="T16" fmla="*/ 66 w 187"/>
                  <a:gd name="T17" fmla="*/ 6 h 176"/>
                  <a:gd name="T18" fmla="*/ 83 w 187"/>
                  <a:gd name="T19" fmla="*/ 0 h 176"/>
                  <a:gd name="T20" fmla="*/ 93 w 187"/>
                  <a:gd name="T21" fmla="*/ 10 h 176"/>
                  <a:gd name="T22" fmla="*/ 103 w 187"/>
                  <a:gd name="T23" fmla="*/ 16 h 176"/>
                  <a:gd name="T24" fmla="*/ 95 w 187"/>
                  <a:gd name="T25" fmla="*/ 26 h 176"/>
                  <a:gd name="T26" fmla="*/ 83 w 187"/>
                  <a:gd name="T27" fmla="*/ 42 h 176"/>
                  <a:gd name="T28" fmla="*/ 91 w 187"/>
                  <a:gd name="T29" fmla="*/ 60 h 176"/>
                  <a:gd name="T30" fmla="*/ 111 w 187"/>
                  <a:gd name="T31" fmla="*/ 72 h 176"/>
                  <a:gd name="T32" fmla="*/ 119 w 187"/>
                  <a:gd name="T33" fmla="*/ 94 h 176"/>
                  <a:gd name="T34" fmla="*/ 145 w 187"/>
                  <a:gd name="T35" fmla="*/ 102 h 176"/>
                  <a:gd name="T36" fmla="*/ 145 w 187"/>
                  <a:gd name="T37" fmla="*/ 108 h 176"/>
                  <a:gd name="T38" fmla="*/ 161 w 187"/>
                  <a:gd name="T39" fmla="*/ 118 h 176"/>
                  <a:gd name="T40" fmla="*/ 183 w 187"/>
                  <a:gd name="T41" fmla="*/ 132 h 176"/>
                  <a:gd name="T42" fmla="*/ 181 w 187"/>
                  <a:gd name="T43" fmla="*/ 142 h 176"/>
                  <a:gd name="T44" fmla="*/ 167 w 187"/>
                  <a:gd name="T45" fmla="*/ 130 h 176"/>
                  <a:gd name="T46" fmla="*/ 155 w 187"/>
                  <a:gd name="T47" fmla="*/ 140 h 176"/>
                  <a:gd name="T48" fmla="*/ 165 w 187"/>
                  <a:gd name="T49" fmla="*/ 152 h 176"/>
                  <a:gd name="T50" fmla="*/ 159 w 187"/>
                  <a:gd name="T51" fmla="*/ 158 h 176"/>
                  <a:gd name="T52" fmla="*/ 151 w 187"/>
                  <a:gd name="T53" fmla="*/ 172 h 176"/>
                  <a:gd name="T54" fmla="*/ 141 w 187"/>
                  <a:gd name="T55" fmla="*/ 170 h 176"/>
                  <a:gd name="T56" fmla="*/ 147 w 187"/>
                  <a:gd name="T57" fmla="*/ 148 h 176"/>
                  <a:gd name="T58" fmla="*/ 131 w 187"/>
                  <a:gd name="T59" fmla="*/ 132 h 176"/>
                  <a:gd name="T60" fmla="*/ 119 w 187"/>
                  <a:gd name="T61" fmla="*/ 126 h 176"/>
                  <a:gd name="T62" fmla="*/ 95 w 187"/>
                  <a:gd name="T63" fmla="*/ 112 h 176"/>
                  <a:gd name="T64" fmla="*/ 75 w 187"/>
                  <a:gd name="T65" fmla="*/ 92 h 176"/>
                  <a:gd name="T66" fmla="*/ 54 w 187"/>
                  <a:gd name="T67" fmla="*/ 68 h 176"/>
                  <a:gd name="T68" fmla="*/ 40 w 187"/>
                  <a:gd name="T69" fmla="*/ 56 h 176"/>
                  <a:gd name="T70" fmla="*/ 20 w 187"/>
                  <a:gd name="T71" fmla="*/ 58 h 176"/>
                  <a:gd name="T72" fmla="*/ 10 w 187"/>
                  <a:gd name="T73" fmla="*/ 6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7" h="176">
                    <a:moveTo>
                      <a:pt x="10" y="66"/>
                    </a:moveTo>
                    <a:lnTo>
                      <a:pt x="10" y="58"/>
                    </a:lnTo>
                    <a:lnTo>
                      <a:pt x="2" y="58"/>
                    </a:lnTo>
                    <a:lnTo>
                      <a:pt x="0" y="42"/>
                    </a:lnTo>
                    <a:lnTo>
                      <a:pt x="4" y="34"/>
                    </a:lnTo>
                    <a:lnTo>
                      <a:pt x="2" y="30"/>
                    </a:lnTo>
                    <a:lnTo>
                      <a:pt x="2" y="24"/>
                    </a:lnTo>
                    <a:lnTo>
                      <a:pt x="16" y="22"/>
                    </a:lnTo>
                    <a:lnTo>
                      <a:pt x="16" y="18"/>
                    </a:lnTo>
                    <a:lnTo>
                      <a:pt x="20" y="16"/>
                    </a:lnTo>
                    <a:lnTo>
                      <a:pt x="26" y="20"/>
                    </a:lnTo>
                    <a:lnTo>
                      <a:pt x="32" y="22"/>
                    </a:lnTo>
                    <a:lnTo>
                      <a:pt x="36" y="20"/>
                    </a:lnTo>
                    <a:lnTo>
                      <a:pt x="36" y="10"/>
                    </a:lnTo>
                    <a:lnTo>
                      <a:pt x="42" y="16"/>
                    </a:lnTo>
                    <a:lnTo>
                      <a:pt x="52" y="14"/>
                    </a:lnTo>
                    <a:lnTo>
                      <a:pt x="56" y="6"/>
                    </a:lnTo>
                    <a:lnTo>
                      <a:pt x="66" y="6"/>
                    </a:lnTo>
                    <a:lnTo>
                      <a:pt x="68" y="0"/>
                    </a:lnTo>
                    <a:lnTo>
                      <a:pt x="83" y="0"/>
                    </a:lnTo>
                    <a:lnTo>
                      <a:pt x="83" y="6"/>
                    </a:lnTo>
                    <a:lnTo>
                      <a:pt x="93" y="10"/>
                    </a:lnTo>
                    <a:lnTo>
                      <a:pt x="109" y="8"/>
                    </a:lnTo>
                    <a:lnTo>
                      <a:pt x="103" y="16"/>
                    </a:lnTo>
                    <a:lnTo>
                      <a:pt x="101" y="24"/>
                    </a:lnTo>
                    <a:lnTo>
                      <a:pt x="95" y="26"/>
                    </a:lnTo>
                    <a:lnTo>
                      <a:pt x="83" y="32"/>
                    </a:lnTo>
                    <a:lnTo>
                      <a:pt x="83" y="42"/>
                    </a:lnTo>
                    <a:lnTo>
                      <a:pt x="83" y="52"/>
                    </a:lnTo>
                    <a:lnTo>
                      <a:pt x="91" y="60"/>
                    </a:lnTo>
                    <a:lnTo>
                      <a:pt x="101" y="66"/>
                    </a:lnTo>
                    <a:lnTo>
                      <a:pt x="111" y="72"/>
                    </a:lnTo>
                    <a:lnTo>
                      <a:pt x="113" y="84"/>
                    </a:lnTo>
                    <a:lnTo>
                      <a:pt x="119" y="94"/>
                    </a:lnTo>
                    <a:lnTo>
                      <a:pt x="129" y="102"/>
                    </a:lnTo>
                    <a:lnTo>
                      <a:pt x="145" y="102"/>
                    </a:lnTo>
                    <a:lnTo>
                      <a:pt x="149" y="106"/>
                    </a:lnTo>
                    <a:lnTo>
                      <a:pt x="145" y="108"/>
                    </a:lnTo>
                    <a:lnTo>
                      <a:pt x="151" y="114"/>
                    </a:lnTo>
                    <a:lnTo>
                      <a:pt x="161" y="118"/>
                    </a:lnTo>
                    <a:lnTo>
                      <a:pt x="175" y="124"/>
                    </a:lnTo>
                    <a:lnTo>
                      <a:pt x="183" y="132"/>
                    </a:lnTo>
                    <a:lnTo>
                      <a:pt x="187" y="138"/>
                    </a:lnTo>
                    <a:lnTo>
                      <a:pt x="181" y="142"/>
                    </a:lnTo>
                    <a:lnTo>
                      <a:pt x="175" y="136"/>
                    </a:lnTo>
                    <a:lnTo>
                      <a:pt x="167" y="130"/>
                    </a:lnTo>
                    <a:lnTo>
                      <a:pt x="159" y="132"/>
                    </a:lnTo>
                    <a:lnTo>
                      <a:pt x="155" y="140"/>
                    </a:lnTo>
                    <a:lnTo>
                      <a:pt x="161" y="148"/>
                    </a:lnTo>
                    <a:lnTo>
                      <a:pt x="165" y="152"/>
                    </a:lnTo>
                    <a:lnTo>
                      <a:pt x="167" y="156"/>
                    </a:lnTo>
                    <a:lnTo>
                      <a:pt x="159" y="158"/>
                    </a:lnTo>
                    <a:lnTo>
                      <a:pt x="157" y="164"/>
                    </a:lnTo>
                    <a:lnTo>
                      <a:pt x="151" y="172"/>
                    </a:lnTo>
                    <a:lnTo>
                      <a:pt x="145" y="176"/>
                    </a:lnTo>
                    <a:lnTo>
                      <a:pt x="141" y="170"/>
                    </a:lnTo>
                    <a:lnTo>
                      <a:pt x="143" y="162"/>
                    </a:lnTo>
                    <a:lnTo>
                      <a:pt x="147" y="148"/>
                    </a:lnTo>
                    <a:lnTo>
                      <a:pt x="143" y="136"/>
                    </a:lnTo>
                    <a:lnTo>
                      <a:pt x="131" y="132"/>
                    </a:lnTo>
                    <a:lnTo>
                      <a:pt x="129" y="126"/>
                    </a:lnTo>
                    <a:lnTo>
                      <a:pt x="119" y="126"/>
                    </a:lnTo>
                    <a:lnTo>
                      <a:pt x="109" y="112"/>
                    </a:lnTo>
                    <a:lnTo>
                      <a:pt x="95" y="112"/>
                    </a:lnTo>
                    <a:lnTo>
                      <a:pt x="83" y="96"/>
                    </a:lnTo>
                    <a:lnTo>
                      <a:pt x="75" y="92"/>
                    </a:lnTo>
                    <a:lnTo>
                      <a:pt x="56" y="84"/>
                    </a:lnTo>
                    <a:lnTo>
                      <a:pt x="54" y="68"/>
                    </a:lnTo>
                    <a:lnTo>
                      <a:pt x="52" y="60"/>
                    </a:lnTo>
                    <a:lnTo>
                      <a:pt x="40" y="56"/>
                    </a:lnTo>
                    <a:lnTo>
                      <a:pt x="26" y="52"/>
                    </a:lnTo>
                    <a:lnTo>
                      <a:pt x="20" y="58"/>
                    </a:lnTo>
                    <a:lnTo>
                      <a:pt x="18" y="64"/>
                    </a:lnTo>
                    <a:lnTo>
                      <a:pt x="10" y="6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39" name="Freeform 179"/>
              <p:cNvSpPr>
                <a:spLocks/>
              </p:cNvSpPr>
              <p:nvPr/>
            </p:nvSpPr>
            <p:spPr bwMode="gray">
              <a:xfrm>
                <a:off x="5394598" y="3762461"/>
                <a:ext cx="66956" cy="51052"/>
              </a:xfrm>
              <a:custGeom>
                <a:avLst/>
                <a:gdLst>
                  <a:gd name="T0" fmla="*/ 0 w 42"/>
                  <a:gd name="T1" fmla="*/ 14 h 30"/>
                  <a:gd name="T2" fmla="*/ 0 w 42"/>
                  <a:gd name="T3" fmla="*/ 20 h 30"/>
                  <a:gd name="T4" fmla="*/ 2 w 42"/>
                  <a:gd name="T5" fmla="*/ 26 h 30"/>
                  <a:gd name="T6" fmla="*/ 10 w 42"/>
                  <a:gd name="T7" fmla="*/ 26 h 30"/>
                  <a:gd name="T8" fmla="*/ 4 w 42"/>
                  <a:gd name="T9" fmla="*/ 30 h 30"/>
                  <a:gd name="T10" fmla="*/ 14 w 42"/>
                  <a:gd name="T11" fmla="*/ 28 h 30"/>
                  <a:gd name="T12" fmla="*/ 26 w 42"/>
                  <a:gd name="T13" fmla="*/ 20 h 30"/>
                  <a:gd name="T14" fmla="*/ 34 w 42"/>
                  <a:gd name="T15" fmla="*/ 16 h 30"/>
                  <a:gd name="T16" fmla="*/ 42 w 42"/>
                  <a:gd name="T17" fmla="*/ 18 h 30"/>
                  <a:gd name="T18" fmla="*/ 38 w 42"/>
                  <a:gd name="T19" fmla="*/ 14 h 30"/>
                  <a:gd name="T20" fmla="*/ 32 w 42"/>
                  <a:gd name="T21" fmla="*/ 10 h 30"/>
                  <a:gd name="T22" fmla="*/ 30 w 42"/>
                  <a:gd name="T23" fmla="*/ 4 h 30"/>
                  <a:gd name="T24" fmla="*/ 22 w 42"/>
                  <a:gd name="T25" fmla="*/ 4 h 30"/>
                  <a:gd name="T26" fmla="*/ 12 w 42"/>
                  <a:gd name="T27" fmla="*/ 0 h 30"/>
                  <a:gd name="T28" fmla="*/ 4 w 42"/>
                  <a:gd name="T29" fmla="*/ 4 h 30"/>
                  <a:gd name="T30" fmla="*/ 0 w 42"/>
                  <a:gd name="T31" fmla="*/ 10 h 30"/>
                  <a:gd name="T32" fmla="*/ 0 w 42"/>
                  <a:gd name="T3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30">
                    <a:moveTo>
                      <a:pt x="0" y="14"/>
                    </a:moveTo>
                    <a:lnTo>
                      <a:pt x="0" y="20"/>
                    </a:lnTo>
                    <a:lnTo>
                      <a:pt x="2" y="26"/>
                    </a:lnTo>
                    <a:lnTo>
                      <a:pt x="10" y="26"/>
                    </a:lnTo>
                    <a:lnTo>
                      <a:pt x="4" y="30"/>
                    </a:lnTo>
                    <a:lnTo>
                      <a:pt x="14" y="28"/>
                    </a:lnTo>
                    <a:lnTo>
                      <a:pt x="26" y="20"/>
                    </a:lnTo>
                    <a:lnTo>
                      <a:pt x="34" y="16"/>
                    </a:lnTo>
                    <a:lnTo>
                      <a:pt x="42" y="18"/>
                    </a:lnTo>
                    <a:lnTo>
                      <a:pt x="38" y="14"/>
                    </a:lnTo>
                    <a:lnTo>
                      <a:pt x="32" y="10"/>
                    </a:lnTo>
                    <a:lnTo>
                      <a:pt x="30" y="4"/>
                    </a:lnTo>
                    <a:lnTo>
                      <a:pt x="22" y="4"/>
                    </a:lnTo>
                    <a:lnTo>
                      <a:pt x="12" y="0"/>
                    </a:lnTo>
                    <a:lnTo>
                      <a:pt x="4" y="4"/>
                    </a:lnTo>
                    <a:lnTo>
                      <a:pt x="0" y="10"/>
                    </a:lnTo>
                    <a:lnTo>
                      <a:pt x="0" y="1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40" name="Freeform 180"/>
              <p:cNvSpPr>
                <a:spLocks/>
              </p:cNvSpPr>
              <p:nvPr/>
            </p:nvSpPr>
            <p:spPr bwMode="gray">
              <a:xfrm>
                <a:off x="5329612" y="3973056"/>
                <a:ext cx="70894" cy="19144"/>
              </a:xfrm>
              <a:custGeom>
                <a:avLst/>
                <a:gdLst>
                  <a:gd name="T0" fmla="*/ 4 w 44"/>
                  <a:gd name="T1" fmla="*/ 0 h 10"/>
                  <a:gd name="T2" fmla="*/ 10 w 44"/>
                  <a:gd name="T3" fmla="*/ 0 h 10"/>
                  <a:gd name="T4" fmla="*/ 16 w 44"/>
                  <a:gd name="T5" fmla="*/ 2 h 10"/>
                  <a:gd name="T6" fmla="*/ 22 w 44"/>
                  <a:gd name="T7" fmla="*/ 2 h 10"/>
                  <a:gd name="T8" fmla="*/ 30 w 44"/>
                  <a:gd name="T9" fmla="*/ 2 h 10"/>
                  <a:gd name="T10" fmla="*/ 34 w 44"/>
                  <a:gd name="T11" fmla="*/ 2 h 10"/>
                  <a:gd name="T12" fmla="*/ 42 w 44"/>
                  <a:gd name="T13" fmla="*/ 4 h 10"/>
                  <a:gd name="T14" fmla="*/ 44 w 44"/>
                  <a:gd name="T15" fmla="*/ 8 h 10"/>
                  <a:gd name="T16" fmla="*/ 40 w 44"/>
                  <a:gd name="T17" fmla="*/ 10 h 10"/>
                  <a:gd name="T18" fmla="*/ 32 w 44"/>
                  <a:gd name="T19" fmla="*/ 8 h 10"/>
                  <a:gd name="T20" fmla="*/ 24 w 44"/>
                  <a:gd name="T21" fmla="*/ 8 h 10"/>
                  <a:gd name="T22" fmla="*/ 18 w 44"/>
                  <a:gd name="T23" fmla="*/ 10 h 10"/>
                  <a:gd name="T24" fmla="*/ 16 w 44"/>
                  <a:gd name="T25" fmla="*/ 6 h 10"/>
                  <a:gd name="T26" fmla="*/ 8 w 44"/>
                  <a:gd name="T27" fmla="*/ 6 h 10"/>
                  <a:gd name="T28" fmla="*/ 0 w 44"/>
                  <a:gd name="T29" fmla="*/ 4 h 10"/>
                  <a:gd name="T30" fmla="*/ 4 w 44"/>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10">
                    <a:moveTo>
                      <a:pt x="4" y="0"/>
                    </a:moveTo>
                    <a:lnTo>
                      <a:pt x="10" y="0"/>
                    </a:lnTo>
                    <a:lnTo>
                      <a:pt x="16" y="2"/>
                    </a:lnTo>
                    <a:lnTo>
                      <a:pt x="22" y="2"/>
                    </a:lnTo>
                    <a:lnTo>
                      <a:pt x="30" y="2"/>
                    </a:lnTo>
                    <a:lnTo>
                      <a:pt x="34" y="2"/>
                    </a:lnTo>
                    <a:lnTo>
                      <a:pt x="42" y="4"/>
                    </a:lnTo>
                    <a:lnTo>
                      <a:pt x="44" y="8"/>
                    </a:lnTo>
                    <a:lnTo>
                      <a:pt x="40" y="10"/>
                    </a:lnTo>
                    <a:lnTo>
                      <a:pt x="32" y="8"/>
                    </a:lnTo>
                    <a:lnTo>
                      <a:pt x="24" y="8"/>
                    </a:lnTo>
                    <a:lnTo>
                      <a:pt x="18" y="10"/>
                    </a:lnTo>
                    <a:lnTo>
                      <a:pt x="16" y="6"/>
                    </a:lnTo>
                    <a:lnTo>
                      <a:pt x="8" y="6"/>
                    </a:lnTo>
                    <a:lnTo>
                      <a:pt x="0" y="4"/>
                    </a:lnTo>
                    <a:lnTo>
                      <a:pt x="4"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41" name="Freeform 181"/>
              <p:cNvSpPr>
                <a:spLocks/>
              </p:cNvSpPr>
              <p:nvPr/>
            </p:nvSpPr>
            <p:spPr bwMode="gray">
              <a:xfrm>
                <a:off x="5242967" y="3775224"/>
                <a:ext cx="151633" cy="170175"/>
              </a:xfrm>
              <a:custGeom>
                <a:avLst/>
                <a:gdLst>
                  <a:gd name="T0" fmla="*/ 46 w 94"/>
                  <a:gd name="T1" fmla="*/ 64 h 98"/>
                  <a:gd name="T2" fmla="*/ 38 w 94"/>
                  <a:gd name="T3" fmla="*/ 68 h 98"/>
                  <a:gd name="T4" fmla="*/ 24 w 94"/>
                  <a:gd name="T5" fmla="*/ 66 h 98"/>
                  <a:gd name="T6" fmla="*/ 20 w 94"/>
                  <a:gd name="T7" fmla="*/ 78 h 98"/>
                  <a:gd name="T8" fmla="*/ 26 w 94"/>
                  <a:gd name="T9" fmla="*/ 88 h 98"/>
                  <a:gd name="T10" fmla="*/ 32 w 94"/>
                  <a:gd name="T11" fmla="*/ 86 h 98"/>
                  <a:gd name="T12" fmla="*/ 36 w 94"/>
                  <a:gd name="T13" fmla="*/ 98 h 98"/>
                  <a:gd name="T14" fmla="*/ 42 w 94"/>
                  <a:gd name="T15" fmla="*/ 92 h 98"/>
                  <a:gd name="T16" fmla="*/ 48 w 94"/>
                  <a:gd name="T17" fmla="*/ 94 h 98"/>
                  <a:gd name="T18" fmla="*/ 44 w 94"/>
                  <a:gd name="T19" fmla="*/ 86 h 98"/>
                  <a:gd name="T20" fmla="*/ 42 w 94"/>
                  <a:gd name="T21" fmla="*/ 76 h 98"/>
                  <a:gd name="T22" fmla="*/ 52 w 94"/>
                  <a:gd name="T23" fmla="*/ 74 h 98"/>
                  <a:gd name="T24" fmla="*/ 48 w 94"/>
                  <a:gd name="T25" fmla="*/ 64 h 98"/>
                  <a:gd name="T26" fmla="*/ 58 w 94"/>
                  <a:gd name="T27" fmla="*/ 70 h 98"/>
                  <a:gd name="T28" fmla="*/ 62 w 94"/>
                  <a:gd name="T29" fmla="*/ 60 h 98"/>
                  <a:gd name="T30" fmla="*/ 50 w 94"/>
                  <a:gd name="T31" fmla="*/ 54 h 98"/>
                  <a:gd name="T32" fmla="*/ 44 w 94"/>
                  <a:gd name="T33" fmla="*/ 44 h 98"/>
                  <a:gd name="T34" fmla="*/ 38 w 94"/>
                  <a:gd name="T35" fmla="*/ 32 h 98"/>
                  <a:gd name="T36" fmla="*/ 38 w 94"/>
                  <a:gd name="T37" fmla="*/ 22 h 98"/>
                  <a:gd name="T38" fmla="*/ 48 w 94"/>
                  <a:gd name="T39" fmla="*/ 26 h 98"/>
                  <a:gd name="T40" fmla="*/ 58 w 94"/>
                  <a:gd name="T41" fmla="*/ 26 h 98"/>
                  <a:gd name="T42" fmla="*/ 58 w 94"/>
                  <a:gd name="T43" fmla="*/ 16 h 98"/>
                  <a:gd name="T44" fmla="*/ 70 w 94"/>
                  <a:gd name="T45" fmla="*/ 14 h 98"/>
                  <a:gd name="T46" fmla="*/ 84 w 94"/>
                  <a:gd name="T47" fmla="*/ 14 h 98"/>
                  <a:gd name="T48" fmla="*/ 94 w 94"/>
                  <a:gd name="T49" fmla="*/ 12 h 98"/>
                  <a:gd name="T50" fmla="*/ 86 w 94"/>
                  <a:gd name="T51" fmla="*/ 6 h 98"/>
                  <a:gd name="T52" fmla="*/ 70 w 94"/>
                  <a:gd name="T53" fmla="*/ 4 h 98"/>
                  <a:gd name="T54" fmla="*/ 58 w 94"/>
                  <a:gd name="T55" fmla="*/ 0 h 98"/>
                  <a:gd name="T56" fmla="*/ 40 w 94"/>
                  <a:gd name="T57" fmla="*/ 10 h 98"/>
                  <a:gd name="T58" fmla="*/ 26 w 94"/>
                  <a:gd name="T59" fmla="*/ 12 h 98"/>
                  <a:gd name="T60" fmla="*/ 14 w 94"/>
                  <a:gd name="T61" fmla="*/ 16 h 98"/>
                  <a:gd name="T62" fmla="*/ 10 w 94"/>
                  <a:gd name="T63" fmla="*/ 26 h 98"/>
                  <a:gd name="T64" fmla="*/ 0 w 94"/>
                  <a:gd name="T65" fmla="*/ 38 h 98"/>
                  <a:gd name="T66" fmla="*/ 10 w 94"/>
                  <a:gd name="T67" fmla="*/ 46 h 98"/>
                  <a:gd name="T68" fmla="*/ 20 w 94"/>
                  <a:gd name="T69" fmla="*/ 48 h 98"/>
                  <a:gd name="T70" fmla="*/ 14 w 94"/>
                  <a:gd name="T71" fmla="*/ 58 h 98"/>
                  <a:gd name="T72" fmla="*/ 26 w 94"/>
                  <a:gd name="T73" fmla="*/ 58 h 98"/>
                  <a:gd name="T74" fmla="*/ 42 w 94"/>
                  <a:gd name="T75"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 h="98">
                    <a:moveTo>
                      <a:pt x="42" y="62"/>
                    </a:moveTo>
                    <a:lnTo>
                      <a:pt x="46" y="64"/>
                    </a:lnTo>
                    <a:lnTo>
                      <a:pt x="44" y="68"/>
                    </a:lnTo>
                    <a:lnTo>
                      <a:pt x="38" y="68"/>
                    </a:lnTo>
                    <a:lnTo>
                      <a:pt x="30" y="66"/>
                    </a:lnTo>
                    <a:lnTo>
                      <a:pt x="24" y="66"/>
                    </a:lnTo>
                    <a:lnTo>
                      <a:pt x="20" y="70"/>
                    </a:lnTo>
                    <a:lnTo>
                      <a:pt x="20" y="78"/>
                    </a:lnTo>
                    <a:lnTo>
                      <a:pt x="26" y="82"/>
                    </a:lnTo>
                    <a:lnTo>
                      <a:pt x="26" y="88"/>
                    </a:lnTo>
                    <a:lnTo>
                      <a:pt x="28" y="92"/>
                    </a:lnTo>
                    <a:lnTo>
                      <a:pt x="32" y="86"/>
                    </a:lnTo>
                    <a:lnTo>
                      <a:pt x="34" y="90"/>
                    </a:lnTo>
                    <a:lnTo>
                      <a:pt x="36" y="98"/>
                    </a:lnTo>
                    <a:lnTo>
                      <a:pt x="42" y="96"/>
                    </a:lnTo>
                    <a:lnTo>
                      <a:pt x="42" y="92"/>
                    </a:lnTo>
                    <a:lnTo>
                      <a:pt x="46" y="98"/>
                    </a:lnTo>
                    <a:lnTo>
                      <a:pt x="48" y="94"/>
                    </a:lnTo>
                    <a:lnTo>
                      <a:pt x="48" y="90"/>
                    </a:lnTo>
                    <a:lnTo>
                      <a:pt x="44" y="86"/>
                    </a:lnTo>
                    <a:lnTo>
                      <a:pt x="40" y="80"/>
                    </a:lnTo>
                    <a:lnTo>
                      <a:pt x="42" y="76"/>
                    </a:lnTo>
                    <a:lnTo>
                      <a:pt x="46" y="76"/>
                    </a:lnTo>
                    <a:lnTo>
                      <a:pt x="52" y="74"/>
                    </a:lnTo>
                    <a:lnTo>
                      <a:pt x="48" y="70"/>
                    </a:lnTo>
                    <a:lnTo>
                      <a:pt x="48" y="64"/>
                    </a:lnTo>
                    <a:lnTo>
                      <a:pt x="52" y="68"/>
                    </a:lnTo>
                    <a:lnTo>
                      <a:pt x="58" y="70"/>
                    </a:lnTo>
                    <a:lnTo>
                      <a:pt x="64" y="66"/>
                    </a:lnTo>
                    <a:lnTo>
                      <a:pt x="62" y="60"/>
                    </a:lnTo>
                    <a:lnTo>
                      <a:pt x="58" y="56"/>
                    </a:lnTo>
                    <a:lnTo>
                      <a:pt x="50" y="54"/>
                    </a:lnTo>
                    <a:lnTo>
                      <a:pt x="46" y="50"/>
                    </a:lnTo>
                    <a:lnTo>
                      <a:pt x="44" y="44"/>
                    </a:lnTo>
                    <a:lnTo>
                      <a:pt x="44" y="40"/>
                    </a:lnTo>
                    <a:lnTo>
                      <a:pt x="38" y="32"/>
                    </a:lnTo>
                    <a:lnTo>
                      <a:pt x="36" y="28"/>
                    </a:lnTo>
                    <a:lnTo>
                      <a:pt x="38" y="22"/>
                    </a:lnTo>
                    <a:lnTo>
                      <a:pt x="44" y="20"/>
                    </a:lnTo>
                    <a:lnTo>
                      <a:pt x="48" y="26"/>
                    </a:lnTo>
                    <a:lnTo>
                      <a:pt x="56" y="28"/>
                    </a:lnTo>
                    <a:lnTo>
                      <a:pt x="58" y="26"/>
                    </a:lnTo>
                    <a:lnTo>
                      <a:pt x="60" y="22"/>
                    </a:lnTo>
                    <a:lnTo>
                      <a:pt x="58" y="16"/>
                    </a:lnTo>
                    <a:lnTo>
                      <a:pt x="64" y="16"/>
                    </a:lnTo>
                    <a:lnTo>
                      <a:pt x="70" y="14"/>
                    </a:lnTo>
                    <a:lnTo>
                      <a:pt x="78" y="14"/>
                    </a:lnTo>
                    <a:lnTo>
                      <a:pt x="84" y="14"/>
                    </a:lnTo>
                    <a:lnTo>
                      <a:pt x="90" y="14"/>
                    </a:lnTo>
                    <a:lnTo>
                      <a:pt x="94" y="12"/>
                    </a:lnTo>
                    <a:lnTo>
                      <a:pt x="94" y="6"/>
                    </a:lnTo>
                    <a:lnTo>
                      <a:pt x="86" y="6"/>
                    </a:lnTo>
                    <a:lnTo>
                      <a:pt x="74" y="6"/>
                    </a:lnTo>
                    <a:lnTo>
                      <a:pt x="70" y="4"/>
                    </a:lnTo>
                    <a:lnTo>
                      <a:pt x="64" y="2"/>
                    </a:lnTo>
                    <a:lnTo>
                      <a:pt x="58" y="0"/>
                    </a:lnTo>
                    <a:lnTo>
                      <a:pt x="48" y="4"/>
                    </a:lnTo>
                    <a:lnTo>
                      <a:pt x="40" y="10"/>
                    </a:lnTo>
                    <a:lnTo>
                      <a:pt x="34" y="10"/>
                    </a:lnTo>
                    <a:lnTo>
                      <a:pt x="26" y="12"/>
                    </a:lnTo>
                    <a:lnTo>
                      <a:pt x="18" y="14"/>
                    </a:lnTo>
                    <a:lnTo>
                      <a:pt x="14" y="16"/>
                    </a:lnTo>
                    <a:lnTo>
                      <a:pt x="14" y="20"/>
                    </a:lnTo>
                    <a:lnTo>
                      <a:pt x="10" y="26"/>
                    </a:lnTo>
                    <a:lnTo>
                      <a:pt x="2" y="34"/>
                    </a:lnTo>
                    <a:lnTo>
                      <a:pt x="0" y="38"/>
                    </a:lnTo>
                    <a:lnTo>
                      <a:pt x="4" y="42"/>
                    </a:lnTo>
                    <a:lnTo>
                      <a:pt x="10" y="46"/>
                    </a:lnTo>
                    <a:lnTo>
                      <a:pt x="16" y="46"/>
                    </a:lnTo>
                    <a:lnTo>
                      <a:pt x="20" y="48"/>
                    </a:lnTo>
                    <a:lnTo>
                      <a:pt x="14" y="52"/>
                    </a:lnTo>
                    <a:lnTo>
                      <a:pt x="14" y="58"/>
                    </a:lnTo>
                    <a:lnTo>
                      <a:pt x="18" y="60"/>
                    </a:lnTo>
                    <a:lnTo>
                      <a:pt x="26" y="58"/>
                    </a:lnTo>
                    <a:lnTo>
                      <a:pt x="32" y="60"/>
                    </a:lnTo>
                    <a:lnTo>
                      <a:pt x="42" y="62"/>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556" name="Freeform 171"/>
              <p:cNvSpPr>
                <a:spLocks/>
              </p:cNvSpPr>
              <p:nvPr/>
            </p:nvSpPr>
            <p:spPr bwMode="gray">
              <a:xfrm>
                <a:off x="5201611" y="3626322"/>
                <a:ext cx="112248" cy="136140"/>
              </a:xfrm>
              <a:custGeom>
                <a:avLst/>
                <a:gdLst>
                  <a:gd name="T0" fmla="*/ 14 w 70"/>
                  <a:gd name="T1" fmla="*/ 78 h 78"/>
                  <a:gd name="T2" fmla="*/ 6 w 70"/>
                  <a:gd name="T3" fmla="*/ 72 h 78"/>
                  <a:gd name="T4" fmla="*/ 0 w 70"/>
                  <a:gd name="T5" fmla="*/ 68 h 78"/>
                  <a:gd name="T6" fmla="*/ 2 w 70"/>
                  <a:gd name="T7" fmla="*/ 56 h 78"/>
                  <a:gd name="T8" fmla="*/ 8 w 70"/>
                  <a:gd name="T9" fmla="*/ 56 h 78"/>
                  <a:gd name="T10" fmla="*/ 10 w 70"/>
                  <a:gd name="T11" fmla="*/ 48 h 78"/>
                  <a:gd name="T12" fmla="*/ 18 w 70"/>
                  <a:gd name="T13" fmla="*/ 42 h 78"/>
                  <a:gd name="T14" fmla="*/ 12 w 70"/>
                  <a:gd name="T15" fmla="*/ 34 h 78"/>
                  <a:gd name="T16" fmla="*/ 16 w 70"/>
                  <a:gd name="T17" fmla="*/ 30 h 78"/>
                  <a:gd name="T18" fmla="*/ 14 w 70"/>
                  <a:gd name="T19" fmla="*/ 22 h 78"/>
                  <a:gd name="T20" fmla="*/ 8 w 70"/>
                  <a:gd name="T21" fmla="*/ 22 h 78"/>
                  <a:gd name="T22" fmla="*/ 12 w 70"/>
                  <a:gd name="T23" fmla="*/ 18 h 78"/>
                  <a:gd name="T24" fmla="*/ 6 w 70"/>
                  <a:gd name="T25" fmla="*/ 4 h 78"/>
                  <a:gd name="T26" fmla="*/ 14 w 70"/>
                  <a:gd name="T27" fmla="*/ 0 h 78"/>
                  <a:gd name="T28" fmla="*/ 34 w 70"/>
                  <a:gd name="T29" fmla="*/ 0 h 78"/>
                  <a:gd name="T30" fmla="*/ 36 w 70"/>
                  <a:gd name="T31" fmla="*/ 8 h 78"/>
                  <a:gd name="T32" fmla="*/ 42 w 70"/>
                  <a:gd name="T33" fmla="*/ 16 h 78"/>
                  <a:gd name="T34" fmla="*/ 50 w 70"/>
                  <a:gd name="T35" fmla="*/ 28 h 78"/>
                  <a:gd name="T36" fmla="*/ 66 w 70"/>
                  <a:gd name="T37" fmla="*/ 30 h 78"/>
                  <a:gd name="T38" fmla="*/ 66 w 70"/>
                  <a:gd name="T39" fmla="*/ 40 h 78"/>
                  <a:gd name="T40" fmla="*/ 60 w 70"/>
                  <a:gd name="T41" fmla="*/ 44 h 78"/>
                  <a:gd name="T42" fmla="*/ 66 w 70"/>
                  <a:gd name="T43" fmla="*/ 52 h 78"/>
                  <a:gd name="T44" fmla="*/ 70 w 70"/>
                  <a:gd name="T45" fmla="*/ 58 h 78"/>
                  <a:gd name="T46" fmla="*/ 64 w 70"/>
                  <a:gd name="T47" fmla="*/ 70 h 78"/>
                  <a:gd name="T48" fmla="*/ 54 w 70"/>
                  <a:gd name="T49" fmla="*/ 72 h 78"/>
                  <a:gd name="T50" fmla="*/ 44 w 70"/>
                  <a:gd name="T51" fmla="*/ 76 h 78"/>
                  <a:gd name="T52" fmla="*/ 36 w 70"/>
                  <a:gd name="T53" fmla="*/ 76 h 78"/>
                  <a:gd name="T54" fmla="*/ 28 w 70"/>
                  <a:gd name="T55" fmla="*/ 70 h 78"/>
                  <a:gd name="T56" fmla="*/ 20 w 70"/>
                  <a:gd name="T57" fmla="*/ 68 h 78"/>
                  <a:gd name="T58" fmla="*/ 16 w 70"/>
                  <a:gd name="T59" fmla="*/ 72 h 78"/>
                  <a:gd name="T60" fmla="*/ 14 w 70"/>
                  <a:gd name="T6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78">
                    <a:moveTo>
                      <a:pt x="14" y="78"/>
                    </a:moveTo>
                    <a:lnTo>
                      <a:pt x="6" y="72"/>
                    </a:lnTo>
                    <a:lnTo>
                      <a:pt x="0" y="68"/>
                    </a:lnTo>
                    <a:lnTo>
                      <a:pt x="2" y="56"/>
                    </a:lnTo>
                    <a:lnTo>
                      <a:pt x="8" y="56"/>
                    </a:lnTo>
                    <a:lnTo>
                      <a:pt x="10" y="48"/>
                    </a:lnTo>
                    <a:lnTo>
                      <a:pt x="18" y="42"/>
                    </a:lnTo>
                    <a:lnTo>
                      <a:pt x="12" y="34"/>
                    </a:lnTo>
                    <a:lnTo>
                      <a:pt x="16" y="30"/>
                    </a:lnTo>
                    <a:lnTo>
                      <a:pt x="14" y="22"/>
                    </a:lnTo>
                    <a:lnTo>
                      <a:pt x="8" y="22"/>
                    </a:lnTo>
                    <a:lnTo>
                      <a:pt x="12" y="18"/>
                    </a:lnTo>
                    <a:lnTo>
                      <a:pt x="6" y="4"/>
                    </a:lnTo>
                    <a:lnTo>
                      <a:pt x="14" y="0"/>
                    </a:lnTo>
                    <a:lnTo>
                      <a:pt x="34" y="0"/>
                    </a:lnTo>
                    <a:lnTo>
                      <a:pt x="36" y="8"/>
                    </a:lnTo>
                    <a:lnTo>
                      <a:pt x="42" y="16"/>
                    </a:lnTo>
                    <a:lnTo>
                      <a:pt x="50" y="28"/>
                    </a:lnTo>
                    <a:lnTo>
                      <a:pt x="66" y="30"/>
                    </a:lnTo>
                    <a:lnTo>
                      <a:pt x="66" y="40"/>
                    </a:lnTo>
                    <a:lnTo>
                      <a:pt x="60" y="44"/>
                    </a:lnTo>
                    <a:lnTo>
                      <a:pt x="66" y="52"/>
                    </a:lnTo>
                    <a:lnTo>
                      <a:pt x="70" y="58"/>
                    </a:lnTo>
                    <a:lnTo>
                      <a:pt x="64" y="70"/>
                    </a:lnTo>
                    <a:lnTo>
                      <a:pt x="54" y="72"/>
                    </a:lnTo>
                    <a:lnTo>
                      <a:pt x="44" y="76"/>
                    </a:lnTo>
                    <a:lnTo>
                      <a:pt x="36" y="76"/>
                    </a:lnTo>
                    <a:lnTo>
                      <a:pt x="28" y="70"/>
                    </a:lnTo>
                    <a:lnTo>
                      <a:pt x="20" y="68"/>
                    </a:lnTo>
                    <a:lnTo>
                      <a:pt x="16" y="72"/>
                    </a:lnTo>
                    <a:lnTo>
                      <a:pt x="14" y="78"/>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grpSp>
            <p:nvGrpSpPr>
              <p:cNvPr id="557" name="Group 282"/>
              <p:cNvGrpSpPr>
                <a:grpSpLocks/>
              </p:cNvGrpSpPr>
              <p:nvPr/>
            </p:nvGrpSpPr>
            <p:grpSpPr bwMode="auto">
              <a:xfrm>
                <a:off x="5036193" y="3120051"/>
                <a:ext cx="448991" cy="721117"/>
                <a:chOff x="2890" y="1612"/>
                <a:chExt cx="228" cy="339"/>
              </a:xfrm>
              <a:solidFill>
                <a:schemeClr val="tx2">
                  <a:lumMod val="40000"/>
                  <a:lumOff val="60000"/>
                </a:schemeClr>
              </a:solidFill>
            </p:grpSpPr>
            <p:sp>
              <p:nvSpPr>
                <p:cNvPr id="558" name="Freeform 168"/>
                <p:cNvSpPr>
                  <a:spLocks/>
                </p:cNvSpPr>
                <p:nvPr/>
              </p:nvSpPr>
              <p:spPr bwMode="gray">
                <a:xfrm>
                  <a:off x="2905" y="1833"/>
                  <a:ext cx="43" cy="25"/>
                </a:xfrm>
                <a:custGeom>
                  <a:avLst/>
                  <a:gdLst>
                    <a:gd name="T0" fmla="*/ 10 w 52"/>
                    <a:gd name="T1" fmla="*/ 28 h 30"/>
                    <a:gd name="T2" fmla="*/ 20 w 52"/>
                    <a:gd name="T3" fmla="*/ 30 h 30"/>
                    <a:gd name="T4" fmla="*/ 32 w 52"/>
                    <a:gd name="T5" fmla="*/ 28 h 30"/>
                    <a:gd name="T6" fmla="*/ 38 w 52"/>
                    <a:gd name="T7" fmla="*/ 22 h 30"/>
                    <a:gd name="T8" fmla="*/ 44 w 52"/>
                    <a:gd name="T9" fmla="*/ 16 h 30"/>
                    <a:gd name="T10" fmla="*/ 52 w 52"/>
                    <a:gd name="T11" fmla="*/ 8 h 30"/>
                    <a:gd name="T12" fmla="*/ 50 w 52"/>
                    <a:gd name="T13" fmla="*/ 0 h 30"/>
                    <a:gd name="T14" fmla="*/ 44 w 52"/>
                    <a:gd name="T15" fmla="*/ 4 h 30"/>
                    <a:gd name="T16" fmla="*/ 30 w 52"/>
                    <a:gd name="T17" fmla="*/ 10 h 30"/>
                    <a:gd name="T18" fmla="*/ 18 w 52"/>
                    <a:gd name="T19" fmla="*/ 12 h 30"/>
                    <a:gd name="T20" fmla="*/ 8 w 52"/>
                    <a:gd name="T21" fmla="*/ 8 h 30"/>
                    <a:gd name="T22" fmla="*/ 2 w 52"/>
                    <a:gd name="T23" fmla="*/ 16 h 30"/>
                    <a:gd name="T24" fmla="*/ 0 w 52"/>
                    <a:gd name="T25" fmla="*/ 24 h 30"/>
                    <a:gd name="T26" fmla="*/ 10 w 52"/>
                    <a:gd name="T27"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30">
                      <a:moveTo>
                        <a:pt x="10" y="28"/>
                      </a:moveTo>
                      <a:lnTo>
                        <a:pt x="20" y="30"/>
                      </a:lnTo>
                      <a:lnTo>
                        <a:pt x="32" y="28"/>
                      </a:lnTo>
                      <a:lnTo>
                        <a:pt x="38" y="22"/>
                      </a:lnTo>
                      <a:lnTo>
                        <a:pt x="44" y="16"/>
                      </a:lnTo>
                      <a:lnTo>
                        <a:pt x="52" y="8"/>
                      </a:lnTo>
                      <a:lnTo>
                        <a:pt x="50" y="0"/>
                      </a:lnTo>
                      <a:lnTo>
                        <a:pt x="44" y="4"/>
                      </a:lnTo>
                      <a:lnTo>
                        <a:pt x="30" y="10"/>
                      </a:lnTo>
                      <a:lnTo>
                        <a:pt x="18" y="12"/>
                      </a:lnTo>
                      <a:lnTo>
                        <a:pt x="8" y="8"/>
                      </a:lnTo>
                      <a:lnTo>
                        <a:pt x="2" y="16"/>
                      </a:lnTo>
                      <a:lnTo>
                        <a:pt x="0" y="24"/>
                      </a:lnTo>
                      <a:lnTo>
                        <a:pt x="10" y="28"/>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grpSp>
              <p:nvGrpSpPr>
                <p:cNvPr id="559" name="Group 281"/>
                <p:cNvGrpSpPr>
                  <a:grpSpLocks/>
                </p:cNvGrpSpPr>
                <p:nvPr/>
              </p:nvGrpSpPr>
              <p:grpSpPr bwMode="auto">
                <a:xfrm>
                  <a:off x="2890" y="1612"/>
                  <a:ext cx="211" cy="288"/>
                  <a:chOff x="2890" y="1612"/>
                  <a:chExt cx="211" cy="288"/>
                </a:xfrm>
                <a:grpFill/>
              </p:grpSpPr>
              <p:sp>
                <p:nvSpPr>
                  <p:cNvPr id="565" name="Freeform 164"/>
                  <p:cNvSpPr>
                    <a:spLocks/>
                  </p:cNvSpPr>
                  <p:nvPr/>
                </p:nvSpPr>
                <p:spPr bwMode="gray">
                  <a:xfrm>
                    <a:off x="2952" y="1791"/>
                    <a:ext cx="74" cy="31"/>
                  </a:xfrm>
                  <a:custGeom>
                    <a:avLst/>
                    <a:gdLst>
                      <a:gd name="T0" fmla="*/ 44 w 90"/>
                      <a:gd name="T1" fmla="*/ 2 h 38"/>
                      <a:gd name="T2" fmla="*/ 48 w 90"/>
                      <a:gd name="T3" fmla="*/ 10 h 38"/>
                      <a:gd name="T4" fmla="*/ 58 w 90"/>
                      <a:gd name="T5" fmla="*/ 8 h 38"/>
                      <a:gd name="T6" fmla="*/ 68 w 90"/>
                      <a:gd name="T7" fmla="*/ 4 h 38"/>
                      <a:gd name="T8" fmla="*/ 76 w 90"/>
                      <a:gd name="T9" fmla="*/ 4 h 38"/>
                      <a:gd name="T10" fmla="*/ 86 w 90"/>
                      <a:gd name="T11" fmla="*/ 8 h 38"/>
                      <a:gd name="T12" fmla="*/ 90 w 90"/>
                      <a:gd name="T13" fmla="*/ 12 h 38"/>
                      <a:gd name="T14" fmla="*/ 86 w 90"/>
                      <a:gd name="T15" fmla="*/ 20 h 38"/>
                      <a:gd name="T16" fmla="*/ 82 w 90"/>
                      <a:gd name="T17" fmla="*/ 26 h 38"/>
                      <a:gd name="T18" fmla="*/ 72 w 90"/>
                      <a:gd name="T19" fmla="*/ 24 h 38"/>
                      <a:gd name="T20" fmla="*/ 62 w 90"/>
                      <a:gd name="T21" fmla="*/ 22 h 38"/>
                      <a:gd name="T22" fmla="*/ 56 w 90"/>
                      <a:gd name="T23" fmla="*/ 26 h 38"/>
                      <a:gd name="T24" fmla="*/ 54 w 90"/>
                      <a:gd name="T25" fmla="*/ 28 h 38"/>
                      <a:gd name="T26" fmla="*/ 44 w 90"/>
                      <a:gd name="T27" fmla="*/ 28 h 38"/>
                      <a:gd name="T28" fmla="*/ 38 w 90"/>
                      <a:gd name="T29" fmla="*/ 32 h 38"/>
                      <a:gd name="T30" fmla="*/ 30 w 90"/>
                      <a:gd name="T31" fmla="*/ 32 h 38"/>
                      <a:gd name="T32" fmla="*/ 26 w 90"/>
                      <a:gd name="T33" fmla="*/ 38 h 38"/>
                      <a:gd name="T34" fmla="*/ 18 w 90"/>
                      <a:gd name="T35" fmla="*/ 38 h 38"/>
                      <a:gd name="T36" fmla="*/ 10 w 90"/>
                      <a:gd name="T37" fmla="*/ 36 h 38"/>
                      <a:gd name="T38" fmla="*/ 4 w 90"/>
                      <a:gd name="T39" fmla="*/ 32 h 38"/>
                      <a:gd name="T40" fmla="*/ 2 w 90"/>
                      <a:gd name="T41" fmla="*/ 24 h 38"/>
                      <a:gd name="T42" fmla="*/ 0 w 90"/>
                      <a:gd name="T43" fmla="*/ 20 h 38"/>
                      <a:gd name="T44" fmla="*/ 6 w 90"/>
                      <a:gd name="T45" fmla="*/ 16 h 38"/>
                      <a:gd name="T46" fmla="*/ 16 w 90"/>
                      <a:gd name="T47" fmla="*/ 14 h 38"/>
                      <a:gd name="T48" fmla="*/ 24 w 90"/>
                      <a:gd name="T49" fmla="*/ 6 h 38"/>
                      <a:gd name="T50" fmla="*/ 34 w 90"/>
                      <a:gd name="T51" fmla="*/ 0 h 38"/>
                      <a:gd name="T52" fmla="*/ 44 w 90"/>
                      <a:gd name="T53"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38">
                        <a:moveTo>
                          <a:pt x="44" y="2"/>
                        </a:moveTo>
                        <a:lnTo>
                          <a:pt x="48" y="10"/>
                        </a:lnTo>
                        <a:lnTo>
                          <a:pt x="58" y="8"/>
                        </a:lnTo>
                        <a:lnTo>
                          <a:pt x="68" y="4"/>
                        </a:lnTo>
                        <a:lnTo>
                          <a:pt x="76" y="4"/>
                        </a:lnTo>
                        <a:lnTo>
                          <a:pt x="86" y="8"/>
                        </a:lnTo>
                        <a:lnTo>
                          <a:pt x="90" y="12"/>
                        </a:lnTo>
                        <a:lnTo>
                          <a:pt x="86" y="20"/>
                        </a:lnTo>
                        <a:lnTo>
                          <a:pt x="82" y="26"/>
                        </a:lnTo>
                        <a:lnTo>
                          <a:pt x="72" y="24"/>
                        </a:lnTo>
                        <a:lnTo>
                          <a:pt x="62" y="22"/>
                        </a:lnTo>
                        <a:lnTo>
                          <a:pt x="56" y="26"/>
                        </a:lnTo>
                        <a:lnTo>
                          <a:pt x="54" y="28"/>
                        </a:lnTo>
                        <a:lnTo>
                          <a:pt x="44" y="28"/>
                        </a:lnTo>
                        <a:lnTo>
                          <a:pt x="38" y="32"/>
                        </a:lnTo>
                        <a:lnTo>
                          <a:pt x="30" y="32"/>
                        </a:lnTo>
                        <a:lnTo>
                          <a:pt x="26" y="38"/>
                        </a:lnTo>
                        <a:lnTo>
                          <a:pt x="18" y="38"/>
                        </a:lnTo>
                        <a:lnTo>
                          <a:pt x="10" y="36"/>
                        </a:lnTo>
                        <a:lnTo>
                          <a:pt x="4" y="32"/>
                        </a:lnTo>
                        <a:lnTo>
                          <a:pt x="2" y="24"/>
                        </a:lnTo>
                        <a:lnTo>
                          <a:pt x="0" y="20"/>
                        </a:lnTo>
                        <a:lnTo>
                          <a:pt x="6" y="16"/>
                        </a:lnTo>
                        <a:lnTo>
                          <a:pt x="16" y="14"/>
                        </a:lnTo>
                        <a:lnTo>
                          <a:pt x="24" y="6"/>
                        </a:lnTo>
                        <a:lnTo>
                          <a:pt x="34" y="0"/>
                        </a:lnTo>
                        <a:lnTo>
                          <a:pt x="44" y="2"/>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grpSp>
                <p:nvGrpSpPr>
                  <p:cNvPr id="566" name="Group 280"/>
                  <p:cNvGrpSpPr>
                    <a:grpSpLocks/>
                  </p:cNvGrpSpPr>
                  <p:nvPr/>
                </p:nvGrpSpPr>
                <p:grpSpPr bwMode="auto">
                  <a:xfrm>
                    <a:off x="2890" y="1612"/>
                    <a:ext cx="211" cy="195"/>
                    <a:chOff x="2890" y="1612"/>
                    <a:chExt cx="211" cy="195"/>
                  </a:xfrm>
                  <a:grpFill/>
                </p:grpSpPr>
                <p:sp>
                  <p:nvSpPr>
                    <p:cNvPr id="569" name="Freeform 143"/>
                    <p:cNvSpPr>
                      <a:spLocks/>
                    </p:cNvSpPr>
                    <p:nvPr/>
                  </p:nvSpPr>
                  <p:spPr bwMode="gray">
                    <a:xfrm>
                      <a:off x="3039" y="1612"/>
                      <a:ext cx="58" cy="36"/>
                    </a:xfrm>
                    <a:custGeom>
                      <a:avLst/>
                      <a:gdLst>
                        <a:gd name="T0" fmla="*/ 16 w 70"/>
                        <a:gd name="T1" fmla="*/ 36 h 44"/>
                        <a:gd name="T2" fmla="*/ 28 w 70"/>
                        <a:gd name="T3" fmla="*/ 36 h 44"/>
                        <a:gd name="T4" fmla="*/ 40 w 70"/>
                        <a:gd name="T5" fmla="*/ 40 h 44"/>
                        <a:gd name="T6" fmla="*/ 52 w 70"/>
                        <a:gd name="T7" fmla="*/ 44 h 44"/>
                        <a:gd name="T8" fmla="*/ 62 w 70"/>
                        <a:gd name="T9" fmla="*/ 44 h 44"/>
                        <a:gd name="T10" fmla="*/ 64 w 70"/>
                        <a:gd name="T11" fmla="*/ 32 h 44"/>
                        <a:gd name="T12" fmla="*/ 64 w 70"/>
                        <a:gd name="T13" fmla="*/ 16 h 44"/>
                        <a:gd name="T14" fmla="*/ 70 w 70"/>
                        <a:gd name="T15" fmla="*/ 4 h 44"/>
                        <a:gd name="T16" fmla="*/ 54 w 70"/>
                        <a:gd name="T17" fmla="*/ 6 h 44"/>
                        <a:gd name="T18" fmla="*/ 40 w 70"/>
                        <a:gd name="T19" fmla="*/ 0 h 44"/>
                        <a:gd name="T20" fmla="*/ 18 w 70"/>
                        <a:gd name="T21" fmla="*/ 4 h 44"/>
                        <a:gd name="T22" fmla="*/ 2 w 70"/>
                        <a:gd name="T23" fmla="*/ 8 h 44"/>
                        <a:gd name="T24" fmla="*/ 0 w 70"/>
                        <a:gd name="T25" fmla="*/ 20 h 44"/>
                        <a:gd name="T26" fmla="*/ 6 w 70"/>
                        <a:gd name="T27" fmla="*/ 30 h 44"/>
                        <a:gd name="T28" fmla="*/ 14 w 70"/>
                        <a:gd name="T29" fmla="*/ 30 h 44"/>
                        <a:gd name="T30" fmla="*/ 16 w 70"/>
                        <a:gd name="T31"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44">
                          <a:moveTo>
                            <a:pt x="16" y="36"/>
                          </a:moveTo>
                          <a:lnTo>
                            <a:pt x="28" y="36"/>
                          </a:lnTo>
                          <a:lnTo>
                            <a:pt x="40" y="40"/>
                          </a:lnTo>
                          <a:lnTo>
                            <a:pt x="52" y="44"/>
                          </a:lnTo>
                          <a:lnTo>
                            <a:pt x="62" y="44"/>
                          </a:lnTo>
                          <a:lnTo>
                            <a:pt x="64" y="32"/>
                          </a:lnTo>
                          <a:lnTo>
                            <a:pt x="64" y="16"/>
                          </a:lnTo>
                          <a:lnTo>
                            <a:pt x="70" y="4"/>
                          </a:lnTo>
                          <a:lnTo>
                            <a:pt x="54" y="6"/>
                          </a:lnTo>
                          <a:lnTo>
                            <a:pt x="40" y="0"/>
                          </a:lnTo>
                          <a:lnTo>
                            <a:pt x="18" y="4"/>
                          </a:lnTo>
                          <a:lnTo>
                            <a:pt x="2" y="8"/>
                          </a:lnTo>
                          <a:lnTo>
                            <a:pt x="0" y="20"/>
                          </a:lnTo>
                          <a:lnTo>
                            <a:pt x="6" y="30"/>
                          </a:lnTo>
                          <a:lnTo>
                            <a:pt x="14" y="30"/>
                          </a:lnTo>
                          <a:lnTo>
                            <a:pt x="16" y="36"/>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sp>
                  <p:nvSpPr>
                    <p:cNvPr id="570" name="Freeform 144"/>
                    <p:cNvSpPr>
                      <a:spLocks/>
                    </p:cNvSpPr>
                    <p:nvPr/>
                  </p:nvSpPr>
                  <p:spPr bwMode="gray">
                    <a:xfrm>
                      <a:off x="3006" y="1642"/>
                      <a:ext cx="95" cy="44"/>
                    </a:xfrm>
                    <a:custGeom>
                      <a:avLst/>
                      <a:gdLst>
                        <a:gd name="T0" fmla="*/ 26 w 116"/>
                        <a:gd name="T1" fmla="*/ 12 h 54"/>
                        <a:gd name="T2" fmla="*/ 36 w 116"/>
                        <a:gd name="T3" fmla="*/ 18 h 54"/>
                        <a:gd name="T4" fmla="*/ 46 w 116"/>
                        <a:gd name="T5" fmla="*/ 24 h 54"/>
                        <a:gd name="T6" fmla="*/ 54 w 116"/>
                        <a:gd name="T7" fmla="*/ 18 h 54"/>
                        <a:gd name="T8" fmla="*/ 56 w 116"/>
                        <a:gd name="T9" fmla="*/ 8 h 54"/>
                        <a:gd name="T10" fmla="*/ 56 w 116"/>
                        <a:gd name="T11" fmla="*/ 0 h 54"/>
                        <a:gd name="T12" fmla="*/ 68 w 116"/>
                        <a:gd name="T13" fmla="*/ 0 h 54"/>
                        <a:gd name="T14" fmla="*/ 80 w 116"/>
                        <a:gd name="T15" fmla="*/ 4 h 54"/>
                        <a:gd name="T16" fmla="*/ 88 w 116"/>
                        <a:gd name="T17" fmla="*/ 6 h 54"/>
                        <a:gd name="T18" fmla="*/ 102 w 116"/>
                        <a:gd name="T19" fmla="*/ 8 h 54"/>
                        <a:gd name="T20" fmla="*/ 104 w 116"/>
                        <a:gd name="T21" fmla="*/ 12 h 54"/>
                        <a:gd name="T22" fmla="*/ 108 w 116"/>
                        <a:gd name="T23" fmla="*/ 20 h 54"/>
                        <a:gd name="T24" fmla="*/ 112 w 116"/>
                        <a:gd name="T25" fmla="*/ 36 h 54"/>
                        <a:gd name="T26" fmla="*/ 116 w 116"/>
                        <a:gd name="T27" fmla="*/ 42 h 54"/>
                        <a:gd name="T28" fmla="*/ 104 w 116"/>
                        <a:gd name="T29" fmla="*/ 50 h 54"/>
                        <a:gd name="T30" fmla="*/ 90 w 116"/>
                        <a:gd name="T31" fmla="*/ 54 h 54"/>
                        <a:gd name="T32" fmla="*/ 62 w 116"/>
                        <a:gd name="T33" fmla="*/ 36 h 54"/>
                        <a:gd name="T34" fmla="*/ 10 w 116"/>
                        <a:gd name="T35" fmla="*/ 38 h 54"/>
                        <a:gd name="T36" fmla="*/ 0 w 116"/>
                        <a:gd name="T37" fmla="*/ 40 h 54"/>
                        <a:gd name="T38" fmla="*/ 0 w 116"/>
                        <a:gd name="T39" fmla="*/ 30 h 54"/>
                        <a:gd name="T40" fmla="*/ 8 w 116"/>
                        <a:gd name="T41" fmla="*/ 20 h 54"/>
                        <a:gd name="T42" fmla="*/ 14 w 116"/>
                        <a:gd name="T43" fmla="*/ 10 h 54"/>
                        <a:gd name="T44" fmla="*/ 26 w 116"/>
                        <a:gd name="T45"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6" h="54">
                          <a:moveTo>
                            <a:pt x="26" y="12"/>
                          </a:moveTo>
                          <a:lnTo>
                            <a:pt x="36" y="18"/>
                          </a:lnTo>
                          <a:lnTo>
                            <a:pt x="46" y="24"/>
                          </a:lnTo>
                          <a:lnTo>
                            <a:pt x="54" y="18"/>
                          </a:lnTo>
                          <a:lnTo>
                            <a:pt x="56" y="8"/>
                          </a:lnTo>
                          <a:lnTo>
                            <a:pt x="56" y="0"/>
                          </a:lnTo>
                          <a:lnTo>
                            <a:pt x="68" y="0"/>
                          </a:lnTo>
                          <a:lnTo>
                            <a:pt x="80" y="4"/>
                          </a:lnTo>
                          <a:lnTo>
                            <a:pt x="88" y="6"/>
                          </a:lnTo>
                          <a:lnTo>
                            <a:pt x="102" y="8"/>
                          </a:lnTo>
                          <a:lnTo>
                            <a:pt x="104" y="12"/>
                          </a:lnTo>
                          <a:lnTo>
                            <a:pt x="108" y="20"/>
                          </a:lnTo>
                          <a:lnTo>
                            <a:pt x="112" y="36"/>
                          </a:lnTo>
                          <a:lnTo>
                            <a:pt x="116" y="42"/>
                          </a:lnTo>
                          <a:lnTo>
                            <a:pt x="104" y="50"/>
                          </a:lnTo>
                          <a:lnTo>
                            <a:pt x="90" y="54"/>
                          </a:lnTo>
                          <a:lnTo>
                            <a:pt x="62" y="36"/>
                          </a:lnTo>
                          <a:lnTo>
                            <a:pt x="10" y="38"/>
                          </a:lnTo>
                          <a:lnTo>
                            <a:pt x="0" y="40"/>
                          </a:lnTo>
                          <a:lnTo>
                            <a:pt x="0" y="30"/>
                          </a:lnTo>
                          <a:lnTo>
                            <a:pt x="8" y="20"/>
                          </a:lnTo>
                          <a:lnTo>
                            <a:pt x="14" y="10"/>
                          </a:lnTo>
                          <a:lnTo>
                            <a:pt x="26" y="12"/>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sp>
                  <p:nvSpPr>
                    <p:cNvPr id="571" name="Freeform 145"/>
                    <p:cNvSpPr>
                      <a:spLocks/>
                    </p:cNvSpPr>
                    <p:nvPr/>
                  </p:nvSpPr>
                  <p:spPr bwMode="gray">
                    <a:xfrm>
                      <a:off x="3006" y="1671"/>
                      <a:ext cx="74" cy="44"/>
                    </a:xfrm>
                    <a:custGeom>
                      <a:avLst/>
                      <a:gdLst>
                        <a:gd name="T0" fmla="*/ 0 w 90"/>
                        <a:gd name="T1" fmla="*/ 4 h 54"/>
                        <a:gd name="T2" fmla="*/ 10 w 90"/>
                        <a:gd name="T3" fmla="*/ 2 h 54"/>
                        <a:gd name="T4" fmla="*/ 62 w 90"/>
                        <a:gd name="T5" fmla="*/ 0 h 54"/>
                        <a:gd name="T6" fmla="*/ 90 w 90"/>
                        <a:gd name="T7" fmla="*/ 18 h 54"/>
                        <a:gd name="T8" fmla="*/ 90 w 90"/>
                        <a:gd name="T9" fmla="*/ 30 h 54"/>
                        <a:gd name="T10" fmla="*/ 76 w 90"/>
                        <a:gd name="T11" fmla="*/ 34 h 54"/>
                        <a:gd name="T12" fmla="*/ 74 w 90"/>
                        <a:gd name="T13" fmla="*/ 50 h 54"/>
                        <a:gd name="T14" fmla="*/ 58 w 90"/>
                        <a:gd name="T15" fmla="*/ 52 h 54"/>
                        <a:gd name="T16" fmla="*/ 38 w 90"/>
                        <a:gd name="T17" fmla="*/ 54 h 54"/>
                        <a:gd name="T18" fmla="*/ 28 w 90"/>
                        <a:gd name="T19" fmla="*/ 44 h 54"/>
                        <a:gd name="T20" fmla="*/ 30 w 90"/>
                        <a:gd name="T21" fmla="*/ 34 h 54"/>
                        <a:gd name="T22" fmla="*/ 20 w 90"/>
                        <a:gd name="T23" fmla="*/ 30 h 54"/>
                        <a:gd name="T24" fmla="*/ 4 w 90"/>
                        <a:gd name="T25" fmla="*/ 26 h 54"/>
                        <a:gd name="T26" fmla="*/ 0 w 90"/>
                        <a:gd name="T27"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54">
                          <a:moveTo>
                            <a:pt x="0" y="4"/>
                          </a:moveTo>
                          <a:lnTo>
                            <a:pt x="10" y="2"/>
                          </a:lnTo>
                          <a:lnTo>
                            <a:pt x="62" y="0"/>
                          </a:lnTo>
                          <a:lnTo>
                            <a:pt x="90" y="18"/>
                          </a:lnTo>
                          <a:lnTo>
                            <a:pt x="90" y="30"/>
                          </a:lnTo>
                          <a:lnTo>
                            <a:pt x="76" y="34"/>
                          </a:lnTo>
                          <a:lnTo>
                            <a:pt x="74" y="50"/>
                          </a:lnTo>
                          <a:lnTo>
                            <a:pt x="58" y="52"/>
                          </a:lnTo>
                          <a:lnTo>
                            <a:pt x="38" y="54"/>
                          </a:lnTo>
                          <a:lnTo>
                            <a:pt x="28" y="44"/>
                          </a:lnTo>
                          <a:lnTo>
                            <a:pt x="30" y="34"/>
                          </a:lnTo>
                          <a:lnTo>
                            <a:pt x="20" y="30"/>
                          </a:lnTo>
                          <a:lnTo>
                            <a:pt x="4" y="26"/>
                          </a:lnTo>
                          <a:lnTo>
                            <a:pt x="0" y="4"/>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sp>
                  <p:nvSpPr>
                    <p:cNvPr id="572" name="Freeform 163"/>
                    <p:cNvSpPr>
                      <a:spLocks/>
                    </p:cNvSpPr>
                    <p:nvPr/>
                  </p:nvSpPr>
                  <p:spPr bwMode="gray">
                    <a:xfrm>
                      <a:off x="2890" y="1766"/>
                      <a:ext cx="90" cy="41"/>
                    </a:xfrm>
                    <a:custGeom>
                      <a:avLst/>
                      <a:gdLst>
                        <a:gd name="T0" fmla="*/ 48 w 110"/>
                        <a:gd name="T1" fmla="*/ 0 h 50"/>
                        <a:gd name="T2" fmla="*/ 56 w 110"/>
                        <a:gd name="T3" fmla="*/ 4 h 50"/>
                        <a:gd name="T4" fmla="*/ 68 w 110"/>
                        <a:gd name="T5" fmla="*/ 8 h 50"/>
                        <a:gd name="T6" fmla="*/ 70 w 110"/>
                        <a:gd name="T7" fmla="*/ 16 h 50"/>
                        <a:gd name="T8" fmla="*/ 78 w 110"/>
                        <a:gd name="T9" fmla="*/ 18 h 50"/>
                        <a:gd name="T10" fmla="*/ 80 w 110"/>
                        <a:gd name="T11" fmla="*/ 14 h 50"/>
                        <a:gd name="T12" fmla="*/ 88 w 110"/>
                        <a:gd name="T13" fmla="*/ 16 h 50"/>
                        <a:gd name="T14" fmla="*/ 94 w 110"/>
                        <a:gd name="T15" fmla="*/ 20 h 50"/>
                        <a:gd name="T16" fmla="*/ 102 w 110"/>
                        <a:gd name="T17" fmla="*/ 24 h 50"/>
                        <a:gd name="T18" fmla="*/ 110 w 110"/>
                        <a:gd name="T19" fmla="*/ 30 h 50"/>
                        <a:gd name="T20" fmla="*/ 100 w 110"/>
                        <a:gd name="T21" fmla="*/ 36 h 50"/>
                        <a:gd name="T22" fmla="*/ 92 w 110"/>
                        <a:gd name="T23" fmla="*/ 44 h 50"/>
                        <a:gd name="T24" fmla="*/ 82 w 110"/>
                        <a:gd name="T25" fmla="*/ 46 h 50"/>
                        <a:gd name="T26" fmla="*/ 76 w 110"/>
                        <a:gd name="T27" fmla="*/ 50 h 50"/>
                        <a:gd name="T28" fmla="*/ 66 w 110"/>
                        <a:gd name="T29" fmla="*/ 50 h 50"/>
                        <a:gd name="T30" fmla="*/ 46 w 110"/>
                        <a:gd name="T31" fmla="*/ 42 h 50"/>
                        <a:gd name="T32" fmla="*/ 44 w 110"/>
                        <a:gd name="T33" fmla="*/ 48 h 50"/>
                        <a:gd name="T34" fmla="*/ 28 w 110"/>
                        <a:gd name="T35" fmla="*/ 46 h 50"/>
                        <a:gd name="T36" fmla="*/ 20 w 110"/>
                        <a:gd name="T37" fmla="*/ 40 h 50"/>
                        <a:gd name="T38" fmla="*/ 14 w 110"/>
                        <a:gd name="T39" fmla="*/ 34 h 50"/>
                        <a:gd name="T40" fmla="*/ 0 w 110"/>
                        <a:gd name="T41" fmla="*/ 18 h 50"/>
                        <a:gd name="T42" fmla="*/ 12 w 110"/>
                        <a:gd name="T43" fmla="*/ 12 h 50"/>
                        <a:gd name="T44" fmla="*/ 24 w 110"/>
                        <a:gd name="T45" fmla="*/ 8 h 50"/>
                        <a:gd name="T46" fmla="*/ 34 w 110"/>
                        <a:gd name="T47" fmla="*/ 4 h 50"/>
                        <a:gd name="T48" fmla="*/ 42 w 110"/>
                        <a:gd name="T49" fmla="*/ 2 h 50"/>
                        <a:gd name="T50" fmla="*/ 48 w 110"/>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50">
                          <a:moveTo>
                            <a:pt x="48" y="0"/>
                          </a:moveTo>
                          <a:lnTo>
                            <a:pt x="56" y="4"/>
                          </a:lnTo>
                          <a:lnTo>
                            <a:pt x="68" y="8"/>
                          </a:lnTo>
                          <a:lnTo>
                            <a:pt x="70" y="16"/>
                          </a:lnTo>
                          <a:lnTo>
                            <a:pt x="78" y="18"/>
                          </a:lnTo>
                          <a:lnTo>
                            <a:pt x="80" y="14"/>
                          </a:lnTo>
                          <a:lnTo>
                            <a:pt x="88" y="16"/>
                          </a:lnTo>
                          <a:lnTo>
                            <a:pt x="94" y="20"/>
                          </a:lnTo>
                          <a:lnTo>
                            <a:pt x="102" y="24"/>
                          </a:lnTo>
                          <a:lnTo>
                            <a:pt x="110" y="30"/>
                          </a:lnTo>
                          <a:lnTo>
                            <a:pt x="100" y="36"/>
                          </a:lnTo>
                          <a:lnTo>
                            <a:pt x="92" y="44"/>
                          </a:lnTo>
                          <a:lnTo>
                            <a:pt x="82" y="46"/>
                          </a:lnTo>
                          <a:lnTo>
                            <a:pt x="76" y="50"/>
                          </a:lnTo>
                          <a:lnTo>
                            <a:pt x="66" y="50"/>
                          </a:lnTo>
                          <a:lnTo>
                            <a:pt x="46" y="42"/>
                          </a:lnTo>
                          <a:lnTo>
                            <a:pt x="44" y="48"/>
                          </a:lnTo>
                          <a:lnTo>
                            <a:pt x="28" y="46"/>
                          </a:lnTo>
                          <a:lnTo>
                            <a:pt x="20" y="40"/>
                          </a:lnTo>
                          <a:lnTo>
                            <a:pt x="14" y="34"/>
                          </a:lnTo>
                          <a:lnTo>
                            <a:pt x="0" y="18"/>
                          </a:lnTo>
                          <a:lnTo>
                            <a:pt x="12" y="12"/>
                          </a:lnTo>
                          <a:lnTo>
                            <a:pt x="24" y="8"/>
                          </a:lnTo>
                          <a:lnTo>
                            <a:pt x="34" y="4"/>
                          </a:lnTo>
                          <a:lnTo>
                            <a:pt x="42" y="2"/>
                          </a:lnTo>
                          <a:lnTo>
                            <a:pt x="48" y="0"/>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sp>
                  <p:nvSpPr>
                    <p:cNvPr id="573" name="Freeform 166"/>
                    <p:cNvSpPr>
                      <a:spLocks/>
                    </p:cNvSpPr>
                    <p:nvPr/>
                  </p:nvSpPr>
                  <p:spPr bwMode="gray">
                    <a:xfrm>
                      <a:off x="2920" y="1702"/>
                      <a:ext cx="126" cy="99"/>
                    </a:xfrm>
                    <a:custGeom>
                      <a:avLst/>
                      <a:gdLst>
                        <a:gd name="T0" fmla="*/ 0 w 154"/>
                        <a:gd name="T1" fmla="*/ 20 h 120"/>
                        <a:gd name="T2" fmla="*/ 16 w 154"/>
                        <a:gd name="T3" fmla="*/ 16 h 120"/>
                        <a:gd name="T4" fmla="*/ 32 w 154"/>
                        <a:gd name="T5" fmla="*/ 10 h 120"/>
                        <a:gd name="T6" fmla="*/ 48 w 154"/>
                        <a:gd name="T7" fmla="*/ 0 h 120"/>
                        <a:gd name="T8" fmla="*/ 66 w 154"/>
                        <a:gd name="T9" fmla="*/ 0 h 120"/>
                        <a:gd name="T10" fmla="*/ 70 w 154"/>
                        <a:gd name="T11" fmla="*/ 8 h 120"/>
                        <a:gd name="T12" fmla="*/ 88 w 154"/>
                        <a:gd name="T13" fmla="*/ 8 h 120"/>
                        <a:gd name="T14" fmla="*/ 108 w 154"/>
                        <a:gd name="T15" fmla="*/ 8 h 120"/>
                        <a:gd name="T16" fmla="*/ 134 w 154"/>
                        <a:gd name="T17" fmla="*/ 6 h 120"/>
                        <a:gd name="T18" fmla="*/ 140 w 154"/>
                        <a:gd name="T19" fmla="*/ 12 h 120"/>
                        <a:gd name="T20" fmla="*/ 144 w 154"/>
                        <a:gd name="T21" fmla="*/ 16 h 120"/>
                        <a:gd name="T22" fmla="*/ 148 w 154"/>
                        <a:gd name="T23" fmla="*/ 28 h 120"/>
                        <a:gd name="T24" fmla="*/ 152 w 154"/>
                        <a:gd name="T25" fmla="*/ 32 h 120"/>
                        <a:gd name="T26" fmla="*/ 152 w 154"/>
                        <a:gd name="T27" fmla="*/ 46 h 120"/>
                        <a:gd name="T28" fmla="*/ 144 w 154"/>
                        <a:gd name="T29" fmla="*/ 46 h 120"/>
                        <a:gd name="T30" fmla="*/ 142 w 154"/>
                        <a:gd name="T31" fmla="*/ 52 h 120"/>
                        <a:gd name="T32" fmla="*/ 148 w 154"/>
                        <a:gd name="T33" fmla="*/ 56 h 120"/>
                        <a:gd name="T34" fmla="*/ 148 w 154"/>
                        <a:gd name="T35" fmla="*/ 70 h 120"/>
                        <a:gd name="T36" fmla="*/ 150 w 154"/>
                        <a:gd name="T37" fmla="*/ 76 h 120"/>
                        <a:gd name="T38" fmla="*/ 152 w 154"/>
                        <a:gd name="T39" fmla="*/ 84 h 120"/>
                        <a:gd name="T40" fmla="*/ 154 w 154"/>
                        <a:gd name="T41" fmla="*/ 88 h 120"/>
                        <a:gd name="T42" fmla="*/ 144 w 154"/>
                        <a:gd name="T43" fmla="*/ 94 h 120"/>
                        <a:gd name="T44" fmla="*/ 136 w 154"/>
                        <a:gd name="T45" fmla="*/ 102 h 120"/>
                        <a:gd name="T46" fmla="*/ 132 w 154"/>
                        <a:gd name="T47" fmla="*/ 110 h 120"/>
                        <a:gd name="T48" fmla="*/ 130 w 154"/>
                        <a:gd name="T49" fmla="*/ 120 h 120"/>
                        <a:gd name="T50" fmla="*/ 126 w 154"/>
                        <a:gd name="T51" fmla="*/ 116 h 120"/>
                        <a:gd name="T52" fmla="*/ 116 w 154"/>
                        <a:gd name="T53" fmla="*/ 112 h 120"/>
                        <a:gd name="T54" fmla="*/ 108 w 154"/>
                        <a:gd name="T55" fmla="*/ 112 h 120"/>
                        <a:gd name="T56" fmla="*/ 98 w 154"/>
                        <a:gd name="T57" fmla="*/ 116 h 120"/>
                        <a:gd name="T58" fmla="*/ 88 w 154"/>
                        <a:gd name="T59" fmla="*/ 118 h 120"/>
                        <a:gd name="T60" fmla="*/ 84 w 154"/>
                        <a:gd name="T61" fmla="*/ 110 h 120"/>
                        <a:gd name="T62" fmla="*/ 74 w 154"/>
                        <a:gd name="T63" fmla="*/ 108 h 120"/>
                        <a:gd name="T64" fmla="*/ 66 w 154"/>
                        <a:gd name="T65" fmla="*/ 102 h 120"/>
                        <a:gd name="T66" fmla="*/ 58 w 154"/>
                        <a:gd name="T67" fmla="*/ 98 h 120"/>
                        <a:gd name="T68" fmla="*/ 52 w 154"/>
                        <a:gd name="T69" fmla="*/ 94 h 120"/>
                        <a:gd name="T70" fmla="*/ 44 w 154"/>
                        <a:gd name="T71" fmla="*/ 92 h 120"/>
                        <a:gd name="T72" fmla="*/ 42 w 154"/>
                        <a:gd name="T73" fmla="*/ 96 h 120"/>
                        <a:gd name="T74" fmla="*/ 34 w 154"/>
                        <a:gd name="T75" fmla="*/ 94 h 120"/>
                        <a:gd name="T76" fmla="*/ 32 w 154"/>
                        <a:gd name="T77" fmla="*/ 86 h 120"/>
                        <a:gd name="T78" fmla="*/ 24 w 154"/>
                        <a:gd name="T79" fmla="*/ 84 h 120"/>
                        <a:gd name="T80" fmla="*/ 12 w 154"/>
                        <a:gd name="T81" fmla="*/ 78 h 120"/>
                        <a:gd name="T82" fmla="*/ 8 w 154"/>
                        <a:gd name="T83" fmla="*/ 70 h 120"/>
                        <a:gd name="T84" fmla="*/ 8 w 154"/>
                        <a:gd name="T85" fmla="*/ 46 h 120"/>
                        <a:gd name="T86" fmla="*/ 0 w 154"/>
                        <a:gd name="T87" fmla="*/ 42 h 120"/>
                        <a:gd name="T88" fmla="*/ 4 w 154"/>
                        <a:gd name="T89" fmla="*/ 30 h 120"/>
                        <a:gd name="T90" fmla="*/ 0 w 154"/>
                        <a:gd name="T91" fmla="*/ 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4" h="120">
                          <a:moveTo>
                            <a:pt x="0" y="20"/>
                          </a:moveTo>
                          <a:lnTo>
                            <a:pt x="16" y="16"/>
                          </a:lnTo>
                          <a:lnTo>
                            <a:pt x="32" y="10"/>
                          </a:lnTo>
                          <a:lnTo>
                            <a:pt x="48" y="0"/>
                          </a:lnTo>
                          <a:lnTo>
                            <a:pt x="66" y="0"/>
                          </a:lnTo>
                          <a:lnTo>
                            <a:pt x="70" y="8"/>
                          </a:lnTo>
                          <a:lnTo>
                            <a:pt x="88" y="8"/>
                          </a:lnTo>
                          <a:lnTo>
                            <a:pt x="108" y="8"/>
                          </a:lnTo>
                          <a:lnTo>
                            <a:pt x="134" y="6"/>
                          </a:lnTo>
                          <a:lnTo>
                            <a:pt x="140" y="12"/>
                          </a:lnTo>
                          <a:lnTo>
                            <a:pt x="144" y="16"/>
                          </a:lnTo>
                          <a:lnTo>
                            <a:pt x="148" y="28"/>
                          </a:lnTo>
                          <a:lnTo>
                            <a:pt x="152" y="32"/>
                          </a:lnTo>
                          <a:lnTo>
                            <a:pt x="152" y="46"/>
                          </a:lnTo>
                          <a:lnTo>
                            <a:pt x="144" y="46"/>
                          </a:lnTo>
                          <a:lnTo>
                            <a:pt x="142" y="52"/>
                          </a:lnTo>
                          <a:lnTo>
                            <a:pt x="148" y="56"/>
                          </a:lnTo>
                          <a:lnTo>
                            <a:pt x="148" y="70"/>
                          </a:lnTo>
                          <a:lnTo>
                            <a:pt x="150" y="76"/>
                          </a:lnTo>
                          <a:lnTo>
                            <a:pt x="152" y="84"/>
                          </a:lnTo>
                          <a:lnTo>
                            <a:pt x="154" y="88"/>
                          </a:lnTo>
                          <a:lnTo>
                            <a:pt x="144" y="94"/>
                          </a:lnTo>
                          <a:lnTo>
                            <a:pt x="136" y="102"/>
                          </a:lnTo>
                          <a:lnTo>
                            <a:pt x="132" y="110"/>
                          </a:lnTo>
                          <a:lnTo>
                            <a:pt x="130" y="120"/>
                          </a:lnTo>
                          <a:lnTo>
                            <a:pt x="126" y="116"/>
                          </a:lnTo>
                          <a:lnTo>
                            <a:pt x="116" y="112"/>
                          </a:lnTo>
                          <a:lnTo>
                            <a:pt x="108" y="112"/>
                          </a:lnTo>
                          <a:lnTo>
                            <a:pt x="98" y="116"/>
                          </a:lnTo>
                          <a:lnTo>
                            <a:pt x="88" y="118"/>
                          </a:lnTo>
                          <a:lnTo>
                            <a:pt x="84" y="110"/>
                          </a:lnTo>
                          <a:lnTo>
                            <a:pt x="74" y="108"/>
                          </a:lnTo>
                          <a:lnTo>
                            <a:pt x="66" y="102"/>
                          </a:lnTo>
                          <a:lnTo>
                            <a:pt x="58" y="98"/>
                          </a:lnTo>
                          <a:lnTo>
                            <a:pt x="52" y="94"/>
                          </a:lnTo>
                          <a:lnTo>
                            <a:pt x="44" y="92"/>
                          </a:lnTo>
                          <a:lnTo>
                            <a:pt x="42" y="96"/>
                          </a:lnTo>
                          <a:lnTo>
                            <a:pt x="34" y="94"/>
                          </a:lnTo>
                          <a:lnTo>
                            <a:pt x="32" y="86"/>
                          </a:lnTo>
                          <a:lnTo>
                            <a:pt x="24" y="84"/>
                          </a:lnTo>
                          <a:lnTo>
                            <a:pt x="12" y="78"/>
                          </a:lnTo>
                          <a:lnTo>
                            <a:pt x="8" y="70"/>
                          </a:lnTo>
                          <a:lnTo>
                            <a:pt x="8" y="46"/>
                          </a:lnTo>
                          <a:lnTo>
                            <a:pt x="0" y="42"/>
                          </a:lnTo>
                          <a:lnTo>
                            <a:pt x="4" y="30"/>
                          </a:lnTo>
                          <a:lnTo>
                            <a:pt x="0" y="20"/>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grpSp>
              <p:sp>
                <p:nvSpPr>
                  <p:cNvPr id="567" name="Freeform 167"/>
                  <p:cNvSpPr>
                    <a:spLocks/>
                  </p:cNvSpPr>
                  <p:nvPr/>
                </p:nvSpPr>
                <p:spPr bwMode="gray">
                  <a:xfrm>
                    <a:off x="2946" y="1809"/>
                    <a:ext cx="82" cy="46"/>
                  </a:xfrm>
                  <a:custGeom>
                    <a:avLst/>
                    <a:gdLst>
                      <a:gd name="T0" fmla="*/ 0 w 100"/>
                      <a:gd name="T1" fmla="*/ 30 h 56"/>
                      <a:gd name="T2" fmla="*/ 2 w 100"/>
                      <a:gd name="T3" fmla="*/ 24 h 56"/>
                      <a:gd name="T4" fmla="*/ 8 w 100"/>
                      <a:gd name="T5" fmla="*/ 18 h 56"/>
                      <a:gd name="T6" fmla="*/ 18 w 100"/>
                      <a:gd name="T7" fmla="*/ 14 h 56"/>
                      <a:gd name="T8" fmla="*/ 34 w 100"/>
                      <a:gd name="T9" fmla="*/ 16 h 56"/>
                      <a:gd name="T10" fmla="*/ 38 w 100"/>
                      <a:gd name="T11" fmla="*/ 10 h 56"/>
                      <a:gd name="T12" fmla="*/ 46 w 100"/>
                      <a:gd name="T13" fmla="*/ 10 h 56"/>
                      <a:gd name="T14" fmla="*/ 52 w 100"/>
                      <a:gd name="T15" fmla="*/ 6 h 56"/>
                      <a:gd name="T16" fmla="*/ 62 w 100"/>
                      <a:gd name="T17" fmla="*/ 6 h 56"/>
                      <a:gd name="T18" fmla="*/ 64 w 100"/>
                      <a:gd name="T19" fmla="*/ 4 h 56"/>
                      <a:gd name="T20" fmla="*/ 70 w 100"/>
                      <a:gd name="T21" fmla="*/ 0 h 56"/>
                      <a:gd name="T22" fmla="*/ 90 w 100"/>
                      <a:gd name="T23" fmla="*/ 4 h 56"/>
                      <a:gd name="T24" fmla="*/ 96 w 100"/>
                      <a:gd name="T25" fmla="*/ 8 h 56"/>
                      <a:gd name="T26" fmla="*/ 100 w 100"/>
                      <a:gd name="T27" fmla="*/ 14 h 56"/>
                      <a:gd name="T28" fmla="*/ 92 w 100"/>
                      <a:gd name="T29" fmla="*/ 22 h 56"/>
                      <a:gd name="T30" fmla="*/ 82 w 100"/>
                      <a:gd name="T31" fmla="*/ 36 h 56"/>
                      <a:gd name="T32" fmla="*/ 68 w 100"/>
                      <a:gd name="T33" fmla="*/ 50 h 56"/>
                      <a:gd name="T34" fmla="*/ 48 w 100"/>
                      <a:gd name="T35" fmla="*/ 50 h 56"/>
                      <a:gd name="T36" fmla="*/ 40 w 100"/>
                      <a:gd name="T37" fmla="*/ 54 h 56"/>
                      <a:gd name="T38" fmla="*/ 22 w 100"/>
                      <a:gd name="T39" fmla="*/ 56 h 56"/>
                      <a:gd name="T40" fmla="*/ 10 w 100"/>
                      <a:gd name="T41" fmla="*/ 46 h 56"/>
                      <a:gd name="T42" fmla="*/ 2 w 100"/>
                      <a:gd name="T43" fmla="*/ 38 h 56"/>
                      <a:gd name="T44" fmla="*/ 0 w 100"/>
                      <a:gd name="T45" fmla="*/ 3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56">
                        <a:moveTo>
                          <a:pt x="0" y="30"/>
                        </a:moveTo>
                        <a:lnTo>
                          <a:pt x="2" y="24"/>
                        </a:lnTo>
                        <a:lnTo>
                          <a:pt x="8" y="18"/>
                        </a:lnTo>
                        <a:lnTo>
                          <a:pt x="18" y="14"/>
                        </a:lnTo>
                        <a:lnTo>
                          <a:pt x="34" y="16"/>
                        </a:lnTo>
                        <a:lnTo>
                          <a:pt x="38" y="10"/>
                        </a:lnTo>
                        <a:lnTo>
                          <a:pt x="46" y="10"/>
                        </a:lnTo>
                        <a:lnTo>
                          <a:pt x="52" y="6"/>
                        </a:lnTo>
                        <a:lnTo>
                          <a:pt x="62" y="6"/>
                        </a:lnTo>
                        <a:lnTo>
                          <a:pt x="64" y="4"/>
                        </a:lnTo>
                        <a:lnTo>
                          <a:pt x="70" y="0"/>
                        </a:lnTo>
                        <a:lnTo>
                          <a:pt x="90" y="4"/>
                        </a:lnTo>
                        <a:lnTo>
                          <a:pt x="96" y="8"/>
                        </a:lnTo>
                        <a:lnTo>
                          <a:pt x="100" y="14"/>
                        </a:lnTo>
                        <a:lnTo>
                          <a:pt x="92" y="22"/>
                        </a:lnTo>
                        <a:lnTo>
                          <a:pt x="82" y="36"/>
                        </a:lnTo>
                        <a:lnTo>
                          <a:pt x="68" y="50"/>
                        </a:lnTo>
                        <a:lnTo>
                          <a:pt x="48" y="50"/>
                        </a:lnTo>
                        <a:lnTo>
                          <a:pt x="40" y="54"/>
                        </a:lnTo>
                        <a:lnTo>
                          <a:pt x="22" y="56"/>
                        </a:lnTo>
                        <a:lnTo>
                          <a:pt x="10" y="46"/>
                        </a:lnTo>
                        <a:lnTo>
                          <a:pt x="2" y="38"/>
                        </a:lnTo>
                        <a:lnTo>
                          <a:pt x="0" y="30"/>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sp>
                <p:nvSpPr>
                  <p:cNvPr id="568" name="Freeform 169"/>
                  <p:cNvSpPr>
                    <a:spLocks/>
                  </p:cNvSpPr>
                  <p:nvPr/>
                </p:nvSpPr>
                <p:spPr bwMode="gray">
                  <a:xfrm>
                    <a:off x="2910" y="1840"/>
                    <a:ext cx="74" cy="60"/>
                  </a:xfrm>
                  <a:custGeom>
                    <a:avLst/>
                    <a:gdLst>
                      <a:gd name="T0" fmla="*/ 84 w 90"/>
                      <a:gd name="T1" fmla="*/ 16 h 74"/>
                      <a:gd name="T2" fmla="*/ 86 w 90"/>
                      <a:gd name="T3" fmla="*/ 24 h 74"/>
                      <a:gd name="T4" fmla="*/ 90 w 90"/>
                      <a:gd name="T5" fmla="*/ 30 h 74"/>
                      <a:gd name="T6" fmla="*/ 86 w 90"/>
                      <a:gd name="T7" fmla="*/ 34 h 74"/>
                      <a:gd name="T8" fmla="*/ 70 w 90"/>
                      <a:gd name="T9" fmla="*/ 32 h 74"/>
                      <a:gd name="T10" fmla="*/ 54 w 90"/>
                      <a:gd name="T11" fmla="*/ 30 h 74"/>
                      <a:gd name="T12" fmla="*/ 48 w 90"/>
                      <a:gd name="T13" fmla="*/ 28 h 74"/>
                      <a:gd name="T14" fmla="*/ 36 w 90"/>
                      <a:gd name="T15" fmla="*/ 30 h 74"/>
                      <a:gd name="T16" fmla="*/ 38 w 90"/>
                      <a:gd name="T17" fmla="*/ 38 h 74"/>
                      <a:gd name="T18" fmla="*/ 42 w 90"/>
                      <a:gd name="T19" fmla="*/ 50 h 74"/>
                      <a:gd name="T20" fmla="*/ 46 w 90"/>
                      <a:gd name="T21" fmla="*/ 56 h 74"/>
                      <a:gd name="T22" fmla="*/ 56 w 90"/>
                      <a:gd name="T23" fmla="*/ 64 h 74"/>
                      <a:gd name="T24" fmla="*/ 62 w 90"/>
                      <a:gd name="T25" fmla="*/ 68 h 74"/>
                      <a:gd name="T26" fmla="*/ 60 w 90"/>
                      <a:gd name="T27" fmla="*/ 74 h 74"/>
                      <a:gd name="T28" fmla="*/ 48 w 90"/>
                      <a:gd name="T29" fmla="*/ 64 h 74"/>
                      <a:gd name="T30" fmla="*/ 36 w 90"/>
                      <a:gd name="T31" fmla="*/ 56 h 74"/>
                      <a:gd name="T32" fmla="*/ 28 w 90"/>
                      <a:gd name="T33" fmla="*/ 48 h 74"/>
                      <a:gd name="T34" fmla="*/ 24 w 90"/>
                      <a:gd name="T35" fmla="*/ 40 h 74"/>
                      <a:gd name="T36" fmla="*/ 22 w 90"/>
                      <a:gd name="T37" fmla="*/ 32 h 74"/>
                      <a:gd name="T38" fmla="*/ 16 w 90"/>
                      <a:gd name="T39" fmla="*/ 32 h 74"/>
                      <a:gd name="T40" fmla="*/ 8 w 90"/>
                      <a:gd name="T41" fmla="*/ 36 h 74"/>
                      <a:gd name="T42" fmla="*/ 0 w 90"/>
                      <a:gd name="T43" fmla="*/ 32 h 74"/>
                      <a:gd name="T44" fmla="*/ 0 w 90"/>
                      <a:gd name="T45" fmla="*/ 24 h 74"/>
                      <a:gd name="T46" fmla="*/ 4 w 90"/>
                      <a:gd name="T47" fmla="*/ 20 h 74"/>
                      <a:gd name="T48" fmla="*/ 8 w 90"/>
                      <a:gd name="T49" fmla="*/ 22 h 74"/>
                      <a:gd name="T50" fmla="*/ 14 w 90"/>
                      <a:gd name="T51" fmla="*/ 22 h 74"/>
                      <a:gd name="T52" fmla="*/ 26 w 90"/>
                      <a:gd name="T53" fmla="*/ 20 h 74"/>
                      <a:gd name="T54" fmla="*/ 32 w 90"/>
                      <a:gd name="T55" fmla="*/ 14 h 74"/>
                      <a:gd name="T56" fmla="*/ 38 w 90"/>
                      <a:gd name="T57" fmla="*/ 8 h 74"/>
                      <a:gd name="T58" fmla="*/ 46 w 90"/>
                      <a:gd name="T59" fmla="*/ 0 h 74"/>
                      <a:gd name="T60" fmla="*/ 54 w 90"/>
                      <a:gd name="T61" fmla="*/ 8 h 74"/>
                      <a:gd name="T62" fmla="*/ 66 w 90"/>
                      <a:gd name="T63" fmla="*/ 18 h 74"/>
                      <a:gd name="T64" fmla="*/ 74 w 90"/>
                      <a:gd name="T65" fmla="*/ 18 h 74"/>
                      <a:gd name="T66" fmla="*/ 84 w 90"/>
                      <a:gd name="T67"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74">
                        <a:moveTo>
                          <a:pt x="84" y="16"/>
                        </a:moveTo>
                        <a:lnTo>
                          <a:pt x="86" y="24"/>
                        </a:lnTo>
                        <a:lnTo>
                          <a:pt x="90" y="30"/>
                        </a:lnTo>
                        <a:lnTo>
                          <a:pt x="86" y="34"/>
                        </a:lnTo>
                        <a:lnTo>
                          <a:pt x="70" y="32"/>
                        </a:lnTo>
                        <a:lnTo>
                          <a:pt x="54" y="30"/>
                        </a:lnTo>
                        <a:lnTo>
                          <a:pt x="48" y="28"/>
                        </a:lnTo>
                        <a:lnTo>
                          <a:pt x="36" y="30"/>
                        </a:lnTo>
                        <a:lnTo>
                          <a:pt x="38" y="38"/>
                        </a:lnTo>
                        <a:lnTo>
                          <a:pt x="42" y="50"/>
                        </a:lnTo>
                        <a:lnTo>
                          <a:pt x="46" y="56"/>
                        </a:lnTo>
                        <a:lnTo>
                          <a:pt x="56" y="64"/>
                        </a:lnTo>
                        <a:lnTo>
                          <a:pt x="62" y="68"/>
                        </a:lnTo>
                        <a:lnTo>
                          <a:pt x="60" y="74"/>
                        </a:lnTo>
                        <a:lnTo>
                          <a:pt x="48" y="64"/>
                        </a:lnTo>
                        <a:lnTo>
                          <a:pt x="36" y="56"/>
                        </a:lnTo>
                        <a:lnTo>
                          <a:pt x="28" y="48"/>
                        </a:lnTo>
                        <a:lnTo>
                          <a:pt x="24" y="40"/>
                        </a:lnTo>
                        <a:lnTo>
                          <a:pt x="22" y="32"/>
                        </a:lnTo>
                        <a:lnTo>
                          <a:pt x="16" y="32"/>
                        </a:lnTo>
                        <a:lnTo>
                          <a:pt x="8" y="36"/>
                        </a:lnTo>
                        <a:lnTo>
                          <a:pt x="0" y="32"/>
                        </a:lnTo>
                        <a:lnTo>
                          <a:pt x="0" y="24"/>
                        </a:lnTo>
                        <a:lnTo>
                          <a:pt x="4" y="20"/>
                        </a:lnTo>
                        <a:lnTo>
                          <a:pt x="8" y="22"/>
                        </a:lnTo>
                        <a:lnTo>
                          <a:pt x="14" y="22"/>
                        </a:lnTo>
                        <a:lnTo>
                          <a:pt x="26" y="20"/>
                        </a:lnTo>
                        <a:lnTo>
                          <a:pt x="32" y="14"/>
                        </a:lnTo>
                        <a:lnTo>
                          <a:pt x="38" y="8"/>
                        </a:lnTo>
                        <a:lnTo>
                          <a:pt x="46" y="0"/>
                        </a:lnTo>
                        <a:lnTo>
                          <a:pt x="54" y="8"/>
                        </a:lnTo>
                        <a:lnTo>
                          <a:pt x="66" y="18"/>
                        </a:lnTo>
                        <a:lnTo>
                          <a:pt x="74" y="18"/>
                        </a:lnTo>
                        <a:lnTo>
                          <a:pt x="84" y="16"/>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grpSp>
            <p:sp>
              <p:nvSpPr>
                <p:cNvPr id="560" name="Freeform 170"/>
                <p:cNvSpPr>
                  <a:spLocks/>
                </p:cNvSpPr>
                <p:nvPr/>
              </p:nvSpPr>
              <p:spPr bwMode="gray">
                <a:xfrm>
                  <a:off x="2939" y="1863"/>
                  <a:ext cx="49" cy="42"/>
                </a:xfrm>
                <a:custGeom>
                  <a:avLst/>
                  <a:gdLst>
                    <a:gd name="T0" fmla="*/ 0 w 60"/>
                    <a:gd name="T1" fmla="*/ 2 h 52"/>
                    <a:gd name="T2" fmla="*/ 12 w 60"/>
                    <a:gd name="T3" fmla="*/ 0 h 52"/>
                    <a:gd name="T4" fmla="*/ 26 w 60"/>
                    <a:gd name="T5" fmla="*/ 2 h 52"/>
                    <a:gd name="T6" fmla="*/ 50 w 60"/>
                    <a:gd name="T7" fmla="*/ 6 h 52"/>
                    <a:gd name="T8" fmla="*/ 56 w 60"/>
                    <a:gd name="T9" fmla="*/ 6 h 52"/>
                    <a:gd name="T10" fmla="*/ 58 w 60"/>
                    <a:gd name="T11" fmla="*/ 14 h 52"/>
                    <a:gd name="T12" fmla="*/ 54 w 60"/>
                    <a:gd name="T13" fmla="*/ 18 h 52"/>
                    <a:gd name="T14" fmla="*/ 60 w 60"/>
                    <a:gd name="T15" fmla="*/ 26 h 52"/>
                    <a:gd name="T16" fmla="*/ 52 w 60"/>
                    <a:gd name="T17" fmla="*/ 32 h 52"/>
                    <a:gd name="T18" fmla="*/ 50 w 60"/>
                    <a:gd name="T19" fmla="*/ 40 h 52"/>
                    <a:gd name="T20" fmla="*/ 44 w 60"/>
                    <a:gd name="T21" fmla="*/ 40 h 52"/>
                    <a:gd name="T22" fmla="*/ 42 w 60"/>
                    <a:gd name="T23" fmla="*/ 52 h 52"/>
                    <a:gd name="T24" fmla="*/ 34 w 60"/>
                    <a:gd name="T25" fmla="*/ 46 h 52"/>
                    <a:gd name="T26" fmla="*/ 26 w 60"/>
                    <a:gd name="T27" fmla="*/ 40 h 52"/>
                    <a:gd name="T28" fmla="*/ 16 w 60"/>
                    <a:gd name="T29" fmla="*/ 32 h 52"/>
                    <a:gd name="T30" fmla="*/ 10 w 60"/>
                    <a:gd name="T31" fmla="*/ 28 h 52"/>
                    <a:gd name="T32" fmla="*/ 6 w 60"/>
                    <a:gd name="T33" fmla="*/ 22 h 52"/>
                    <a:gd name="T34" fmla="*/ 2 w 60"/>
                    <a:gd name="T35" fmla="*/ 10 h 52"/>
                    <a:gd name="T36" fmla="*/ 0 w 60"/>
                    <a:gd name="T3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52">
                      <a:moveTo>
                        <a:pt x="0" y="2"/>
                      </a:moveTo>
                      <a:lnTo>
                        <a:pt x="12" y="0"/>
                      </a:lnTo>
                      <a:lnTo>
                        <a:pt x="26" y="2"/>
                      </a:lnTo>
                      <a:lnTo>
                        <a:pt x="50" y="6"/>
                      </a:lnTo>
                      <a:lnTo>
                        <a:pt x="56" y="6"/>
                      </a:lnTo>
                      <a:lnTo>
                        <a:pt x="58" y="14"/>
                      </a:lnTo>
                      <a:lnTo>
                        <a:pt x="54" y="18"/>
                      </a:lnTo>
                      <a:lnTo>
                        <a:pt x="60" y="26"/>
                      </a:lnTo>
                      <a:lnTo>
                        <a:pt x="52" y="32"/>
                      </a:lnTo>
                      <a:lnTo>
                        <a:pt x="50" y="40"/>
                      </a:lnTo>
                      <a:lnTo>
                        <a:pt x="44" y="40"/>
                      </a:lnTo>
                      <a:lnTo>
                        <a:pt x="42" y="52"/>
                      </a:lnTo>
                      <a:lnTo>
                        <a:pt x="34" y="46"/>
                      </a:lnTo>
                      <a:lnTo>
                        <a:pt x="26" y="40"/>
                      </a:lnTo>
                      <a:lnTo>
                        <a:pt x="16" y="32"/>
                      </a:lnTo>
                      <a:lnTo>
                        <a:pt x="10" y="28"/>
                      </a:lnTo>
                      <a:lnTo>
                        <a:pt x="6" y="22"/>
                      </a:lnTo>
                      <a:lnTo>
                        <a:pt x="2" y="10"/>
                      </a:lnTo>
                      <a:lnTo>
                        <a:pt x="0" y="2"/>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sp>
              <p:nvSpPr>
                <p:cNvPr id="561" name="Freeform 172"/>
                <p:cNvSpPr>
                  <a:spLocks/>
                </p:cNvSpPr>
                <p:nvPr/>
              </p:nvSpPr>
              <p:spPr bwMode="gray">
                <a:xfrm>
                  <a:off x="3002" y="1907"/>
                  <a:ext cx="32" cy="26"/>
                </a:xfrm>
                <a:custGeom>
                  <a:avLst/>
                  <a:gdLst>
                    <a:gd name="T0" fmla="*/ 30 w 40"/>
                    <a:gd name="T1" fmla="*/ 0 h 32"/>
                    <a:gd name="T2" fmla="*/ 32 w 40"/>
                    <a:gd name="T3" fmla="*/ 8 h 32"/>
                    <a:gd name="T4" fmla="*/ 38 w 40"/>
                    <a:gd name="T5" fmla="*/ 14 h 32"/>
                    <a:gd name="T6" fmla="*/ 40 w 40"/>
                    <a:gd name="T7" fmla="*/ 20 h 32"/>
                    <a:gd name="T8" fmla="*/ 32 w 40"/>
                    <a:gd name="T9" fmla="*/ 26 h 32"/>
                    <a:gd name="T10" fmla="*/ 20 w 40"/>
                    <a:gd name="T11" fmla="*/ 28 h 32"/>
                    <a:gd name="T12" fmla="*/ 6 w 40"/>
                    <a:gd name="T13" fmla="*/ 32 h 32"/>
                    <a:gd name="T14" fmla="*/ 0 w 40"/>
                    <a:gd name="T15" fmla="*/ 20 h 32"/>
                    <a:gd name="T16" fmla="*/ 2 w 40"/>
                    <a:gd name="T17" fmla="*/ 6 h 32"/>
                    <a:gd name="T18" fmla="*/ 10 w 40"/>
                    <a:gd name="T19" fmla="*/ 6 h 32"/>
                    <a:gd name="T20" fmla="*/ 20 w 40"/>
                    <a:gd name="T21" fmla="*/ 2 h 32"/>
                    <a:gd name="T22" fmla="*/ 30 w 40"/>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32">
                      <a:moveTo>
                        <a:pt x="30" y="0"/>
                      </a:moveTo>
                      <a:lnTo>
                        <a:pt x="32" y="8"/>
                      </a:lnTo>
                      <a:lnTo>
                        <a:pt x="38" y="14"/>
                      </a:lnTo>
                      <a:lnTo>
                        <a:pt x="40" y="20"/>
                      </a:lnTo>
                      <a:lnTo>
                        <a:pt x="32" y="26"/>
                      </a:lnTo>
                      <a:lnTo>
                        <a:pt x="20" y="28"/>
                      </a:lnTo>
                      <a:lnTo>
                        <a:pt x="6" y="32"/>
                      </a:lnTo>
                      <a:lnTo>
                        <a:pt x="0" y="20"/>
                      </a:lnTo>
                      <a:lnTo>
                        <a:pt x="2" y="6"/>
                      </a:lnTo>
                      <a:lnTo>
                        <a:pt x="10" y="6"/>
                      </a:lnTo>
                      <a:lnTo>
                        <a:pt x="20" y="2"/>
                      </a:lnTo>
                      <a:lnTo>
                        <a:pt x="30" y="0"/>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sp>
              <p:nvSpPr>
                <p:cNvPr id="562" name="Freeform 177"/>
                <p:cNvSpPr>
                  <a:spLocks/>
                </p:cNvSpPr>
                <p:nvPr/>
              </p:nvSpPr>
              <p:spPr bwMode="gray">
                <a:xfrm>
                  <a:off x="3002" y="1814"/>
                  <a:ext cx="116" cy="73"/>
                </a:xfrm>
                <a:custGeom>
                  <a:avLst/>
                  <a:gdLst>
                    <a:gd name="T0" fmla="*/ 32 w 142"/>
                    <a:gd name="T1" fmla="*/ 10 h 90"/>
                    <a:gd name="T2" fmla="*/ 46 w 142"/>
                    <a:gd name="T3" fmla="*/ 4 h 90"/>
                    <a:gd name="T4" fmla="*/ 54 w 142"/>
                    <a:gd name="T5" fmla="*/ 2 h 90"/>
                    <a:gd name="T6" fmla="*/ 66 w 142"/>
                    <a:gd name="T7" fmla="*/ 8 h 90"/>
                    <a:gd name="T8" fmla="*/ 86 w 142"/>
                    <a:gd name="T9" fmla="*/ 8 h 90"/>
                    <a:gd name="T10" fmla="*/ 90 w 142"/>
                    <a:gd name="T11" fmla="*/ 0 h 90"/>
                    <a:gd name="T12" fmla="*/ 102 w 142"/>
                    <a:gd name="T13" fmla="*/ 0 h 90"/>
                    <a:gd name="T14" fmla="*/ 106 w 142"/>
                    <a:gd name="T15" fmla="*/ 10 h 90"/>
                    <a:gd name="T16" fmla="*/ 108 w 142"/>
                    <a:gd name="T17" fmla="*/ 16 h 90"/>
                    <a:gd name="T18" fmla="*/ 120 w 142"/>
                    <a:gd name="T19" fmla="*/ 28 h 90"/>
                    <a:gd name="T20" fmla="*/ 122 w 142"/>
                    <a:gd name="T21" fmla="*/ 32 h 90"/>
                    <a:gd name="T22" fmla="*/ 118 w 142"/>
                    <a:gd name="T23" fmla="*/ 42 h 90"/>
                    <a:gd name="T24" fmla="*/ 120 w 142"/>
                    <a:gd name="T25" fmla="*/ 52 h 90"/>
                    <a:gd name="T26" fmla="*/ 122 w 142"/>
                    <a:gd name="T27" fmla="*/ 58 h 90"/>
                    <a:gd name="T28" fmla="*/ 132 w 142"/>
                    <a:gd name="T29" fmla="*/ 60 h 90"/>
                    <a:gd name="T30" fmla="*/ 136 w 142"/>
                    <a:gd name="T31" fmla="*/ 56 h 90"/>
                    <a:gd name="T32" fmla="*/ 142 w 142"/>
                    <a:gd name="T33" fmla="*/ 62 h 90"/>
                    <a:gd name="T34" fmla="*/ 138 w 142"/>
                    <a:gd name="T35" fmla="*/ 68 h 90"/>
                    <a:gd name="T36" fmla="*/ 130 w 142"/>
                    <a:gd name="T37" fmla="*/ 72 h 90"/>
                    <a:gd name="T38" fmla="*/ 126 w 142"/>
                    <a:gd name="T39" fmla="*/ 78 h 90"/>
                    <a:gd name="T40" fmla="*/ 124 w 142"/>
                    <a:gd name="T41" fmla="*/ 90 h 90"/>
                    <a:gd name="T42" fmla="*/ 118 w 142"/>
                    <a:gd name="T43" fmla="*/ 90 h 90"/>
                    <a:gd name="T44" fmla="*/ 106 w 142"/>
                    <a:gd name="T45" fmla="*/ 84 h 90"/>
                    <a:gd name="T46" fmla="*/ 92 w 142"/>
                    <a:gd name="T47" fmla="*/ 80 h 90"/>
                    <a:gd name="T48" fmla="*/ 84 w 142"/>
                    <a:gd name="T49" fmla="*/ 88 h 90"/>
                    <a:gd name="T50" fmla="*/ 72 w 142"/>
                    <a:gd name="T51" fmla="*/ 88 h 90"/>
                    <a:gd name="T52" fmla="*/ 44 w 142"/>
                    <a:gd name="T53" fmla="*/ 88 h 90"/>
                    <a:gd name="T54" fmla="*/ 32 w 142"/>
                    <a:gd name="T55" fmla="*/ 84 h 90"/>
                    <a:gd name="T56" fmla="*/ 32 w 142"/>
                    <a:gd name="T57" fmla="*/ 74 h 90"/>
                    <a:gd name="T58" fmla="*/ 16 w 142"/>
                    <a:gd name="T59" fmla="*/ 72 h 90"/>
                    <a:gd name="T60" fmla="*/ 8 w 142"/>
                    <a:gd name="T61" fmla="*/ 60 h 90"/>
                    <a:gd name="T62" fmla="*/ 2 w 142"/>
                    <a:gd name="T63" fmla="*/ 52 h 90"/>
                    <a:gd name="T64" fmla="*/ 0 w 142"/>
                    <a:gd name="T65" fmla="*/ 44 h 90"/>
                    <a:gd name="T66" fmla="*/ 14 w 142"/>
                    <a:gd name="T67" fmla="*/ 30 h 90"/>
                    <a:gd name="T68" fmla="*/ 24 w 142"/>
                    <a:gd name="T69" fmla="*/ 16 h 90"/>
                    <a:gd name="T70" fmla="*/ 32 w 142"/>
                    <a:gd name="T71"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2" h="90">
                      <a:moveTo>
                        <a:pt x="32" y="10"/>
                      </a:moveTo>
                      <a:lnTo>
                        <a:pt x="46" y="4"/>
                      </a:lnTo>
                      <a:lnTo>
                        <a:pt x="54" y="2"/>
                      </a:lnTo>
                      <a:lnTo>
                        <a:pt x="66" y="8"/>
                      </a:lnTo>
                      <a:lnTo>
                        <a:pt x="86" y="8"/>
                      </a:lnTo>
                      <a:lnTo>
                        <a:pt x="90" y="0"/>
                      </a:lnTo>
                      <a:lnTo>
                        <a:pt x="102" y="0"/>
                      </a:lnTo>
                      <a:lnTo>
                        <a:pt x="106" y="10"/>
                      </a:lnTo>
                      <a:lnTo>
                        <a:pt x="108" y="16"/>
                      </a:lnTo>
                      <a:lnTo>
                        <a:pt x="120" y="28"/>
                      </a:lnTo>
                      <a:lnTo>
                        <a:pt x="122" y="32"/>
                      </a:lnTo>
                      <a:lnTo>
                        <a:pt x="118" y="42"/>
                      </a:lnTo>
                      <a:lnTo>
                        <a:pt x="120" y="52"/>
                      </a:lnTo>
                      <a:lnTo>
                        <a:pt x="122" y="58"/>
                      </a:lnTo>
                      <a:lnTo>
                        <a:pt x="132" y="60"/>
                      </a:lnTo>
                      <a:lnTo>
                        <a:pt x="136" y="56"/>
                      </a:lnTo>
                      <a:lnTo>
                        <a:pt x="142" y="62"/>
                      </a:lnTo>
                      <a:lnTo>
                        <a:pt x="138" y="68"/>
                      </a:lnTo>
                      <a:lnTo>
                        <a:pt x="130" y="72"/>
                      </a:lnTo>
                      <a:lnTo>
                        <a:pt x="126" y="78"/>
                      </a:lnTo>
                      <a:lnTo>
                        <a:pt x="124" y="90"/>
                      </a:lnTo>
                      <a:lnTo>
                        <a:pt x="118" y="90"/>
                      </a:lnTo>
                      <a:lnTo>
                        <a:pt x="106" y="84"/>
                      </a:lnTo>
                      <a:lnTo>
                        <a:pt x="92" y="80"/>
                      </a:lnTo>
                      <a:lnTo>
                        <a:pt x="84" y="88"/>
                      </a:lnTo>
                      <a:lnTo>
                        <a:pt x="72" y="88"/>
                      </a:lnTo>
                      <a:lnTo>
                        <a:pt x="44" y="88"/>
                      </a:lnTo>
                      <a:lnTo>
                        <a:pt x="32" y="84"/>
                      </a:lnTo>
                      <a:lnTo>
                        <a:pt x="32" y="74"/>
                      </a:lnTo>
                      <a:lnTo>
                        <a:pt x="16" y="72"/>
                      </a:lnTo>
                      <a:lnTo>
                        <a:pt x="8" y="60"/>
                      </a:lnTo>
                      <a:lnTo>
                        <a:pt x="2" y="52"/>
                      </a:lnTo>
                      <a:lnTo>
                        <a:pt x="0" y="44"/>
                      </a:lnTo>
                      <a:lnTo>
                        <a:pt x="14" y="30"/>
                      </a:lnTo>
                      <a:lnTo>
                        <a:pt x="24" y="16"/>
                      </a:lnTo>
                      <a:lnTo>
                        <a:pt x="32" y="10"/>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sp>
              <p:nvSpPr>
                <p:cNvPr id="563" name="Freeform 178"/>
                <p:cNvSpPr>
                  <a:spLocks/>
                </p:cNvSpPr>
                <p:nvPr/>
              </p:nvSpPr>
              <p:spPr bwMode="gray">
                <a:xfrm>
                  <a:off x="3023" y="1879"/>
                  <a:ext cx="80" cy="46"/>
                </a:xfrm>
                <a:custGeom>
                  <a:avLst/>
                  <a:gdLst>
                    <a:gd name="T0" fmla="*/ 18 w 98"/>
                    <a:gd name="T1" fmla="*/ 8 h 56"/>
                    <a:gd name="T2" fmla="*/ 46 w 98"/>
                    <a:gd name="T3" fmla="*/ 8 h 56"/>
                    <a:gd name="T4" fmla="*/ 58 w 98"/>
                    <a:gd name="T5" fmla="*/ 8 h 56"/>
                    <a:gd name="T6" fmla="*/ 66 w 98"/>
                    <a:gd name="T7" fmla="*/ 0 h 56"/>
                    <a:gd name="T8" fmla="*/ 80 w 98"/>
                    <a:gd name="T9" fmla="*/ 4 h 56"/>
                    <a:gd name="T10" fmla="*/ 92 w 98"/>
                    <a:gd name="T11" fmla="*/ 10 h 56"/>
                    <a:gd name="T12" fmla="*/ 98 w 98"/>
                    <a:gd name="T13" fmla="*/ 10 h 56"/>
                    <a:gd name="T14" fmla="*/ 98 w 98"/>
                    <a:gd name="T15" fmla="*/ 14 h 56"/>
                    <a:gd name="T16" fmla="*/ 90 w 98"/>
                    <a:gd name="T17" fmla="*/ 16 h 56"/>
                    <a:gd name="T18" fmla="*/ 90 w 98"/>
                    <a:gd name="T19" fmla="*/ 28 h 56"/>
                    <a:gd name="T20" fmla="*/ 82 w 98"/>
                    <a:gd name="T21" fmla="*/ 36 h 56"/>
                    <a:gd name="T22" fmla="*/ 84 w 98"/>
                    <a:gd name="T23" fmla="*/ 38 h 56"/>
                    <a:gd name="T24" fmla="*/ 92 w 98"/>
                    <a:gd name="T25" fmla="*/ 42 h 56"/>
                    <a:gd name="T26" fmla="*/ 90 w 98"/>
                    <a:gd name="T27" fmla="*/ 46 h 56"/>
                    <a:gd name="T28" fmla="*/ 80 w 98"/>
                    <a:gd name="T29" fmla="*/ 44 h 56"/>
                    <a:gd name="T30" fmla="*/ 72 w 98"/>
                    <a:gd name="T31" fmla="*/ 42 h 56"/>
                    <a:gd name="T32" fmla="*/ 64 w 98"/>
                    <a:gd name="T33" fmla="*/ 46 h 56"/>
                    <a:gd name="T34" fmla="*/ 60 w 98"/>
                    <a:gd name="T35" fmla="*/ 52 h 56"/>
                    <a:gd name="T36" fmla="*/ 60 w 98"/>
                    <a:gd name="T37" fmla="*/ 56 h 56"/>
                    <a:gd name="T38" fmla="*/ 52 w 98"/>
                    <a:gd name="T39" fmla="*/ 56 h 56"/>
                    <a:gd name="T40" fmla="*/ 40 w 98"/>
                    <a:gd name="T41" fmla="*/ 56 h 56"/>
                    <a:gd name="T42" fmla="*/ 30 w 98"/>
                    <a:gd name="T43" fmla="*/ 52 h 56"/>
                    <a:gd name="T44" fmla="*/ 24 w 98"/>
                    <a:gd name="T45" fmla="*/ 52 h 56"/>
                    <a:gd name="T46" fmla="*/ 14 w 98"/>
                    <a:gd name="T47" fmla="*/ 54 h 56"/>
                    <a:gd name="T48" fmla="*/ 12 w 98"/>
                    <a:gd name="T49" fmla="*/ 48 h 56"/>
                    <a:gd name="T50" fmla="*/ 6 w 98"/>
                    <a:gd name="T51" fmla="*/ 42 h 56"/>
                    <a:gd name="T52" fmla="*/ 4 w 98"/>
                    <a:gd name="T53" fmla="*/ 34 h 56"/>
                    <a:gd name="T54" fmla="*/ 10 w 98"/>
                    <a:gd name="T55" fmla="*/ 22 h 56"/>
                    <a:gd name="T56" fmla="*/ 4 w 98"/>
                    <a:gd name="T57" fmla="*/ 14 h 56"/>
                    <a:gd name="T58" fmla="*/ 0 w 98"/>
                    <a:gd name="T59" fmla="*/ 8 h 56"/>
                    <a:gd name="T60" fmla="*/ 6 w 98"/>
                    <a:gd name="T61" fmla="*/ 4 h 56"/>
                    <a:gd name="T62" fmla="*/ 18 w 98"/>
                    <a:gd name="T63"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56">
                      <a:moveTo>
                        <a:pt x="18" y="8"/>
                      </a:moveTo>
                      <a:lnTo>
                        <a:pt x="46" y="8"/>
                      </a:lnTo>
                      <a:lnTo>
                        <a:pt x="58" y="8"/>
                      </a:lnTo>
                      <a:lnTo>
                        <a:pt x="66" y="0"/>
                      </a:lnTo>
                      <a:lnTo>
                        <a:pt x="80" y="4"/>
                      </a:lnTo>
                      <a:lnTo>
                        <a:pt x="92" y="10"/>
                      </a:lnTo>
                      <a:lnTo>
                        <a:pt x="98" y="10"/>
                      </a:lnTo>
                      <a:lnTo>
                        <a:pt x="98" y="14"/>
                      </a:lnTo>
                      <a:lnTo>
                        <a:pt x="90" y="16"/>
                      </a:lnTo>
                      <a:lnTo>
                        <a:pt x="90" y="28"/>
                      </a:lnTo>
                      <a:lnTo>
                        <a:pt x="82" y="36"/>
                      </a:lnTo>
                      <a:lnTo>
                        <a:pt x="84" y="38"/>
                      </a:lnTo>
                      <a:lnTo>
                        <a:pt x="92" y="42"/>
                      </a:lnTo>
                      <a:lnTo>
                        <a:pt x="90" y="46"/>
                      </a:lnTo>
                      <a:lnTo>
                        <a:pt x="80" y="44"/>
                      </a:lnTo>
                      <a:lnTo>
                        <a:pt x="72" y="42"/>
                      </a:lnTo>
                      <a:lnTo>
                        <a:pt x="64" y="46"/>
                      </a:lnTo>
                      <a:lnTo>
                        <a:pt x="60" y="52"/>
                      </a:lnTo>
                      <a:lnTo>
                        <a:pt x="60" y="56"/>
                      </a:lnTo>
                      <a:lnTo>
                        <a:pt x="52" y="56"/>
                      </a:lnTo>
                      <a:lnTo>
                        <a:pt x="40" y="56"/>
                      </a:lnTo>
                      <a:lnTo>
                        <a:pt x="30" y="52"/>
                      </a:lnTo>
                      <a:lnTo>
                        <a:pt x="24" y="52"/>
                      </a:lnTo>
                      <a:lnTo>
                        <a:pt x="14" y="54"/>
                      </a:lnTo>
                      <a:lnTo>
                        <a:pt x="12" y="48"/>
                      </a:lnTo>
                      <a:lnTo>
                        <a:pt x="6" y="42"/>
                      </a:lnTo>
                      <a:lnTo>
                        <a:pt x="4" y="34"/>
                      </a:lnTo>
                      <a:lnTo>
                        <a:pt x="10" y="22"/>
                      </a:lnTo>
                      <a:lnTo>
                        <a:pt x="4" y="14"/>
                      </a:lnTo>
                      <a:lnTo>
                        <a:pt x="0" y="8"/>
                      </a:lnTo>
                      <a:lnTo>
                        <a:pt x="6" y="4"/>
                      </a:lnTo>
                      <a:lnTo>
                        <a:pt x="18" y="8"/>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sp>
              <p:nvSpPr>
                <p:cNvPr id="564" name="Freeform 182"/>
                <p:cNvSpPr>
                  <a:spLocks/>
                </p:cNvSpPr>
                <p:nvPr/>
              </p:nvSpPr>
              <p:spPr bwMode="gray">
                <a:xfrm>
                  <a:off x="2985" y="1905"/>
                  <a:ext cx="21" cy="46"/>
                </a:xfrm>
                <a:custGeom>
                  <a:avLst/>
                  <a:gdLst>
                    <a:gd name="T0" fmla="*/ 0 w 26"/>
                    <a:gd name="T1" fmla="*/ 12 h 56"/>
                    <a:gd name="T2" fmla="*/ 2 w 26"/>
                    <a:gd name="T3" fmla="*/ 4 h 56"/>
                    <a:gd name="T4" fmla="*/ 6 w 26"/>
                    <a:gd name="T5" fmla="*/ 0 h 56"/>
                    <a:gd name="T6" fmla="*/ 14 w 26"/>
                    <a:gd name="T7" fmla="*/ 2 h 56"/>
                    <a:gd name="T8" fmla="*/ 22 w 26"/>
                    <a:gd name="T9" fmla="*/ 8 h 56"/>
                    <a:gd name="T10" fmla="*/ 20 w 26"/>
                    <a:gd name="T11" fmla="*/ 16 h 56"/>
                    <a:gd name="T12" fmla="*/ 20 w 26"/>
                    <a:gd name="T13" fmla="*/ 22 h 56"/>
                    <a:gd name="T14" fmla="*/ 24 w 26"/>
                    <a:gd name="T15" fmla="*/ 30 h 56"/>
                    <a:gd name="T16" fmla="*/ 26 w 26"/>
                    <a:gd name="T17" fmla="*/ 34 h 56"/>
                    <a:gd name="T18" fmla="*/ 26 w 26"/>
                    <a:gd name="T19" fmla="*/ 38 h 56"/>
                    <a:gd name="T20" fmla="*/ 22 w 26"/>
                    <a:gd name="T21" fmla="*/ 44 h 56"/>
                    <a:gd name="T22" fmla="*/ 12 w 26"/>
                    <a:gd name="T23" fmla="*/ 56 h 56"/>
                    <a:gd name="T24" fmla="*/ 2 w 26"/>
                    <a:gd name="T25" fmla="*/ 40 h 56"/>
                    <a:gd name="T26" fmla="*/ 4 w 26"/>
                    <a:gd name="T27" fmla="*/ 28 h 56"/>
                    <a:gd name="T28" fmla="*/ 2 w 26"/>
                    <a:gd name="T29" fmla="*/ 18 h 56"/>
                    <a:gd name="T30" fmla="*/ 0 w 26"/>
                    <a:gd name="T31"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56">
                      <a:moveTo>
                        <a:pt x="0" y="12"/>
                      </a:moveTo>
                      <a:lnTo>
                        <a:pt x="2" y="4"/>
                      </a:lnTo>
                      <a:lnTo>
                        <a:pt x="6" y="0"/>
                      </a:lnTo>
                      <a:lnTo>
                        <a:pt x="14" y="2"/>
                      </a:lnTo>
                      <a:lnTo>
                        <a:pt x="22" y="8"/>
                      </a:lnTo>
                      <a:lnTo>
                        <a:pt x="20" y="16"/>
                      </a:lnTo>
                      <a:lnTo>
                        <a:pt x="20" y="22"/>
                      </a:lnTo>
                      <a:lnTo>
                        <a:pt x="24" y="30"/>
                      </a:lnTo>
                      <a:lnTo>
                        <a:pt x="26" y="34"/>
                      </a:lnTo>
                      <a:lnTo>
                        <a:pt x="26" y="38"/>
                      </a:lnTo>
                      <a:lnTo>
                        <a:pt x="22" y="44"/>
                      </a:lnTo>
                      <a:lnTo>
                        <a:pt x="12" y="56"/>
                      </a:lnTo>
                      <a:lnTo>
                        <a:pt x="2" y="40"/>
                      </a:lnTo>
                      <a:lnTo>
                        <a:pt x="4" y="28"/>
                      </a:lnTo>
                      <a:lnTo>
                        <a:pt x="2" y="18"/>
                      </a:lnTo>
                      <a:lnTo>
                        <a:pt x="0" y="12"/>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grpSp>
          <p:sp>
            <p:nvSpPr>
              <p:cNvPr id="443" name="Freeform 183"/>
              <p:cNvSpPr>
                <a:spLocks/>
              </p:cNvSpPr>
              <p:nvPr/>
            </p:nvSpPr>
            <p:spPr bwMode="gray">
              <a:xfrm>
                <a:off x="5006654" y="2096875"/>
                <a:ext cx="267819" cy="208464"/>
              </a:xfrm>
              <a:custGeom>
                <a:avLst/>
                <a:gdLst>
                  <a:gd name="T0" fmla="*/ 55 w 167"/>
                  <a:gd name="T1" fmla="*/ 84 h 120"/>
                  <a:gd name="T2" fmla="*/ 71 w 167"/>
                  <a:gd name="T3" fmla="*/ 80 h 120"/>
                  <a:gd name="T4" fmla="*/ 43 w 167"/>
                  <a:gd name="T5" fmla="*/ 78 h 120"/>
                  <a:gd name="T6" fmla="*/ 55 w 167"/>
                  <a:gd name="T7" fmla="*/ 64 h 120"/>
                  <a:gd name="T8" fmla="*/ 85 w 167"/>
                  <a:gd name="T9" fmla="*/ 60 h 120"/>
                  <a:gd name="T10" fmla="*/ 89 w 167"/>
                  <a:gd name="T11" fmla="*/ 48 h 120"/>
                  <a:gd name="T12" fmla="*/ 71 w 167"/>
                  <a:gd name="T13" fmla="*/ 52 h 120"/>
                  <a:gd name="T14" fmla="*/ 65 w 167"/>
                  <a:gd name="T15" fmla="*/ 42 h 120"/>
                  <a:gd name="T16" fmla="*/ 55 w 167"/>
                  <a:gd name="T17" fmla="*/ 48 h 120"/>
                  <a:gd name="T18" fmla="*/ 37 w 167"/>
                  <a:gd name="T19" fmla="*/ 64 h 120"/>
                  <a:gd name="T20" fmla="*/ 11 w 167"/>
                  <a:gd name="T21" fmla="*/ 46 h 120"/>
                  <a:gd name="T22" fmla="*/ 19 w 167"/>
                  <a:gd name="T23" fmla="*/ 28 h 120"/>
                  <a:gd name="T24" fmla="*/ 11 w 167"/>
                  <a:gd name="T25" fmla="*/ 24 h 120"/>
                  <a:gd name="T26" fmla="*/ 0 w 167"/>
                  <a:gd name="T27" fmla="*/ 20 h 120"/>
                  <a:gd name="T28" fmla="*/ 19 w 167"/>
                  <a:gd name="T29" fmla="*/ 8 h 120"/>
                  <a:gd name="T30" fmla="*/ 47 w 167"/>
                  <a:gd name="T31" fmla="*/ 10 h 120"/>
                  <a:gd name="T32" fmla="*/ 55 w 167"/>
                  <a:gd name="T33" fmla="*/ 12 h 120"/>
                  <a:gd name="T34" fmla="*/ 73 w 167"/>
                  <a:gd name="T35" fmla="*/ 14 h 120"/>
                  <a:gd name="T36" fmla="*/ 77 w 167"/>
                  <a:gd name="T37" fmla="*/ 28 h 120"/>
                  <a:gd name="T38" fmla="*/ 89 w 167"/>
                  <a:gd name="T39" fmla="*/ 38 h 120"/>
                  <a:gd name="T40" fmla="*/ 83 w 167"/>
                  <a:gd name="T41" fmla="*/ 12 h 120"/>
                  <a:gd name="T42" fmla="*/ 85 w 167"/>
                  <a:gd name="T43" fmla="*/ 0 h 120"/>
                  <a:gd name="T44" fmla="*/ 107 w 167"/>
                  <a:gd name="T45" fmla="*/ 8 h 120"/>
                  <a:gd name="T46" fmla="*/ 111 w 167"/>
                  <a:gd name="T47" fmla="*/ 22 h 120"/>
                  <a:gd name="T48" fmla="*/ 127 w 167"/>
                  <a:gd name="T49" fmla="*/ 22 h 120"/>
                  <a:gd name="T50" fmla="*/ 151 w 167"/>
                  <a:gd name="T51" fmla="*/ 36 h 120"/>
                  <a:gd name="T52" fmla="*/ 159 w 167"/>
                  <a:gd name="T53" fmla="*/ 48 h 120"/>
                  <a:gd name="T54" fmla="*/ 123 w 167"/>
                  <a:gd name="T55" fmla="*/ 60 h 120"/>
                  <a:gd name="T56" fmla="*/ 117 w 167"/>
                  <a:gd name="T57" fmla="*/ 84 h 120"/>
                  <a:gd name="T58" fmla="*/ 101 w 167"/>
                  <a:gd name="T59" fmla="*/ 102 h 120"/>
                  <a:gd name="T60" fmla="*/ 81 w 167"/>
                  <a:gd name="T61" fmla="*/ 114 h 120"/>
                  <a:gd name="T62" fmla="*/ 67 w 167"/>
                  <a:gd name="T63" fmla="*/ 104 h 120"/>
                  <a:gd name="T64" fmla="*/ 45 w 167"/>
                  <a:gd name="T65"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7" h="120">
                    <a:moveTo>
                      <a:pt x="45" y="92"/>
                    </a:moveTo>
                    <a:lnTo>
                      <a:pt x="55" y="84"/>
                    </a:lnTo>
                    <a:lnTo>
                      <a:pt x="83" y="88"/>
                    </a:lnTo>
                    <a:lnTo>
                      <a:pt x="71" y="80"/>
                    </a:lnTo>
                    <a:lnTo>
                      <a:pt x="59" y="76"/>
                    </a:lnTo>
                    <a:lnTo>
                      <a:pt x="43" y="78"/>
                    </a:lnTo>
                    <a:lnTo>
                      <a:pt x="43" y="68"/>
                    </a:lnTo>
                    <a:lnTo>
                      <a:pt x="55" y="64"/>
                    </a:lnTo>
                    <a:lnTo>
                      <a:pt x="69" y="60"/>
                    </a:lnTo>
                    <a:lnTo>
                      <a:pt x="85" y="60"/>
                    </a:lnTo>
                    <a:lnTo>
                      <a:pt x="97" y="56"/>
                    </a:lnTo>
                    <a:lnTo>
                      <a:pt x="89" y="48"/>
                    </a:lnTo>
                    <a:lnTo>
                      <a:pt x="83" y="52"/>
                    </a:lnTo>
                    <a:lnTo>
                      <a:pt x="71" y="52"/>
                    </a:lnTo>
                    <a:lnTo>
                      <a:pt x="71" y="44"/>
                    </a:lnTo>
                    <a:lnTo>
                      <a:pt x="65" y="42"/>
                    </a:lnTo>
                    <a:lnTo>
                      <a:pt x="61" y="48"/>
                    </a:lnTo>
                    <a:lnTo>
                      <a:pt x="55" y="48"/>
                    </a:lnTo>
                    <a:lnTo>
                      <a:pt x="51" y="56"/>
                    </a:lnTo>
                    <a:lnTo>
                      <a:pt x="37" y="64"/>
                    </a:lnTo>
                    <a:lnTo>
                      <a:pt x="27" y="58"/>
                    </a:lnTo>
                    <a:lnTo>
                      <a:pt x="11" y="46"/>
                    </a:lnTo>
                    <a:lnTo>
                      <a:pt x="7" y="36"/>
                    </a:lnTo>
                    <a:lnTo>
                      <a:pt x="19" y="28"/>
                    </a:lnTo>
                    <a:lnTo>
                      <a:pt x="19" y="24"/>
                    </a:lnTo>
                    <a:lnTo>
                      <a:pt x="11" y="24"/>
                    </a:lnTo>
                    <a:lnTo>
                      <a:pt x="2" y="30"/>
                    </a:lnTo>
                    <a:lnTo>
                      <a:pt x="0" y="20"/>
                    </a:lnTo>
                    <a:lnTo>
                      <a:pt x="4" y="12"/>
                    </a:lnTo>
                    <a:lnTo>
                      <a:pt x="19" y="8"/>
                    </a:lnTo>
                    <a:lnTo>
                      <a:pt x="33" y="8"/>
                    </a:lnTo>
                    <a:lnTo>
                      <a:pt x="47" y="10"/>
                    </a:lnTo>
                    <a:lnTo>
                      <a:pt x="51" y="26"/>
                    </a:lnTo>
                    <a:lnTo>
                      <a:pt x="55" y="12"/>
                    </a:lnTo>
                    <a:lnTo>
                      <a:pt x="63" y="10"/>
                    </a:lnTo>
                    <a:lnTo>
                      <a:pt x="73" y="14"/>
                    </a:lnTo>
                    <a:lnTo>
                      <a:pt x="75" y="22"/>
                    </a:lnTo>
                    <a:lnTo>
                      <a:pt x="77" y="28"/>
                    </a:lnTo>
                    <a:lnTo>
                      <a:pt x="83" y="36"/>
                    </a:lnTo>
                    <a:lnTo>
                      <a:pt x="89" y="38"/>
                    </a:lnTo>
                    <a:lnTo>
                      <a:pt x="87" y="24"/>
                    </a:lnTo>
                    <a:lnTo>
                      <a:pt x="83" y="12"/>
                    </a:lnTo>
                    <a:lnTo>
                      <a:pt x="81" y="4"/>
                    </a:lnTo>
                    <a:lnTo>
                      <a:pt x="85" y="0"/>
                    </a:lnTo>
                    <a:lnTo>
                      <a:pt x="95" y="4"/>
                    </a:lnTo>
                    <a:lnTo>
                      <a:pt x="107" y="8"/>
                    </a:lnTo>
                    <a:lnTo>
                      <a:pt x="103" y="20"/>
                    </a:lnTo>
                    <a:lnTo>
                      <a:pt x="111" y="22"/>
                    </a:lnTo>
                    <a:lnTo>
                      <a:pt x="115" y="16"/>
                    </a:lnTo>
                    <a:lnTo>
                      <a:pt x="127" y="22"/>
                    </a:lnTo>
                    <a:lnTo>
                      <a:pt x="127" y="30"/>
                    </a:lnTo>
                    <a:lnTo>
                      <a:pt x="151" y="36"/>
                    </a:lnTo>
                    <a:lnTo>
                      <a:pt x="167" y="44"/>
                    </a:lnTo>
                    <a:lnTo>
                      <a:pt x="159" y="48"/>
                    </a:lnTo>
                    <a:lnTo>
                      <a:pt x="137" y="52"/>
                    </a:lnTo>
                    <a:lnTo>
                      <a:pt x="123" y="60"/>
                    </a:lnTo>
                    <a:lnTo>
                      <a:pt x="119" y="68"/>
                    </a:lnTo>
                    <a:lnTo>
                      <a:pt x="117" y="84"/>
                    </a:lnTo>
                    <a:lnTo>
                      <a:pt x="107" y="88"/>
                    </a:lnTo>
                    <a:lnTo>
                      <a:pt x="101" y="102"/>
                    </a:lnTo>
                    <a:lnTo>
                      <a:pt x="93" y="120"/>
                    </a:lnTo>
                    <a:lnTo>
                      <a:pt x="81" y="114"/>
                    </a:lnTo>
                    <a:lnTo>
                      <a:pt x="81" y="102"/>
                    </a:lnTo>
                    <a:lnTo>
                      <a:pt x="67" y="104"/>
                    </a:lnTo>
                    <a:lnTo>
                      <a:pt x="59" y="98"/>
                    </a:lnTo>
                    <a:lnTo>
                      <a:pt x="45" y="92"/>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44" name="Freeform 184"/>
              <p:cNvSpPr>
                <a:spLocks/>
              </p:cNvSpPr>
              <p:nvPr/>
            </p:nvSpPr>
            <p:spPr bwMode="gray">
              <a:xfrm>
                <a:off x="5193735" y="2064964"/>
                <a:ext cx="232372" cy="87215"/>
              </a:xfrm>
              <a:custGeom>
                <a:avLst/>
                <a:gdLst>
                  <a:gd name="T0" fmla="*/ 62 w 144"/>
                  <a:gd name="T1" fmla="*/ 38 h 50"/>
                  <a:gd name="T2" fmla="*/ 52 w 144"/>
                  <a:gd name="T3" fmla="*/ 38 h 50"/>
                  <a:gd name="T4" fmla="*/ 34 w 144"/>
                  <a:gd name="T5" fmla="*/ 38 h 50"/>
                  <a:gd name="T6" fmla="*/ 36 w 144"/>
                  <a:gd name="T7" fmla="*/ 30 h 50"/>
                  <a:gd name="T8" fmla="*/ 54 w 144"/>
                  <a:gd name="T9" fmla="*/ 28 h 50"/>
                  <a:gd name="T10" fmla="*/ 60 w 144"/>
                  <a:gd name="T11" fmla="*/ 24 h 50"/>
                  <a:gd name="T12" fmla="*/ 50 w 144"/>
                  <a:gd name="T13" fmla="*/ 22 h 50"/>
                  <a:gd name="T14" fmla="*/ 34 w 144"/>
                  <a:gd name="T15" fmla="*/ 22 h 50"/>
                  <a:gd name="T16" fmla="*/ 18 w 144"/>
                  <a:gd name="T17" fmla="*/ 26 h 50"/>
                  <a:gd name="T18" fmla="*/ 2 w 144"/>
                  <a:gd name="T19" fmla="*/ 24 h 50"/>
                  <a:gd name="T20" fmla="*/ 0 w 144"/>
                  <a:gd name="T21" fmla="*/ 18 h 50"/>
                  <a:gd name="T22" fmla="*/ 10 w 144"/>
                  <a:gd name="T23" fmla="*/ 14 h 50"/>
                  <a:gd name="T24" fmla="*/ 22 w 144"/>
                  <a:gd name="T25" fmla="*/ 6 h 50"/>
                  <a:gd name="T26" fmla="*/ 30 w 144"/>
                  <a:gd name="T27" fmla="*/ 6 h 50"/>
                  <a:gd name="T28" fmla="*/ 46 w 144"/>
                  <a:gd name="T29" fmla="*/ 10 h 50"/>
                  <a:gd name="T30" fmla="*/ 56 w 144"/>
                  <a:gd name="T31" fmla="*/ 10 h 50"/>
                  <a:gd name="T32" fmla="*/ 66 w 144"/>
                  <a:gd name="T33" fmla="*/ 12 h 50"/>
                  <a:gd name="T34" fmla="*/ 74 w 144"/>
                  <a:gd name="T35" fmla="*/ 0 h 50"/>
                  <a:gd name="T36" fmla="*/ 82 w 144"/>
                  <a:gd name="T37" fmla="*/ 14 h 50"/>
                  <a:gd name="T38" fmla="*/ 96 w 144"/>
                  <a:gd name="T39" fmla="*/ 8 h 50"/>
                  <a:gd name="T40" fmla="*/ 114 w 144"/>
                  <a:gd name="T41" fmla="*/ 10 h 50"/>
                  <a:gd name="T42" fmla="*/ 132 w 144"/>
                  <a:gd name="T43" fmla="*/ 14 h 50"/>
                  <a:gd name="T44" fmla="*/ 144 w 144"/>
                  <a:gd name="T45" fmla="*/ 16 h 50"/>
                  <a:gd name="T46" fmla="*/ 138 w 144"/>
                  <a:gd name="T47" fmla="*/ 22 h 50"/>
                  <a:gd name="T48" fmla="*/ 122 w 144"/>
                  <a:gd name="T49" fmla="*/ 30 h 50"/>
                  <a:gd name="T50" fmla="*/ 114 w 144"/>
                  <a:gd name="T51" fmla="*/ 38 h 50"/>
                  <a:gd name="T52" fmla="*/ 100 w 144"/>
                  <a:gd name="T53" fmla="*/ 38 h 50"/>
                  <a:gd name="T54" fmla="*/ 92 w 144"/>
                  <a:gd name="T55" fmla="*/ 50 h 50"/>
                  <a:gd name="T56" fmla="*/ 74 w 144"/>
                  <a:gd name="T57" fmla="*/ 46 h 50"/>
                  <a:gd name="T58" fmla="*/ 68 w 144"/>
                  <a:gd name="T59" fmla="*/ 38 h 50"/>
                  <a:gd name="T60" fmla="*/ 62 w 144"/>
                  <a:gd name="T61"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4" h="50">
                    <a:moveTo>
                      <a:pt x="62" y="38"/>
                    </a:moveTo>
                    <a:lnTo>
                      <a:pt x="52" y="38"/>
                    </a:lnTo>
                    <a:lnTo>
                      <a:pt x="34" y="38"/>
                    </a:lnTo>
                    <a:lnTo>
                      <a:pt x="36" y="30"/>
                    </a:lnTo>
                    <a:lnTo>
                      <a:pt x="54" y="28"/>
                    </a:lnTo>
                    <a:lnTo>
                      <a:pt x="60" y="24"/>
                    </a:lnTo>
                    <a:lnTo>
                      <a:pt x="50" y="22"/>
                    </a:lnTo>
                    <a:lnTo>
                      <a:pt x="34" y="22"/>
                    </a:lnTo>
                    <a:lnTo>
                      <a:pt x="18" y="26"/>
                    </a:lnTo>
                    <a:lnTo>
                      <a:pt x="2" y="24"/>
                    </a:lnTo>
                    <a:lnTo>
                      <a:pt x="0" y="18"/>
                    </a:lnTo>
                    <a:lnTo>
                      <a:pt x="10" y="14"/>
                    </a:lnTo>
                    <a:lnTo>
                      <a:pt x="22" y="6"/>
                    </a:lnTo>
                    <a:lnTo>
                      <a:pt x="30" y="6"/>
                    </a:lnTo>
                    <a:lnTo>
                      <a:pt x="46" y="10"/>
                    </a:lnTo>
                    <a:lnTo>
                      <a:pt x="56" y="10"/>
                    </a:lnTo>
                    <a:lnTo>
                      <a:pt x="66" y="12"/>
                    </a:lnTo>
                    <a:lnTo>
                      <a:pt x="74" y="0"/>
                    </a:lnTo>
                    <a:lnTo>
                      <a:pt x="82" y="14"/>
                    </a:lnTo>
                    <a:lnTo>
                      <a:pt x="96" y="8"/>
                    </a:lnTo>
                    <a:lnTo>
                      <a:pt x="114" y="10"/>
                    </a:lnTo>
                    <a:lnTo>
                      <a:pt x="132" y="14"/>
                    </a:lnTo>
                    <a:lnTo>
                      <a:pt x="144" y="16"/>
                    </a:lnTo>
                    <a:lnTo>
                      <a:pt x="138" y="22"/>
                    </a:lnTo>
                    <a:lnTo>
                      <a:pt x="122" y="30"/>
                    </a:lnTo>
                    <a:lnTo>
                      <a:pt x="114" y="38"/>
                    </a:lnTo>
                    <a:lnTo>
                      <a:pt x="100" y="38"/>
                    </a:lnTo>
                    <a:lnTo>
                      <a:pt x="92" y="50"/>
                    </a:lnTo>
                    <a:lnTo>
                      <a:pt x="74" y="46"/>
                    </a:lnTo>
                    <a:lnTo>
                      <a:pt x="68" y="38"/>
                    </a:lnTo>
                    <a:lnTo>
                      <a:pt x="62" y="38"/>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45" name="Freeform 185"/>
              <p:cNvSpPr>
                <a:spLocks/>
              </p:cNvSpPr>
              <p:nvPr/>
            </p:nvSpPr>
            <p:spPr bwMode="gray">
              <a:xfrm>
                <a:off x="5258719" y="2207488"/>
                <a:ext cx="94524" cy="57433"/>
              </a:xfrm>
              <a:custGeom>
                <a:avLst/>
                <a:gdLst>
                  <a:gd name="T0" fmla="*/ 10 w 58"/>
                  <a:gd name="T1" fmla="*/ 8 h 32"/>
                  <a:gd name="T2" fmla="*/ 14 w 58"/>
                  <a:gd name="T3" fmla="*/ 4 h 32"/>
                  <a:gd name="T4" fmla="*/ 30 w 58"/>
                  <a:gd name="T5" fmla="*/ 0 h 32"/>
                  <a:gd name="T6" fmla="*/ 38 w 58"/>
                  <a:gd name="T7" fmla="*/ 0 h 32"/>
                  <a:gd name="T8" fmla="*/ 42 w 58"/>
                  <a:gd name="T9" fmla="*/ 8 h 32"/>
                  <a:gd name="T10" fmla="*/ 48 w 58"/>
                  <a:gd name="T11" fmla="*/ 12 h 32"/>
                  <a:gd name="T12" fmla="*/ 58 w 58"/>
                  <a:gd name="T13" fmla="*/ 12 h 32"/>
                  <a:gd name="T14" fmla="*/ 52 w 58"/>
                  <a:gd name="T15" fmla="*/ 20 h 32"/>
                  <a:gd name="T16" fmla="*/ 38 w 58"/>
                  <a:gd name="T17" fmla="*/ 28 h 32"/>
                  <a:gd name="T18" fmla="*/ 26 w 58"/>
                  <a:gd name="T19" fmla="*/ 32 h 32"/>
                  <a:gd name="T20" fmla="*/ 26 w 58"/>
                  <a:gd name="T21" fmla="*/ 20 h 32"/>
                  <a:gd name="T22" fmla="*/ 18 w 58"/>
                  <a:gd name="T23" fmla="*/ 20 h 32"/>
                  <a:gd name="T24" fmla="*/ 10 w 58"/>
                  <a:gd name="T25" fmla="*/ 22 h 32"/>
                  <a:gd name="T26" fmla="*/ 4 w 58"/>
                  <a:gd name="T27" fmla="*/ 28 h 32"/>
                  <a:gd name="T28" fmla="*/ 0 w 58"/>
                  <a:gd name="T29" fmla="*/ 20 h 32"/>
                  <a:gd name="T30" fmla="*/ 6 w 58"/>
                  <a:gd name="T31" fmla="*/ 14 h 32"/>
                  <a:gd name="T32" fmla="*/ 10 w 58"/>
                  <a:gd name="T33"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32">
                    <a:moveTo>
                      <a:pt x="10" y="8"/>
                    </a:moveTo>
                    <a:lnTo>
                      <a:pt x="14" y="4"/>
                    </a:lnTo>
                    <a:lnTo>
                      <a:pt x="30" y="0"/>
                    </a:lnTo>
                    <a:lnTo>
                      <a:pt x="38" y="0"/>
                    </a:lnTo>
                    <a:lnTo>
                      <a:pt x="42" y="8"/>
                    </a:lnTo>
                    <a:lnTo>
                      <a:pt x="48" y="12"/>
                    </a:lnTo>
                    <a:lnTo>
                      <a:pt x="58" y="12"/>
                    </a:lnTo>
                    <a:lnTo>
                      <a:pt x="52" y="20"/>
                    </a:lnTo>
                    <a:lnTo>
                      <a:pt x="38" y="28"/>
                    </a:lnTo>
                    <a:lnTo>
                      <a:pt x="26" y="32"/>
                    </a:lnTo>
                    <a:lnTo>
                      <a:pt x="26" y="20"/>
                    </a:lnTo>
                    <a:lnTo>
                      <a:pt x="18" y="20"/>
                    </a:lnTo>
                    <a:lnTo>
                      <a:pt x="10" y="22"/>
                    </a:lnTo>
                    <a:lnTo>
                      <a:pt x="4" y="28"/>
                    </a:lnTo>
                    <a:lnTo>
                      <a:pt x="0" y="20"/>
                    </a:lnTo>
                    <a:lnTo>
                      <a:pt x="6" y="14"/>
                    </a:lnTo>
                    <a:lnTo>
                      <a:pt x="10" y="8"/>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46" name="Freeform 186"/>
              <p:cNvSpPr>
                <a:spLocks/>
              </p:cNvSpPr>
              <p:nvPr/>
            </p:nvSpPr>
            <p:spPr bwMode="gray">
              <a:xfrm>
                <a:off x="5843588" y="3785861"/>
                <a:ext cx="82709" cy="76579"/>
              </a:xfrm>
              <a:custGeom>
                <a:avLst/>
                <a:gdLst>
                  <a:gd name="T0" fmla="*/ 0 w 52"/>
                  <a:gd name="T1" fmla="*/ 6 h 44"/>
                  <a:gd name="T2" fmla="*/ 6 w 52"/>
                  <a:gd name="T3" fmla="*/ 4 h 44"/>
                  <a:gd name="T4" fmla="*/ 16 w 52"/>
                  <a:gd name="T5" fmla="*/ 0 h 44"/>
                  <a:gd name="T6" fmla="*/ 24 w 52"/>
                  <a:gd name="T7" fmla="*/ 0 h 44"/>
                  <a:gd name="T8" fmla="*/ 28 w 52"/>
                  <a:gd name="T9" fmla="*/ 4 h 44"/>
                  <a:gd name="T10" fmla="*/ 30 w 52"/>
                  <a:gd name="T11" fmla="*/ 10 h 44"/>
                  <a:gd name="T12" fmla="*/ 32 w 52"/>
                  <a:gd name="T13" fmla="*/ 18 h 44"/>
                  <a:gd name="T14" fmla="*/ 36 w 52"/>
                  <a:gd name="T15" fmla="*/ 24 h 44"/>
                  <a:gd name="T16" fmla="*/ 40 w 52"/>
                  <a:gd name="T17" fmla="*/ 28 h 44"/>
                  <a:gd name="T18" fmla="*/ 46 w 52"/>
                  <a:gd name="T19" fmla="*/ 30 h 44"/>
                  <a:gd name="T20" fmla="*/ 50 w 52"/>
                  <a:gd name="T21" fmla="*/ 34 h 44"/>
                  <a:gd name="T22" fmla="*/ 52 w 52"/>
                  <a:gd name="T23" fmla="*/ 38 h 44"/>
                  <a:gd name="T24" fmla="*/ 50 w 52"/>
                  <a:gd name="T25" fmla="*/ 44 h 44"/>
                  <a:gd name="T26" fmla="*/ 42 w 52"/>
                  <a:gd name="T27" fmla="*/ 42 h 44"/>
                  <a:gd name="T28" fmla="*/ 40 w 52"/>
                  <a:gd name="T29" fmla="*/ 34 h 44"/>
                  <a:gd name="T30" fmla="*/ 34 w 52"/>
                  <a:gd name="T31" fmla="*/ 32 h 44"/>
                  <a:gd name="T32" fmla="*/ 28 w 52"/>
                  <a:gd name="T33" fmla="*/ 28 h 44"/>
                  <a:gd name="T34" fmla="*/ 20 w 52"/>
                  <a:gd name="T35" fmla="*/ 28 h 44"/>
                  <a:gd name="T36" fmla="*/ 18 w 52"/>
                  <a:gd name="T37" fmla="*/ 32 h 44"/>
                  <a:gd name="T38" fmla="*/ 12 w 52"/>
                  <a:gd name="T39" fmla="*/ 28 h 44"/>
                  <a:gd name="T40" fmla="*/ 0 w 52"/>
                  <a:gd name="T41" fmla="*/ 28 h 44"/>
                  <a:gd name="T42" fmla="*/ 0 w 52"/>
                  <a:gd name="T43" fmla="*/ 16 h 44"/>
                  <a:gd name="T44" fmla="*/ 0 w 52"/>
                  <a:gd name="T45"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4">
                    <a:moveTo>
                      <a:pt x="0" y="6"/>
                    </a:moveTo>
                    <a:lnTo>
                      <a:pt x="6" y="4"/>
                    </a:lnTo>
                    <a:lnTo>
                      <a:pt x="16" y="0"/>
                    </a:lnTo>
                    <a:lnTo>
                      <a:pt x="24" y="0"/>
                    </a:lnTo>
                    <a:lnTo>
                      <a:pt x="28" y="4"/>
                    </a:lnTo>
                    <a:lnTo>
                      <a:pt x="30" y="10"/>
                    </a:lnTo>
                    <a:lnTo>
                      <a:pt x="32" y="18"/>
                    </a:lnTo>
                    <a:lnTo>
                      <a:pt x="36" y="24"/>
                    </a:lnTo>
                    <a:lnTo>
                      <a:pt x="40" y="28"/>
                    </a:lnTo>
                    <a:lnTo>
                      <a:pt x="46" y="30"/>
                    </a:lnTo>
                    <a:lnTo>
                      <a:pt x="50" y="34"/>
                    </a:lnTo>
                    <a:lnTo>
                      <a:pt x="52" y="38"/>
                    </a:lnTo>
                    <a:lnTo>
                      <a:pt x="50" y="44"/>
                    </a:lnTo>
                    <a:lnTo>
                      <a:pt x="42" y="42"/>
                    </a:lnTo>
                    <a:lnTo>
                      <a:pt x="40" y="34"/>
                    </a:lnTo>
                    <a:lnTo>
                      <a:pt x="34" y="32"/>
                    </a:lnTo>
                    <a:lnTo>
                      <a:pt x="28" y="28"/>
                    </a:lnTo>
                    <a:lnTo>
                      <a:pt x="20" y="28"/>
                    </a:lnTo>
                    <a:lnTo>
                      <a:pt x="18" y="32"/>
                    </a:lnTo>
                    <a:lnTo>
                      <a:pt x="12" y="28"/>
                    </a:lnTo>
                    <a:lnTo>
                      <a:pt x="0" y="28"/>
                    </a:lnTo>
                    <a:lnTo>
                      <a:pt x="0" y="16"/>
                    </a:lnTo>
                    <a:lnTo>
                      <a:pt x="0" y="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47" name="Freeform 187"/>
              <p:cNvSpPr>
                <a:spLocks/>
              </p:cNvSpPr>
              <p:nvPr/>
            </p:nvSpPr>
            <p:spPr bwMode="gray">
              <a:xfrm>
                <a:off x="5881007" y="3764592"/>
                <a:ext cx="135878" cy="114868"/>
              </a:xfrm>
              <a:custGeom>
                <a:avLst/>
                <a:gdLst>
                  <a:gd name="T0" fmla="*/ 20 w 84"/>
                  <a:gd name="T1" fmla="*/ 0 h 66"/>
                  <a:gd name="T2" fmla="*/ 26 w 84"/>
                  <a:gd name="T3" fmla="*/ 2 h 66"/>
                  <a:gd name="T4" fmla="*/ 32 w 84"/>
                  <a:gd name="T5" fmla="*/ 8 h 66"/>
                  <a:gd name="T6" fmla="*/ 42 w 84"/>
                  <a:gd name="T7" fmla="*/ 14 h 66"/>
                  <a:gd name="T8" fmla="*/ 46 w 84"/>
                  <a:gd name="T9" fmla="*/ 12 h 66"/>
                  <a:gd name="T10" fmla="*/ 52 w 84"/>
                  <a:gd name="T11" fmla="*/ 6 h 66"/>
                  <a:gd name="T12" fmla="*/ 56 w 84"/>
                  <a:gd name="T13" fmla="*/ 2 h 66"/>
                  <a:gd name="T14" fmla="*/ 60 w 84"/>
                  <a:gd name="T15" fmla="*/ 8 h 66"/>
                  <a:gd name="T16" fmla="*/ 66 w 84"/>
                  <a:gd name="T17" fmla="*/ 20 h 66"/>
                  <a:gd name="T18" fmla="*/ 70 w 84"/>
                  <a:gd name="T19" fmla="*/ 24 h 66"/>
                  <a:gd name="T20" fmla="*/ 80 w 84"/>
                  <a:gd name="T21" fmla="*/ 28 h 66"/>
                  <a:gd name="T22" fmla="*/ 84 w 84"/>
                  <a:gd name="T23" fmla="*/ 30 h 66"/>
                  <a:gd name="T24" fmla="*/ 84 w 84"/>
                  <a:gd name="T25" fmla="*/ 36 h 66"/>
                  <a:gd name="T26" fmla="*/ 72 w 84"/>
                  <a:gd name="T27" fmla="*/ 36 h 66"/>
                  <a:gd name="T28" fmla="*/ 68 w 84"/>
                  <a:gd name="T29" fmla="*/ 38 h 66"/>
                  <a:gd name="T30" fmla="*/ 66 w 84"/>
                  <a:gd name="T31" fmla="*/ 44 h 66"/>
                  <a:gd name="T32" fmla="*/ 68 w 84"/>
                  <a:gd name="T33" fmla="*/ 48 h 66"/>
                  <a:gd name="T34" fmla="*/ 68 w 84"/>
                  <a:gd name="T35" fmla="*/ 50 h 66"/>
                  <a:gd name="T36" fmla="*/ 68 w 84"/>
                  <a:gd name="T37" fmla="*/ 52 h 66"/>
                  <a:gd name="T38" fmla="*/ 68 w 84"/>
                  <a:gd name="T39" fmla="*/ 54 h 66"/>
                  <a:gd name="T40" fmla="*/ 60 w 84"/>
                  <a:gd name="T41" fmla="*/ 54 h 66"/>
                  <a:gd name="T42" fmla="*/ 60 w 84"/>
                  <a:gd name="T43" fmla="*/ 58 h 66"/>
                  <a:gd name="T44" fmla="*/ 60 w 84"/>
                  <a:gd name="T45" fmla="*/ 62 h 66"/>
                  <a:gd name="T46" fmla="*/ 60 w 84"/>
                  <a:gd name="T47" fmla="*/ 66 h 66"/>
                  <a:gd name="T48" fmla="*/ 52 w 84"/>
                  <a:gd name="T49" fmla="*/ 66 h 66"/>
                  <a:gd name="T50" fmla="*/ 46 w 84"/>
                  <a:gd name="T51" fmla="*/ 62 h 66"/>
                  <a:gd name="T52" fmla="*/ 52 w 84"/>
                  <a:gd name="T53" fmla="*/ 58 h 66"/>
                  <a:gd name="T54" fmla="*/ 48 w 84"/>
                  <a:gd name="T55" fmla="*/ 52 h 66"/>
                  <a:gd name="T56" fmla="*/ 48 w 84"/>
                  <a:gd name="T57" fmla="*/ 44 h 66"/>
                  <a:gd name="T58" fmla="*/ 44 w 84"/>
                  <a:gd name="T59" fmla="*/ 42 h 66"/>
                  <a:gd name="T60" fmla="*/ 42 w 84"/>
                  <a:gd name="T61" fmla="*/ 44 h 66"/>
                  <a:gd name="T62" fmla="*/ 38 w 84"/>
                  <a:gd name="T63" fmla="*/ 48 h 66"/>
                  <a:gd name="T64" fmla="*/ 32 w 84"/>
                  <a:gd name="T65" fmla="*/ 52 h 66"/>
                  <a:gd name="T66" fmla="*/ 26 w 84"/>
                  <a:gd name="T67" fmla="*/ 56 h 66"/>
                  <a:gd name="T68" fmla="*/ 28 w 84"/>
                  <a:gd name="T69" fmla="*/ 50 h 66"/>
                  <a:gd name="T70" fmla="*/ 26 w 84"/>
                  <a:gd name="T71" fmla="*/ 46 h 66"/>
                  <a:gd name="T72" fmla="*/ 12 w 84"/>
                  <a:gd name="T73" fmla="*/ 36 h 66"/>
                  <a:gd name="T74" fmla="*/ 6 w 84"/>
                  <a:gd name="T75" fmla="*/ 20 h 66"/>
                  <a:gd name="T76" fmla="*/ 4 w 84"/>
                  <a:gd name="T77" fmla="*/ 16 h 66"/>
                  <a:gd name="T78" fmla="*/ 0 w 84"/>
                  <a:gd name="T79" fmla="*/ 12 h 66"/>
                  <a:gd name="T80" fmla="*/ 6 w 84"/>
                  <a:gd name="T81" fmla="*/ 8 h 66"/>
                  <a:gd name="T82" fmla="*/ 12 w 84"/>
                  <a:gd name="T83" fmla="*/ 12 h 66"/>
                  <a:gd name="T84" fmla="*/ 18 w 84"/>
                  <a:gd name="T85" fmla="*/ 18 h 66"/>
                  <a:gd name="T86" fmla="*/ 24 w 84"/>
                  <a:gd name="T87" fmla="*/ 18 h 66"/>
                  <a:gd name="T88" fmla="*/ 26 w 84"/>
                  <a:gd name="T89" fmla="*/ 14 h 66"/>
                  <a:gd name="T90" fmla="*/ 22 w 84"/>
                  <a:gd name="T91" fmla="*/ 8 h 66"/>
                  <a:gd name="T92" fmla="*/ 16 w 84"/>
                  <a:gd name="T93" fmla="*/ 2 h 66"/>
                  <a:gd name="T94" fmla="*/ 20 w 84"/>
                  <a:gd name="T9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 h="66">
                    <a:moveTo>
                      <a:pt x="20" y="0"/>
                    </a:moveTo>
                    <a:lnTo>
                      <a:pt x="26" y="2"/>
                    </a:lnTo>
                    <a:lnTo>
                      <a:pt x="32" y="8"/>
                    </a:lnTo>
                    <a:lnTo>
                      <a:pt x="42" y="14"/>
                    </a:lnTo>
                    <a:lnTo>
                      <a:pt x="46" y="12"/>
                    </a:lnTo>
                    <a:lnTo>
                      <a:pt x="52" y="6"/>
                    </a:lnTo>
                    <a:lnTo>
                      <a:pt x="56" y="2"/>
                    </a:lnTo>
                    <a:lnTo>
                      <a:pt x="60" y="8"/>
                    </a:lnTo>
                    <a:lnTo>
                      <a:pt x="66" y="20"/>
                    </a:lnTo>
                    <a:lnTo>
                      <a:pt x="70" y="24"/>
                    </a:lnTo>
                    <a:lnTo>
                      <a:pt x="80" y="28"/>
                    </a:lnTo>
                    <a:lnTo>
                      <a:pt x="84" y="30"/>
                    </a:lnTo>
                    <a:lnTo>
                      <a:pt x="84" y="36"/>
                    </a:lnTo>
                    <a:lnTo>
                      <a:pt x="72" y="36"/>
                    </a:lnTo>
                    <a:lnTo>
                      <a:pt x="68" y="38"/>
                    </a:lnTo>
                    <a:lnTo>
                      <a:pt x="66" y="44"/>
                    </a:lnTo>
                    <a:lnTo>
                      <a:pt x="68" y="48"/>
                    </a:lnTo>
                    <a:lnTo>
                      <a:pt x="68" y="50"/>
                    </a:lnTo>
                    <a:lnTo>
                      <a:pt x="68" y="52"/>
                    </a:lnTo>
                    <a:lnTo>
                      <a:pt x="68" y="54"/>
                    </a:lnTo>
                    <a:lnTo>
                      <a:pt x="60" y="54"/>
                    </a:lnTo>
                    <a:lnTo>
                      <a:pt x="60" y="58"/>
                    </a:lnTo>
                    <a:lnTo>
                      <a:pt x="60" y="62"/>
                    </a:lnTo>
                    <a:lnTo>
                      <a:pt x="60" y="66"/>
                    </a:lnTo>
                    <a:lnTo>
                      <a:pt x="52" y="66"/>
                    </a:lnTo>
                    <a:lnTo>
                      <a:pt x="46" y="62"/>
                    </a:lnTo>
                    <a:lnTo>
                      <a:pt x="52" y="58"/>
                    </a:lnTo>
                    <a:lnTo>
                      <a:pt x="48" y="52"/>
                    </a:lnTo>
                    <a:lnTo>
                      <a:pt x="48" y="44"/>
                    </a:lnTo>
                    <a:lnTo>
                      <a:pt x="44" y="42"/>
                    </a:lnTo>
                    <a:lnTo>
                      <a:pt x="42" y="44"/>
                    </a:lnTo>
                    <a:lnTo>
                      <a:pt x="38" y="48"/>
                    </a:lnTo>
                    <a:lnTo>
                      <a:pt x="32" y="52"/>
                    </a:lnTo>
                    <a:lnTo>
                      <a:pt x="26" y="56"/>
                    </a:lnTo>
                    <a:lnTo>
                      <a:pt x="28" y="50"/>
                    </a:lnTo>
                    <a:lnTo>
                      <a:pt x="26" y="46"/>
                    </a:lnTo>
                    <a:lnTo>
                      <a:pt x="12" y="36"/>
                    </a:lnTo>
                    <a:lnTo>
                      <a:pt x="6" y="20"/>
                    </a:lnTo>
                    <a:lnTo>
                      <a:pt x="4" y="16"/>
                    </a:lnTo>
                    <a:lnTo>
                      <a:pt x="0" y="12"/>
                    </a:lnTo>
                    <a:lnTo>
                      <a:pt x="6" y="8"/>
                    </a:lnTo>
                    <a:lnTo>
                      <a:pt x="12" y="12"/>
                    </a:lnTo>
                    <a:lnTo>
                      <a:pt x="18" y="18"/>
                    </a:lnTo>
                    <a:lnTo>
                      <a:pt x="24" y="18"/>
                    </a:lnTo>
                    <a:lnTo>
                      <a:pt x="26" y="14"/>
                    </a:lnTo>
                    <a:lnTo>
                      <a:pt x="22" y="8"/>
                    </a:lnTo>
                    <a:lnTo>
                      <a:pt x="16" y="2"/>
                    </a:lnTo>
                    <a:lnTo>
                      <a:pt x="20"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48" name="Freeform 188"/>
              <p:cNvSpPr>
                <a:spLocks/>
              </p:cNvSpPr>
              <p:nvPr/>
            </p:nvSpPr>
            <p:spPr bwMode="gray">
              <a:xfrm>
                <a:off x="5749064" y="3709284"/>
                <a:ext cx="173295" cy="87214"/>
              </a:xfrm>
              <a:custGeom>
                <a:avLst/>
                <a:gdLst>
                  <a:gd name="T0" fmla="*/ 0 w 108"/>
                  <a:gd name="T1" fmla="*/ 2 h 50"/>
                  <a:gd name="T2" fmla="*/ 12 w 108"/>
                  <a:gd name="T3" fmla="*/ 0 h 50"/>
                  <a:gd name="T4" fmla="*/ 18 w 108"/>
                  <a:gd name="T5" fmla="*/ 4 h 50"/>
                  <a:gd name="T6" fmla="*/ 24 w 108"/>
                  <a:gd name="T7" fmla="*/ 8 h 50"/>
                  <a:gd name="T8" fmla="*/ 34 w 108"/>
                  <a:gd name="T9" fmla="*/ 6 h 50"/>
                  <a:gd name="T10" fmla="*/ 42 w 108"/>
                  <a:gd name="T11" fmla="*/ 6 h 50"/>
                  <a:gd name="T12" fmla="*/ 52 w 108"/>
                  <a:gd name="T13" fmla="*/ 12 h 50"/>
                  <a:gd name="T14" fmla="*/ 56 w 108"/>
                  <a:gd name="T15" fmla="*/ 14 h 50"/>
                  <a:gd name="T16" fmla="*/ 66 w 108"/>
                  <a:gd name="T17" fmla="*/ 18 h 50"/>
                  <a:gd name="T18" fmla="*/ 72 w 108"/>
                  <a:gd name="T19" fmla="*/ 18 h 50"/>
                  <a:gd name="T20" fmla="*/ 82 w 108"/>
                  <a:gd name="T21" fmla="*/ 16 h 50"/>
                  <a:gd name="T22" fmla="*/ 92 w 108"/>
                  <a:gd name="T23" fmla="*/ 22 h 50"/>
                  <a:gd name="T24" fmla="*/ 94 w 108"/>
                  <a:gd name="T25" fmla="*/ 24 h 50"/>
                  <a:gd name="T26" fmla="*/ 102 w 108"/>
                  <a:gd name="T27" fmla="*/ 32 h 50"/>
                  <a:gd name="T28" fmla="*/ 98 w 108"/>
                  <a:gd name="T29" fmla="*/ 34 h 50"/>
                  <a:gd name="T30" fmla="*/ 104 w 108"/>
                  <a:gd name="T31" fmla="*/ 40 h 50"/>
                  <a:gd name="T32" fmla="*/ 108 w 108"/>
                  <a:gd name="T33" fmla="*/ 46 h 50"/>
                  <a:gd name="T34" fmla="*/ 106 w 108"/>
                  <a:gd name="T35" fmla="*/ 50 h 50"/>
                  <a:gd name="T36" fmla="*/ 100 w 108"/>
                  <a:gd name="T37" fmla="*/ 50 h 50"/>
                  <a:gd name="T38" fmla="*/ 88 w 108"/>
                  <a:gd name="T39" fmla="*/ 40 h 50"/>
                  <a:gd name="T40" fmla="*/ 82 w 108"/>
                  <a:gd name="T41" fmla="*/ 44 h 50"/>
                  <a:gd name="T42" fmla="*/ 74 w 108"/>
                  <a:gd name="T43" fmla="*/ 44 h 50"/>
                  <a:gd name="T44" fmla="*/ 66 w 108"/>
                  <a:gd name="T45" fmla="*/ 46 h 50"/>
                  <a:gd name="T46" fmla="*/ 58 w 108"/>
                  <a:gd name="T47" fmla="*/ 50 h 50"/>
                  <a:gd name="T48" fmla="*/ 52 w 108"/>
                  <a:gd name="T49" fmla="*/ 46 h 50"/>
                  <a:gd name="T50" fmla="*/ 46 w 108"/>
                  <a:gd name="T51" fmla="*/ 40 h 50"/>
                  <a:gd name="T52" fmla="*/ 38 w 108"/>
                  <a:gd name="T53" fmla="*/ 38 h 50"/>
                  <a:gd name="T54" fmla="*/ 36 w 108"/>
                  <a:gd name="T55" fmla="*/ 44 h 50"/>
                  <a:gd name="T56" fmla="*/ 26 w 108"/>
                  <a:gd name="T57" fmla="*/ 40 h 50"/>
                  <a:gd name="T58" fmla="*/ 30 w 108"/>
                  <a:gd name="T59" fmla="*/ 32 h 50"/>
                  <a:gd name="T60" fmla="*/ 26 w 108"/>
                  <a:gd name="T61" fmla="*/ 22 h 50"/>
                  <a:gd name="T62" fmla="*/ 20 w 108"/>
                  <a:gd name="T63" fmla="*/ 14 h 50"/>
                  <a:gd name="T64" fmla="*/ 12 w 108"/>
                  <a:gd name="T65" fmla="*/ 10 h 50"/>
                  <a:gd name="T66" fmla="*/ 6 w 108"/>
                  <a:gd name="T67" fmla="*/ 6 h 50"/>
                  <a:gd name="T68" fmla="*/ 0 w 108"/>
                  <a:gd name="T69"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 h="50">
                    <a:moveTo>
                      <a:pt x="0" y="2"/>
                    </a:moveTo>
                    <a:lnTo>
                      <a:pt x="12" y="0"/>
                    </a:lnTo>
                    <a:lnTo>
                      <a:pt x="18" y="4"/>
                    </a:lnTo>
                    <a:lnTo>
                      <a:pt x="24" y="8"/>
                    </a:lnTo>
                    <a:lnTo>
                      <a:pt x="34" y="6"/>
                    </a:lnTo>
                    <a:lnTo>
                      <a:pt x="42" y="6"/>
                    </a:lnTo>
                    <a:lnTo>
                      <a:pt x="52" y="12"/>
                    </a:lnTo>
                    <a:lnTo>
                      <a:pt x="56" y="14"/>
                    </a:lnTo>
                    <a:lnTo>
                      <a:pt x="66" y="18"/>
                    </a:lnTo>
                    <a:lnTo>
                      <a:pt x="72" y="18"/>
                    </a:lnTo>
                    <a:lnTo>
                      <a:pt x="82" y="16"/>
                    </a:lnTo>
                    <a:lnTo>
                      <a:pt x="92" y="22"/>
                    </a:lnTo>
                    <a:lnTo>
                      <a:pt x="94" y="24"/>
                    </a:lnTo>
                    <a:lnTo>
                      <a:pt x="102" y="32"/>
                    </a:lnTo>
                    <a:lnTo>
                      <a:pt x="98" y="34"/>
                    </a:lnTo>
                    <a:lnTo>
                      <a:pt x="104" y="40"/>
                    </a:lnTo>
                    <a:lnTo>
                      <a:pt x="108" y="46"/>
                    </a:lnTo>
                    <a:lnTo>
                      <a:pt x="106" y="50"/>
                    </a:lnTo>
                    <a:lnTo>
                      <a:pt x="100" y="50"/>
                    </a:lnTo>
                    <a:lnTo>
                      <a:pt x="88" y="40"/>
                    </a:lnTo>
                    <a:lnTo>
                      <a:pt x="82" y="44"/>
                    </a:lnTo>
                    <a:lnTo>
                      <a:pt x="74" y="44"/>
                    </a:lnTo>
                    <a:lnTo>
                      <a:pt x="66" y="46"/>
                    </a:lnTo>
                    <a:lnTo>
                      <a:pt x="58" y="50"/>
                    </a:lnTo>
                    <a:lnTo>
                      <a:pt x="52" y="46"/>
                    </a:lnTo>
                    <a:lnTo>
                      <a:pt x="46" y="40"/>
                    </a:lnTo>
                    <a:lnTo>
                      <a:pt x="38" y="38"/>
                    </a:lnTo>
                    <a:lnTo>
                      <a:pt x="36" y="44"/>
                    </a:lnTo>
                    <a:lnTo>
                      <a:pt x="26" y="40"/>
                    </a:lnTo>
                    <a:lnTo>
                      <a:pt x="30" y="32"/>
                    </a:lnTo>
                    <a:lnTo>
                      <a:pt x="26" y="22"/>
                    </a:lnTo>
                    <a:lnTo>
                      <a:pt x="20" y="14"/>
                    </a:lnTo>
                    <a:lnTo>
                      <a:pt x="12" y="10"/>
                    </a:lnTo>
                    <a:lnTo>
                      <a:pt x="6" y="6"/>
                    </a:lnTo>
                    <a:lnTo>
                      <a:pt x="0" y="2"/>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49" name="Freeform 189"/>
              <p:cNvSpPr>
                <a:spLocks/>
              </p:cNvSpPr>
              <p:nvPr/>
            </p:nvSpPr>
            <p:spPr bwMode="gray">
              <a:xfrm>
                <a:off x="6073993" y="3741191"/>
                <a:ext cx="358405" cy="240374"/>
              </a:xfrm>
              <a:custGeom>
                <a:avLst/>
                <a:gdLst>
                  <a:gd name="T0" fmla="*/ 20 w 222"/>
                  <a:gd name="T1" fmla="*/ 104 h 138"/>
                  <a:gd name="T2" fmla="*/ 18 w 222"/>
                  <a:gd name="T3" fmla="*/ 80 h 138"/>
                  <a:gd name="T4" fmla="*/ 24 w 222"/>
                  <a:gd name="T5" fmla="*/ 72 h 138"/>
                  <a:gd name="T6" fmla="*/ 12 w 222"/>
                  <a:gd name="T7" fmla="*/ 56 h 138"/>
                  <a:gd name="T8" fmla="*/ 8 w 222"/>
                  <a:gd name="T9" fmla="*/ 50 h 138"/>
                  <a:gd name="T10" fmla="*/ 0 w 222"/>
                  <a:gd name="T11" fmla="*/ 52 h 138"/>
                  <a:gd name="T12" fmla="*/ 0 w 222"/>
                  <a:gd name="T13" fmla="*/ 44 h 138"/>
                  <a:gd name="T14" fmla="*/ 6 w 222"/>
                  <a:gd name="T15" fmla="*/ 36 h 138"/>
                  <a:gd name="T16" fmla="*/ 12 w 222"/>
                  <a:gd name="T17" fmla="*/ 40 h 138"/>
                  <a:gd name="T18" fmla="*/ 28 w 222"/>
                  <a:gd name="T19" fmla="*/ 40 h 138"/>
                  <a:gd name="T20" fmla="*/ 34 w 222"/>
                  <a:gd name="T21" fmla="*/ 32 h 138"/>
                  <a:gd name="T22" fmla="*/ 26 w 222"/>
                  <a:gd name="T23" fmla="*/ 24 h 138"/>
                  <a:gd name="T24" fmla="*/ 20 w 222"/>
                  <a:gd name="T25" fmla="*/ 16 h 138"/>
                  <a:gd name="T26" fmla="*/ 14 w 222"/>
                  <a:gd name="T27" fmla="*/ 10 h 138"/>
                  <a:gd name="T28" fmla="*/ 4 w 222"/>
                  <a:gd name="T29" fmla="*/ 14 h 138"/>
                  <a:gd name="T30" fmla="*/ 2 w 222"/>
                  <a:gd name="T31" fmla="*/ 28 h 138"/>
                  <a:gd name="T32" fmla="*/ 0 w 222"/>
                  <a:gd name="T33" fmla="*/ 22 h 138"/>
                  <a:gd name="T34" fmla="*/ 0 w 222"/>
                  <a:gd name="T35" fmla="*/ 12 h 138"/>
                  <a:gd name="T36" fmla="*/ 10 w 222"/>
                  <a:gd name="T37" fmla="*/ 6 h 138"/>
                  <a:gd name="T38" fmla="*/ 24 w 222"/>
                  <a:gd name="T39" fmla="*/ 4 h 138"/>
                  <a:gd name="T40" fmla="*/ 36 w 222"/>
                  <a:gd name="T41" fmla="*/ 12 h 138"/>
                  <a:gd name="T42" fmla="*/ 44 w 222"/>
                  <a:gd name="T43" fmla="*/ 26 h 138"/>
                  <a:gd name="T44" fmla="*/ 54 w 222"/>
                  <a:gd name="T45" fmla="*/ 28 h 138"/>
                  <a:gd name="T46" fmla="*/ 68 w 222"/>
                  <a:gd name="T47" fmla="*/ 26 h 138"/>
                  <a:gd name="T48" fmla="*/ 68 w 222"/>
                  <a:gd name="T49" fmla="*/ 14 h 138"/>
                  <a:gd name="T50" fmla="*/ 96 w 222"/>
                  <a:gd name="T51" fmla="*/ 0 h 138"/>
                  <a:gd name="T52" fmla="*/ 102 w 222"/>
                  <a:gd name="T53" fmla="*/ 6 h 138"/>
                  <a:gd name="T54" fmla="*/ 116 w 222"/>
                  <a:gd name="T55" fmla="*/ 8 h 138"/>
                  <a:gd name="T56" fmla="*/ 118 w 222"/>
                  <a:gd name="T57" fmla="*/ 12 h 138"/>
                  <a:gd name="T58" fmla="*/ 118 w 222"/>
                  <a:gd name="T59" fmla="*/ 28 h 138"/>
                  <a:gd name="T60" fmla="*/ 144 w 222"/>
                  <a:gd name="T61" fmla="*/ 28 h 138"/>
                  <a:gd name="T62" fmla="*/ 158 w 222"/>
                  <a:gd name="T63" fmla="*/ 54 h 138"/>
                  <a:gd name="T64" fmla="*/ 178 w 222"/>
                  <a:gd name="T65" fmla="*/ 66 h 138"/>
                  <a:gd name="T66" fmla="*/ 200 w 222"/>
                  <a:gd name="T67" fmla="*/ 82 h 138"/>
                  <a:gd name="T68" fmla="*/ 212 w 222"/>
                  <a:gd name="T69" fmla="*/ 84 h 138"/>
                  <a:gd name="T70" fmla="*/ 222 w 222"/>
                  <a:gd name="T71" fmla="*/ 90 h 138"/>
                  <a:gd name="T72" fmla="*/ 222 w 222"/>
                  <a:gd name="T73" fmla="*/ 98 h 138"/>
                  <a:gd name="T74" fmla="*/ 210 w 222"/>
                  <a:gd name="T75" fmla="*/ 98 h 138"/>
                  <a:gd name="T76" fmla="*/ 194 w 222"/>
                  <a:gd name="T77" fmla="*/ 104 h 138"/>
                  <a:gd name="T78" fmla="*/ 182 w 222"/>
                  <a:gd name="T79" fmla="*/ 122 h 138"/>
                  <a:gd name="T80" fmla="*/ 170 w 222"/>
                  <a:gd name="T81" fmla="*/ 126 h 138"/>
                  <a:gd name="T82" fmla="*/ 160 w 222"/>
                  <a:gd name="T83" fmla="*/ 138 h 138"/>
                  <a:gd name="T84" fmla="*/ 150 w 222"/>
                  <a:gd name="T85" fmla="*/ 134 h 138"/>
                  <a:gd name="T86" fmla="*/ 138 w 222"/>
                  <a:gd name="T87" fmla="*/ 134 h 138"/>
                  <a:gd name="T88" fmla="*/ 136 w 222"/>
                  <a:gd name="T89" fmla="*/ 112 h 138"/>
                  <a:gd name="T90" fmla="*/ 126 w 222"/>
                  <a:gd name="T91" fmla="*/ 110 h 138"/>
                  <a:gd name="T92" fmla="*/ 68 w 222"/>
                  <a:gd name="T93" fmla="*/ 84 h 138"/>
                  <a:gd name="T94" fmla="*/ 42 w 222"/>
                  <a:gd name="T95" fmla="*/ 88 h 138"/>
                  <a:gd name="T96" fmla="*/ 20 w 222"/>
                  <a:gd name="T97" fmla="*/ 10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2" h="138">
                    <a:moveTo>
                      <a:pt x="20" y="104"/>
                    </a:moveTo>
                    <a:lnTo>
                      <a:pt x="18" y="80"/>
                    </a:lnTo>
                    <a:lnTo>
                      <a:pt x="24" y="72"/>
                    </a:lnTo>
                    <a:lnTo>
                      <a:pt x="12" y="56"/>
                    </a:lnTo>
                    <a:lnTo>
                      <a:pt x="8" y="50"/>
                    </a:lnTo>
                    <a:lnTo>
                      <a:pt x="0" y="52"/>
                    </a:lnTo>
                    <a:lnTo>
                      <a:pt x="0" y="44"/>
                    </a:lnTo>
                    <a:lnTo>
                      <a:pt x="6" y="36"/>
                    </a:lnTo>
                    <a:lnTo>
                      <a:pt x="12" y="40"/>
                    </a:lnTo>
                    <a:lnTo>
                      <a:pt x="28" y="40"/>
                    </a:lnTo>
                    <a:lnTo>
                      <a:pt x="34" y="32"/>
                    </a:lnTo>
                    <a:lnTo>
                      <a:pt x="26" y="24"/>
                    </a:lnTo>
                    <a:lnTo>
                      <a:pt x="20" y="16"/>
                    </a:lnTo>
                    <a:lnTo>
                      <a:pt x="14" y="10"/>
                    </a:lnTo>
                    <a:lnTo>
                      <a:pt x="4" y="14"/>
                    </a:lnTo>
                    <a:lnTo>
                      <a:pt x="2" y="28"/>
                    </a:lnTo>
                    <a:lnTo>
                      <a:pt x="0" y="22"/>
                    </a:lnTo>
                    <a:lnTo>
                      <a:pt x="0" y="12"/>
                    </a:lnTo>
                    <a:lnTo>
                      <a:pt x="10" y="6"/>
                    </a:lnTo>
                    <a:lnTo>
                      <a:pt x="24" y="4"/>
                    </a:lnTo>
                    <a:lnTo>
                      <a:pt x="36" y="12"/>
                    </a:lnTo>
                    <a:lnTo>
                      <a:pt x="44" y="26"/>
                    </a:lnTo>
                    <a:lnTo>
                      <a:pt x="54" y="28"/>
                    </a:lnTo>
                    <a:lnTo>
                      <a:pt x="68" y="26"/>
                    </a:lnTo>
                    <a:lnTo>
                      <a:pt x="68" y="14"/>
                    </a:lnTo>
                    <a:lnTo>
                      <a:pt x="96" y="0"/>
                    </a:lnTo>
                    <a:lnTo>
                      <a:pt x="102" y="6"/>
                    </a:lnTo>
                    <a:lnTo>
                      <a:pt x="116" y="8"/>
                    </a:lnTo>
                    <a:lnTo>
                      <a:pt x="118" y="12"/>
                    </a:lnTo>
                    <a:lnTo>
                      <a:pt x="118" y="28"/>
                    </a:lnTo>
                    <a:lnTo>
                      <a:pt x="144" y="28"/>
                    </a:lnTo>
                    <a:lnTo>
                      <a:pt x="158" y="54"/>
                    </a:lnTo>
                    <a:lnTo>
                      <a:pt x="178" y="66"/>
                    </a:lnTo>
                    <a:lnTo>
                      <a:pt x="200" y="82"/>
                    </a:lnTo>
                    <a:lnTo>
                      <a:pt x="212" y="84"/>
                    </a:lnTo>
                    <a:lnTo>
                      <a:pt x="222" y="90"/>
                    </a:lnTo>
                    <a:lnTo>
                      <a:pt x="222" y="98"/>
                    </a:lnTo>
                    <a:lnTo>
                      <a:pt x="210" y="98"/>
                    </a:lnTo>
                    <a:lnTo>
                      <a:pt x="194" y="104"/>
                    </a:lnTo>
                    <a:lnTo>
                      <a:pt x="182" y="122"/>
                    </a:lnTo>
                    <a:lnTo>
                      <a:pt x="170" y="126"/>
                    </a:lnTo>
                    <a:lnTo>
                      <a:pt x="160" y="138"/>
                    </a:lnTo>
                    <a:lnTo>
                      <a:pt x="150" y="134"/>
                    </a:lnTo>
                    <a:lnTo>
                      <a:pt x="138" y="134"/>
                    </a:lnTo>
                    <a:lnTo>
                      <a:pt x="136" y="112"/>
                    </a:lnTo>
                    <a:lnTo>
                      <a:pt x="126" y="110"/>
                    </a:lnTo>
                    <a:lnTo>
                      <a:pt x="68" y="84"/>
                    </a:lnTo>
                    <a:lnTo>
                      <a:pt x="42" y="88"/>
                    </a:lnTo>
                    <a:lnTo>
                      <a:pt x="20" y="10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50" name="Freeform 190"/>
              <p:cNvSpPr>
                <a:spLocks/>
              </p:cNvSpPr>
              <p:nvPr/>
            </p:nvSpPr>
            <p:spPr bwMode="gray">
              <a:xfrm>
                <a:off x="6452092" y="3800751"/>
                <a:ext cx="191018" cy="131886"/>
              </a:xfrm>
              <a:custGeom>
                <a:avLst/>
                <a:gdLst>
                  <a:gd name="T0" fmla="*/ 24 w 118"/>
                  <a:gd name="T1" fmla="*/ 14 h 76"/>
                  <a:gd name="T2" fmla="*/ 32 w 118"/>
                  <a:gd name="T3" fmla="*/ 10 h 76"/>
                  <a:gd name="T4" fmla="*/ 36 w 118"/>
                  <a:gd name="T5" fmla="*/ 2 h 76"/>
                  <a:gd name="T6" fmla="*/ 48 w 118"/>
                  <a:gd name="T7" fmla="*/ 0 h 76"/>
                  <a:gd name="T8" fmla="*/ 54 w 118"/>
                  <a:gd name="T9" fmla="*/ 2 h 76"/>
                  <a:gd name="T10" fmla="*/ 52 w 118"/>
                  <a:gd name="T11" fmla="*/ 8 h 76"/>
                  <a:gd name="T12" fmla="*/ 50 w 118"/>
                  <a:gd name="T13" fmla="*/ 14 h 76"/>
                  <a:gd name="T14" fmla="*/ 52 w 118"/>
                  <a:gd name="T15" fmla="*/ 20 h 76"/>
                  <a:gd name="T16" fmla="*/ 54 w 118"/>
                  <a:gd name="T17" fmla="*/ 28 h 76"/>
                  <a:gd name="T18" fmla="*/ 66 w 118"/>
                  <a:gd name="T19" fmla="*/ 28 h 76"/>
                  <a:gd name="T20" fmla="*/ 80 w 118"/>
                  <a:gd name="T21" fmla="*/ 30 h 76"/>
                  <a:gd name="T22" fmla="*/ 100 w 118"/>
                  <a:gd name="T23" fmla="*/ 30 h 76"/>
                  <a:gd name="T24" fmla="*/ 98 w 118"/>
                  <a:gd name="T25" fmla="*/ 36 h 76"/>
                  <a:gd name="T26" fmla="*/ 100 w 118"/>
                  <a:gd name="T27" fmla="*/ 44 h 76"/>
                  <a:gd name="T28" fmla="*/ 106 w 118"/>
                  <a:gd name="T29" fmla="*/ 46 h 76"/>
                  <a:gd name="T30" fmla="*/ 118 w 118"/>
                  <a:gd name="T31" fmla="*/ 44 h 76"/>
                  <a:gd name="T32" fmla="*/ 118 w 118"/>
                  <a:gd name="T33" fmla="*/ 64 h 76"/>
                  <a:gd name="T34" fmla="*/ 90 w 118"/>
                  <a:gd name="T35" fmla="*/ 64 h 76"/>
                  <a:gd name="T36" fmla="*/ 80 w 118"/>
                  <a:gd name="T37" fmla="*/ 70 h 76"/>
                  <a:gd name="T38" fmla="*/ 64 w 118"/>
                  <a:gd name="T39" fmla="*/ 76 h 76"/>
                  <a:gd name="T40" fmla="*/ 64 w 118"/>
                  <a:gd name="T41" fmla="*/ 70 h 76"/>
                  <a:gd name="T42" fmla="*/ 66 w 118"/>
                  <a:gd name="T43" fmla="*/ 62 h 76"/>
                  <a:gd name="T44" fmla="*/ 64 w 118"/>
                  <a:gd name="T45" fmla="*/ 50 h 76"/>
                  <a:gd name="T46" fmla="*/ 56 w 118"/>
                  <a:gd name="T47" fmla="*/ 44 h 76"/>
                  <a:gd name="T48" fmla="*/ 46 w 118"/>
                  <a:gd name="T49" fmla="*/ 60 h 76"/>
                  <a:gd name="T50" fmla="*/ 38 w 118"/>
                  <a:gd name="T51" fmla="*/ 62 h 76"/>
                  <a:gd name="T52" fmla="*/ 18 w 118"/>
                  <a:gd name="T53" fmla="*/ 74 h 76"/>
                  <a:gd name="T54" fmla="*/ 8 w 118"/>
                  <a:gd name="T55" fmla="*/ 70 h 76"/>
                  <a:gd name="T56" fmla="*/ 8 w 118"/>
                  <a:gd name="T57" fmla="*/ 62 h 76"/>
                  <a:gd name="T58" fmla="*/ 16 w 118"/>
                  <a:gd name="T59" fmla="*/ 52 h 76"/>
                  <a:gd name="T60" fmla="*/ 10 w 118"/>
                  <a:gd name="T61" fmla="*/ 50 h 76"/>
                  <a:gd name="T62" fmla="*/ 12 w 118"/>
                  <a:gd name="T63" fmla="*/ 36 h 76"/>
                  <a:gd name="T64" fmla="*/ 0 w 118"/>
                  <a:gd name="T65" fmla="*/ 36 h 76"/>
                  <a:gd name="T66" fmla="*/ 0 w 118"/>
                  <a:gd name="T67" fmla="*/ 26 h 76"/>
                  <a:gd name="T68" fmla="*/ 20 w 118"/>
                  <a:gd name="T69" fmla="*/ 26 h 76"/>
                  <a:gd name="T70" fmla="*/ 18 w 118"/>
                  <a:gd name="T71" fmla="*/ 12 h 76"/>
                  <a:gd name="T72" fmla="*/ 24 w 118"/>
                  <a:gd name="T73"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76">
                    <a:moveTo>
                      <a:pt x="24" y="14"/>
                    </a:moveTo>
                    <a:lnTo>
                      <a:pt x="32" y="10"/>
                    </a:lnTo>
                    <a:lnTo>
                      <a:pt x="36" y="2"/>
                    </a:lnTo>
                    <a:lnTo>
                      <a:pt x="48" y="0"/>
                    </a:lnTo>
                    <a:lnTo>
                      <a:pt x="54" y="2"/>
                    </a:lnTo>
                    <a:lnTo>
                      <a:pt x="52" y="8"/>
                    </a:lnTo>
                    <a:lnTo>
                      <a:pt x="50" y="14"/>
                    </a:lnTo>
                    <a:lnTo>
                      <a:pt x="52" y="20"/>
                    </a:lnTo>
                    <a:lnTo>
                      <a:pt x="54" y="28"/>
                    </a:lnTo>
                    <a:lnTo>
                      <a:pt x="66" y="28"/>
                    </a:lnTo>
                    <a:lnTo>
                      <a:pt x="80" y="30"/>
                    </a:lnTo>
                    <a:lnTo>
                      <a:pt x="100" y="30"/>
                    </a:lnTo>
                    <a:lnTo>
                      <a:pt x="98" y="36"/>
                    </a:lnTo>
                    <a:lnTo>
                      <a:pt x="100" y="44"/>
                    </a:lnTo>
                    <a:lnTo>
                      <a:pt x="106" y="46"/>
                    </a:lnTo>
                    <a:lnTo>
                      <a:pt x="118" y="44"/>
                    </a:lnTo>
                    <a:lnTo>
                      <a:pt x="118" y="64"/>
                    </a:lnTo>
                    <a:lnTo>
                      <a:pt x="90" y="64"/>
                    </a:lnTo>
                    <a:lnTo>
                      <a:pt x="80" y="70"/>
                    </a:lnTo>
                    <a:lnTo>
                      <a:pt x="64" y="76"/>
                    </a:lnTo>
                    <a:lnTo>
                      <a:pt x="64" y="70"/>
                    </a:lnTo>
                    <a:lnTo>
                      <a:pt x="66" y="62"/>
                    </a:lnTo>
                    <a:lnTo>
                      <a:pt x="64" y="50"/>
                    </a:lnTo>
                    <a:lnTo>
                      <a:pt x="56" y="44"/>
                    </a:lnTo>
                    <a:lnTo>
                      <a:pt x="46" y="60"/>
                    </a:lnTo>
                    <a:lnTo>
                      <a:pt x="38" y="62"/>
                    </a:lnTo>
                    <a:lnTo>
                      <a:pt x="18" y="74"/>
                    </a:lnTo>
                    <a:lnTo>
                      <a:pt x="8" y="70"/>
                    </a:lnTo>
                    <a:lnTo>
                      <a:pt x="8" y="62"/>
                    </a:lnTo>
                    <a:lnTo>
                      <a:pt x="16" y="52"/>
                    </a:lnTo>
                    <a:lnTo>
                      <a:pt x="10" y="50"/>
                    </a:lnTo>
                    <a:lnTo>
                      <a:pt x="12" y="36"/>
                    </a:lnTo>
                    <a:lnTo>
                      <a:pt x="0" y="36"/>
                    </a:lnTo>
                    <a:lnTo>
                      <a:pt x="0" y="26"/>
                    </a:lnTo>
                    <a:lnTo>
                      <a:pt x="20" y="26"/>
                    </a:lnTo>
                    <a:lnTo>
                      <a:pt x="18" y="12"/>
                    </a:lnTo>
                    <a:lnTo>
                      <a:pt x="24" y="1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51" name="Freeform 191"/>
              <p:cNvSpPr>
                <a:spLocks/>
              </p:cNvSpPr>
              <p:nvPr/>
            </p:nvSpPr>
            <p:spPr bwMode="gray">
              <a:xfrm>
                <a:off x="6162609" y="3647593"/>
                <a:ext cx="427329" cy="274408"/>
              </a:xfrm>
              <a:custGeom>
                <a:avLst/>
                <a:gdLst>
                  <a:gd name="T0" fmla="*/ 0 w 266"/>
                  <a:gd name="T1" fmla="*/ 82 h 158"/>
                  <a:gd name="T2" fmla="*/ 0 w 266"/>
                  <a:gd name="T3" fmla="*/ 8 h 158"/>
                  <a:gd name="T4" fmla="*/ 18 w 266"/>
                  <a:gd name="T5" fmla="*/ 4 h 158"/>
                  <a:gd name="T6" fmla="*/ 46 w 266"/>
                  <a:gd name="T7" fmla="*/ 0 h 158"/>
                  <a:gd name="T8" fmla="*/ 54 w 266"/>
                  <a:gd name="T9" fmla="*/ 6 h 158"/>
                  <a:gd name="T10" fmla="*/ 70 w 266"/>
                  <a:gd name="T11" fmla="*/ 16 h 158"/>
                  <a:gd name="T12" fmla="*/ 80 w 266"/>
                  <a:gd name="T13" fmla="*/ 20 h 158"/>
                  <a:gd name="T14" fmla="*/ 94 w 266"/>
                  <a:gd name="T15" fmla="*/ 38 h 158"/>
                  <a:gd name="T16" fmla="*/ 132 w 266"/>
                  <a:gd name="T17" fmla="*/ 36 h 158"/>
                  <a:gd name="T18" fmla="*/ 140 w 266"/>
                  <a:gd name="T19" fmla="*/ 34 h 158"/>
                  <a:gd name="T20" fmla="*/ 158 w 266"/>
                  <a:gd name="T21" fmla="*/ 52 h 158"/>
                  <a:gd name="T22" fmla="*/ 158 w 266"/>
                  <a:gd name="T23" fmla="*/ 60 h 158"/>
                  <a:gd name="T24" fmla="*/ 168 w 266"/>
                  <a:gd name="T25" fmla="*/ 68 h 158"/>
                  <a:gd name="T26" fmla="*/ 170 w 266"/>
                  <a:gd name="T27" fmla="*/ 84 h 158"/>
                  <a:gd name="T28" fmla="*/ 188 w 266"/>
                  <a:gd name="T29" fmla="*/ 82 h 158"/>
                  <a:gd name="T30" fmla="*/ 192 w 266"/>
                  <a:gd name="T31" fmla="*/ 84 h 158"/>
                  <a:gd name="T32" fmla="*/ 192 w 266"/>
                  <a:gd name="T33" fmla="*/ 94 h 158"/>
                  <a:gd name="T34" fmla="*/ 200 w 266"/>
                  <a:gd name="T35" fmla="*/ 94 h 158"/>
                  <a:gd name="T36" fmla="*/ 202 w 266"/>
                  <a:gd name="T37" fmla="*/ 84 h 158"/>
                  <a:gd name="T38" fmla="*/ 214 w 266"/>
                  <a:gd name="T39" fmla="*/ 74 h 158"/>
                  <a:gd name="T40" fmla="*/ 234 w 266"/>
                  <a:gd name="T41" fmla="*/ 62 h 158"/>
                  <a:gd name="T42" fmla="*/ 230 w 266"/>
                  <a:gd name="T43" fmla="*/ 72 h 158"/>
                  <a:gd name="T44" fmla="*/ 228 w 266"/>
                  <a:gd name="T45" fmla="*/ 76 h 158"/>
                  <a:gd name="T46" fmla="*/ 236 w 266"/>
                  <a:gd name="T47" fmla="*/ 80 h 158"/>
                  <a:gd name="T48" fmla="*/ 248 w 266"/>
                  <a:gd name="T49" fmla="*/ 76 h 158"/>
                  <a:gd name="T50" fmla="*/ 258 w 266"/>
                  <a:gd name="T51" fmla="*/ 82 h 158"/>
                  <a:gd name="T52" fmla="*/ 266 w 266"/>
                  <a:gd name="T53" fmla="*/ 90 h 158"/>
                  <a:gd name="T54" fmla="*/ 258 w 266"/>
                  <a:gd name="T55" fmla="*/ 98 h 158"/>
                  <a:gd name="T56" fmla="*/ 248 w 266"/>
                  <a:gd name="T57" fmla="*/ 102 h 158"/>
                  <a:gd name="T58" fmla="*/ 236 w 266"/>
                  <a:gd name="T59" fmla="*/ 102 h 158"/>
                  <a:gd name="T60" fmla="*/ 232 w 266"/>
                  <a:gd name="T61" fmla="*/ 98 h 158"/>
                  <a:gd name="T62" fmla="*/ 234 w 266"/>
                  <a:gd name="T63" fmla="*/ 90 h 158"/>
                  <a:gd name="T64" fmla="*/ 228 w 266"/>
                  <a:gd name="T65" fmla="*/ 88 h 158"/>
                  <a:gd name="T66" fmla="*/ 216 w 266"/>
                  <a:gd name="T67" fmla="*/ 90 h 158"/>
                  <a:gd name="T68" fmla="*/ 212 w 266"/>
                  <a:gd name="T69" fmla="*/ 98 h 158"/>
                  <a:gd name="T70" fmla="*/ 204 w 266"/>
                  <a:gd name="T71" fmla="*/ 102 h 158"/>
                  <a:gd name="T72" fmla="*/ 198 w 266"/>
                  <a:gd name="T73" fmla="*/ 100 h 158"/>
                  <a:gd name="T74" fmla="*/ 200 w 266"/>
                  <a:gd name="T75" fmla="*/ 114 h 158"/>
                  <a:gd name="T76" fmla="*/ 180 w 266"/>
                  <a:gd name="T77" fmla="*/ 114 h 158"/>
                  <a:gd name="T78" fmla="*/ 180 w 266"/>
                  <a:gd name="T79" fmla="*/ 124 h 158"/>
                  <a:gd name="T80" fmla="*/ 192 w 266"/>
                  <a:gd name="T81" fmla="*/ 124 h 158"/>
                  <a:gd name="T82" fmla="*/ 190 w 266"/>
                  <a:gd name="T83" fmla="*/ 138 h 158"/>
                  <a:gd name="T84" fmla="*/ 196 w 266"/>
                  <a:gd name="T85" fmla="*/ 140 h 158"/>
                  <a:gd name="T86" fmla="*/ 188 w 266"/>
                  <a:gd name="T87" fmla="*/ 150 h 158"/>
                  <a:gd name="T88" fmla="*/ 188 w 266"/>
                  <a:gd name="T89" fmla="*/ 158 h 158"/>
                  <a:gd name="T90" fmla="*/ 168 w 266"/>
                  <a:gd name="T91" fmla="*/ 152 h 158"/>
                  <a:gd name="T92" fmla="*/ 168 w 266"/>
                  <a:gd name="T93" fmla="*/ 144 h 158"/>
                  <a:gd name="T94" fmla="*/ 158 w 266"/>
                  <a:gd name="T95" fmla="*/ 138 h 158"/>
                  <a:gd name="T96" fmla="*/ 146 w 266"/>
                  <a:gd name="T97" fmla="*/ 136 h 158"/>
                  <a:gd name="T98" fmla="*/ 104 w 266"/>
                  <a:gd name="T99" fmla="*/ 108 h 158"/>
                  <a:gd name="T100" fmla="*/ 90 w 266"/>
                  <a:gd name="T101" fmla="*/ 82 h 158"/>
                  <a:gd name="T102" fmla="*/ 64 w 266"/>
                  <a:gd name="T103" fmla="*/ 82 h 158"/>
                  <a:gd name="T104" fmla="*/ 64 w 266"/>
                  <a:gd name="T105" fmla="*/ 66 h 158"/>
                  <a:gd name="T106" fmla="*/ 62 w 266"/>
                  <a:gd name="T107" fmla="*/ 62 h 158"/>
                  <a:gd name="T108" fmla="*/ 48 w 266"/>
                  <a:gd name="T109" fmla="*/ 60 h 158"/>
                  <a:gd name="T110" fmla="*/ 42 w 266"/>
                  <a:gd name="T111" fmla="*/ 54 h 158"/>
                  <a:gd name="T112" fmla="*/ 14 w 266"/>
                  <a:gd name="T113" fmla="*/ 68 h 158"/>
                  <a:gd name="T114" fmla="*/ 14 w 266"/>
                  <a:gd name="T115" fmla="*/ 80 h 158"/>
                  <a:gd name="T116" fmla="*/ 0 w 266"/>
                  <a:gd name="T117" fmla="*/ 8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6" h="158">
                    <a:moveTo>
                      <a:pt x="0" y="82"/>
                    </a:moveTo>
                    <a:lnTo>
                      <a:pt x="0" y="8"/>
                    </a:lnTo>
                    <a:lnTo>
                      <a:pt x="18" y="4"/>
                    </a:lnTo>
                    <a:lnTo>
                      <a:pt x="46" y="0"/>
                    </a:lnTo>
                    <a:lnTo>
                      <a:pt x="54" y="6"/>
                    </a:lnTo>
                    <a:lnTo>
                      <a:pt x="70" y="16"/>
                    </a:lnTo>
                    <a:lnTo>
                      <a:pt x="80" y="20"/>
                    </a:lnTo>
                    <a:lnTo>
                      <a:pt x="94" y="38"/>
                    </a:lnTo>
                    <a:lnTo>
                      <a:pt x="132" y="36"/>
                    </a:lnTo>
                    <a:lnTo>
                      <a:pt x="140" y="34"/>
                    </a:lnTo>
                    <a:lnTo>
                      <a:pt x="158" y="52"/>
                    </a:lnTo>
                    <a:lnTo>
                      <a:pt x="158" y="60"/>
                    </a:lnTo>
                    <a:lnTo>
                      <a:pt x="168" y="68"/>
                    </a:lnTo>
                    <a:lnTo>
                      <a:pt x="170" y="84"/>
                    </a:lnTo>
                    <a:lnTo>
                      <a:pt x="188" y="82"/>
                    </a:lnTo>
                    <a:lnTo>
                      <a:pt x="192" y="84"/>
                    </a:lnTo>
                    <a:lnTo>
                      <a:pt x="192" y="94"/>
                    </a:lnTo>
                    <a:lnTo>
                      <a:pt x="200" y="94"/>
                    </a:lnTo>
                    <a:lnTo>
                      <a:pt x="202" y="84"/>
                    </a:lnTo>
                    <a:lnTo>
                      <a:pt x="214" y="74"/>
                    </a:lnTo>
                    <a:lnTo>
                      <a:pt x="234" y="62"/>
                    </a:lnTo>
                    <a:lnTo>
                      <a:pt x="230" y="72"/>
                    </a:lnTo>
                    <a:lnTo>
                      <a:pt x="228" y="76"/>
                    </a:lnTo>
                    <a:lnTo>
                      <a:pt x="236" y="80"/>
                    </a:lnTo>
                    <a:lnTo>
                      <a:pt x="248" y="76"/>
                    </a:lnTo>
                    <a:lnTo>
                      <a:pt x="258" y="82"/>
                    </a:lnTo>
                    <a:lnTo>
                      <a:pt x="266" y="90"/>
                    </a:lnTo>
                    <a:lnTo>
                      <a:pt x="258" y="98"/>
                    </a:lnTo>
                    <a:lnTo>
                      <a:pt x="248" y="102"/>
                    </a:lnTo>
                    <a:lnTo>
                      <a:pt x="236" y="102"/>
                    </a:lnTo>
                    <a:lnTo>
                      <a:pt x="232" y="98"/>
                    </a:lnTo>
                    <a:lnTo>
                      <a:pt x="234" y="90"/>
                    </a:lnTo>
                    <a:lnTo>
                      <a:pt x="228" y="88"/>
                    </a:lnTo>
                    <a:lnTo>
                      <a:pt x="216" y="90"/>
                    </a:lnTo>
                    <a:lnTo>
                      <a:pt x="212" y="98"/>
                    </a:lnTo>
                    <a:lnTo>
                      <a:pt x="204" y="102"/>
                    </a:lnTo>
                    <a:lnTo>
                      <a:pt x="198" y="100"/>
                    </a:lnTo>
                    <a:lnTo>
                      <a:pt x="200" y="114"/>
                    </a:lnTo>
                    <a:lnTo>
                      <a:pt x="180" y="114"/>
                    </a:lnTo>
                    <a:lnTo>
                      <a:pt x="180" y="124"/>
                    </a:lnTo>
                    <a:lnTo>
                      <a:pt x="192" y="124"/>
                    </a:lnTo>
                    <a:lnTo>
                      <a:pt x="190" y="138"/>
                    </a:lnTo>
                    <a:lnTo>
                      <a:pt x="196" y="140"/>
                    </a:lnTo>
                    <a:lnTo>
                      <a:pt x="188" y="150"/>
                    </a:lnTo>
                    <a:lnTo>
                      <a:pt x="188" y="158"/>
                    </a:lnTo>
                    <a:lnTo>
                      <a:pt x="168" y="152"/>
                    </a:lnTo>
                    <a:lnTo>
                      <a:pt x="168" y="144"/>
                    </a:lnTo>
                    <a:lnTo>
                      <a:pt x="158" y="138"/>
                    </a:lnTo>
                    <a:lnTo>
                      <a:pt x="146" y="136"/>
                    </a:lnTo>
                    <a:lnTo>
                      <a:pt x="104" y="108"/>
                    </a:lnTo>
                    <a:lnTo>
                      <a:pt x="90" y="82"/>
                    </a:lnTo>
                    <a:lnTo>
                      <a:pt x="64" y="82"/>
                    </a:lnTo>
                    <a:lnTo>
                      <a:pt x="64" y="66"/>
                    </a:lnTo>
                    <a:lnTo>
                      <a:pt x="62" y="62"/>
                    </a:lnTo>
                    <a:lnTo>
                      <a:pt x="48" y="60"/>
                    </a:lnTo>
                    <a:lnTo>
                      <a:pt x="42" y="54"/>
                    </a:lnTo>
                    <a:lnTo>
                      <a:pt x="14" y="68"/>
                    </a:lnTo>
                    <a:lnTo>
                      <a:pt x="14" y="80"/>
                    </a:lnTo>
                    <a:lnTo>
                      <a:pt x="0" y="82"/>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52" name="Freeform 192"/>
              <p:cNvSpPr>
                <a:spLocks/>
              </p:cNvSpPr>
              <p:nvPr/>
            </p:nvSpPr>
            <p:spPr bwMode="gray">
              <a:xfrm>
                <a:off x="6528891" y="3719918"/>
                <a:ext cx="256004" cy="131886"/>
              </a:xfrm>
              <a:custGeom>
                <a:avLst/>
                <a:gdLst>
                  <a:gd name="T0" fmla="*/ 6 w 158"/>
                  <a:gd name="T1" fmla="*/ 20 h 76"/>
                  <a:gd name="T2" fmla="*/ 16 w 158"/>
                  <a:gd name="T3" fmla="*/ 8 h 76"/>
                  <a:gd name="T4" fmla="*/ 28 w 158"/>
                  <a:gd name="T5" fmla="*/ 8 h 76"/>
                  <a:gd name="T6" fmla="*/ 32 w 158"/>
                  <a:gd name="T7" fmla="*/ 12 h 76"/>
                  <a:gd name="T8" fmla="*/ 50 w 158"/>
                  <a:gd name="T9" fmla="*/ 10 h 76"/>
                  <a:gd name="T10" fmla="*/ 52 w 158"/>
                  <a:gd name="T11" fmla="*/ 4 h 76"/>
                  <a:gd name="T12" fmla="*/ 60 w 158"/>
                  <a:gd name="T13" fmla="*/ 0 h 76"/>
                  <a:gd name="T14" fmla="*/ 72 w 158"/>
                  <a:gd name="T15" fmla="*/ 2 h 76"/>
                  <a:gd name="T16" fmla="*/ 74 w 158"/>
                  <a:gd name="T17" fmla="*/ 10 h 76"/>
                  <a:gd name="T18" fmla="*/ 134 w 158"/>
                  <a:gd name="T19" fmla="*/ 8 h 76"/>
                  <a:gd name="T20" fmla="*/ 140 w 158"/>
                  <a:gd name="T21" fmla="*/ 14 h 76"/>
                  <a:gd name="T22" fmla="*/ 148 w 158"/>
                  <a:gd name="T23" fmla="*/ 16 h 76"/>
                  <a:gd name="T24" fmla="*/ 158 w 158"/>
                  <a:gd name="T25" fmla="*/ 20 h 76"/>
                  <a:gd name="T26" fmla="*/ 152 w 158"/>
                  <a:gd name="T27" fmla="*/ 24 h 76"/>
                  <a:gd name="T28" fmla="*/ 138 w 158"/>
                  <a:gd name="T29" fmla="*/ 32 h 76"/>
                  <a:gd name="T30" fmla="*/ 126 w 158"/>
                  <a:gd name="T31" fmla="*/ 36 h 76"/>
                  <a:gd name="T32" fmla="*/ 122 w 158"/>
                  <a:gd name="T33" fmla="*/ 44 h 76"/>
                  <a:gd name="T34" fmla="*/ 102 w 158"/>
                  <a:gd name="T35" fmla="*/ 44 h 76"/>
                  <a:gd name="T36" fmla="*/ 98 w 158"/>
                  <a:gd name="T37" fmla="*/ 54 h 76"/>
                  <a:gd name="T38" fmla="*/ 82 w 158"/>
                  <a:gd name="T39" fmla="*/ 58 h 76"/>
                  <a:gd name="T40" fmla="*/ 82 w 158"/>
                  <a:gd name="T41" fmla="*/ 52 h 76"/>
                  <a:gd name="T42" fmla="*/ 68 w 158"/>
                  <a:gd name="T43" fmla="*/ 52 h 76"/>
                  <a:gd name="T44" fmla="*/ 66 w 158"/>
                  <a:gd name="T45" fmla="*/ 58 h 76"/>
                  <a:gd name="T46" fmla="*/ 58 w 158"/>
                  <a:gd name="T47" fmla="*/ 62 h 76"/>
                  <a:gd name="T48" fmla="*/ 54 w 158"/>
                  <a:gd name="T49" fmla="*/ 66 h 76"/>
                  <a:gd name="T50" fmla="*/ 52 w 158"/>
                  <a:gd name="T51" fmla="*/ 76 h 76"/>
                  <a:gd name="T52" fmla="*/ 32 w 158"/>
                  <a:gd name="T53" fmla="*/ 76 h 76"/>
                  <a:gd name="T54" fmla="*/ 18 w 158"/>
                  <a:gd name="T55" fmla="*/ 74 h 76"/>
                  <a:gd name="T56" fmla="*/ 6 w 158"/>
                  <a:gd name="T57" fmla="*/ 74 h 76"/>
                  <a:gd name="T58" fmla="*/ 4 w 158"/>
                  <a:gd name="T59" fmla="*/ 66 h 76"/>
                  <a:gd name="T60" fmla="*/ 2 w 158"/>
                  <a:gd name="T61" fmla="*/ 60 h 76"/>
                  <a:gd name="T62" fmla="*/ 4 w 158"/>
                  <a:gd name="T63" fmla="*/ 56 h 76"/>
                  <a:gd name="T64" fmla="*/ 8 w 158"/>
                  <a:gd name="T65" fmla="*/ 60 h 76"/>
                  <a:gd name="T66" fmla="*/ 20 w 158"/>
                  <a:gd name="T67" fmla="*/ 60 h 76"/>
                  <a:gd name="T68" fmla="*/ 30 w 158"/>
                  <a:gd name="T69" fmla="*/ 56 h 76"/>
                  <a:gd name="T70" fmla="*/ 38 w 158"/>
                  <a:gd name="T71" fmla="*/ 48 h 76"/>
                  <a:gd name="T72" fmla="*/ 30 w 158"/>
                  <a:gd name="T73" fmla="*/ 40 h 76"/>
                  <a:gd name="T74" fmla="*/ 20 w 158"/>
                  <a:gd name="T75" fmla="*/ 34 h 76"/>
                  <a:gd name="T76" fmla="*/ 8 w 158"/>
                  <a:gd name="T77" fmla="*/ 38 h 76"/>
                  <a:gd name="T78" fmla="*/ 0 w 158"/>
                  <a:gd name="T79" fmla="*/ 34 h 76"/>
                  <a:gd name="T80" fmla="*/ 2 w 158"/>
                  <a:gd name="T81" fmla="*/ 30 h 76"/>
                  <a:gd name="T82" fmla="*/ 6 w 158"/>
                  <a:gd name="T83" fmla="*/ 2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8" h="76">
                    <a:moveTo>
                      <a:pt x="6" y="20"/>
                    </a:moveTo>
                    <a:lnTo>
                      <a:pt x="16" y="8"/>
                    </a:lnTo>
                    <a:lnTo>
                      <a:pt x="28" y="8"/>
                    </a:lnTo>
                    <a:lnTo>
                      <a:pt x="32" y="12"/>
                    </a:lnTo>
                    <a:lnTo>
                      <a:pt x="50" y="10"/>
                    </a:lnTo>
                    <a:lnTo>
                      <a:pt x="52" y="4"/>
                    </a:lnTo>
                    <a:lnTo>
                      <a:pt x="60" y="0"/>
                    </a:lnTo>
                    <a:lnTo>
                      <a:pt x="72" y="2"/>
                    </a:lnTo>
                    <a:lnTo>
                      <a:pt x="74" y="10"/>
                    </a:lnTo>
                    <a:lnTo>
                      <a:pt x="134" y="8"/>
                    </a:lnTo>
                    <a:lnTo>
                      <a:pt x="140" y="14"/>
                    </a:lnTo>
                    <a:lnTo>
                      <a:pt x="148" y="16"/>
                    </a:lnTo>
                    <a:lnTo>
                      <a:pt x="158" y="20"/>
                    </a:lnTo>
                    <a:lnTo>
                      <a:pt x="152" y="24"/>
                    </a:lnTo>
                    <a:lnTo>
                      <a:pt x="138" y="32"/>
                    </a:lnTo>
                    <a:lnTo>
                      <a:pt x="126" y="36"/>
                    </a:lnTo>
                    <a:lnTo>
                      <a:pt x="122" y="44"/>
                    </a:lnTo>
                    <a:lnTo>
                      <a:pt x="102" y="44"/>
                    </a:lnTo>
                    <a:lnTo>
                      <a:pt x="98" y="54"/>
                    </a:lnTo>
                    <a:lnTo>
                      <a:pt x="82" y="58"/>
                    </a:lnTo>
                    <a:lnTo>
                      <a:pt x="82" y="52"/>
                    </a:lnTo>
                    <a:lnTo>
                      <a:pt x="68" y="52"/>
                    </a:lnTo>
                    <a:lnTo>
                      <a:pt x="66" y="58"/>
                    </a:lnTo>
                    <a:lnTo>
                      <a:pt x="58" y="62"/>
                    </a:lnTo>
                    <a:lnTo>
                      <a:pt x="54" y="66"/>
                    </a:lnTo>
                    <a:lnTo>
                      <a:pt x="52" y="76"/>
                    </a:lnTo>
                    <a:lnTo>
                      <a:pt x="32" y="76"/>
                    </a:lnTo>
                    <a:lnTo>
                      <a:pt x="18" y="74"/>
                    </a:lnTo>
                    <a:lnTo>
                      <a:pt x="6" y="74"/>
                    </a:lnTo>
                    <a:lnTo>
                      <a:pt x="4" y="66"/>
                    </a:lnTo>
                    <a:lnTo>
                      <a:pt x="2" y="60"/>
                    </a:lnTo>
                    <a:lnTo>
                      <a:pt x="4" y="56"/>
                    </a:lnTo>
                    <a:lnTo>
                      <a:pt x="8" y="60"/>
                    </a:lnTo>
                    <a:lnTo>
                      <a:pt x="20" y="60"/>
                    </a:lnTo>
                    <a:lnTo>
                      <a:pt x="30" y="56"/>
                    </a:lnTo>
                    <a:lnTo>
                      <a:pt x="38" y="48"/>
                    </a:lnTo>
                    <a:lnTo>
                      <a:pt x="30" y="40"/>
                    </a:lnTo>
                    <a:lnTo>
                      <a:pt x="20" y="34"/>
                    </a:lnTo>
                    <a:lnTo>
                      <a:pt x="8" y="38"/>
                    </a:lnTo>
                    <a:lnTo>
                      <a:pt x="0" y="34"/>
                    </a:lnTo>
                    <a:lnTo>
                      <a:pt x="2" y="30"/>
                    </a:lnTo>
                    <a:lnTo>
                      <a:pt x="6" y="2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53" name="Freeform 193"/>
              <p:cNvSpPr>
                <a:spLocks/>
              </p:cNvSpPr>
              <p:nvPr/>
            </p:nvSpPr>
            <p:spPr bwMode="gray">
              <a:xfrm>
                <a:off x="5920390" y="3292353"/>
                <a:ext cx="1031892" cy="519034"/>
              </a:xfrm>
              <a:custGeom>
                <a:avLst/>
                <a:gdLst>
                  <a:gd name="T0" fmla="*/ 94 w 640"/>
                  <a:gd name="T1" fmla="*/ 260 h 298"/>
                  <a:gd name="T2" fmla="*/ 66 w 640"/>
                  <a:gd name="T3" fmla="*/ 234 h 298"/>
                  <a:gd name="T4" fmla="*/ 64 w 640"/>
                  <a:gd name="T5" fmla="*/ 220 h 298"/>
                  <a:gd name="T6" fmla="*/ 76 w 640"/>
                  <a:gd name="T7" fmla="*/ 210 h 298"/>
                  <a:gd name="T8" fmla="*/ 94 w 640"/>
                  <a:gd name="T9" fmla="*/ 208 h 298"/>
                  <a:gd name="T10" fmla="*/ 108 w 640"/>
                  <a:gd name="T11" fmla="*/ 196 h 298"/>
                  <a:gd name="T12" fmla="*/ 82 w 640"/>
                  <a:gd name="T13" fmla="*/ 176 h 298"/>
                  <a:gd name="T14" fmla="*/ 40 w 640"/>
                  <a:gd name="T15" fmla="*/ 188 h 298"/>
                  <a:gd name="T16" fmla="*/ 24 w 640"/>
                  <a:gd name="T17" fmla="*/ 158 h 298"/>
                  <a:gd name="T18" fmla="*/ 0 w 640"/>
                  <a:gd name="T19" fmla="*/ 140 h 298"/>
                  <a:gd name="T20" fmla="*/ 18 w 640"/>
                  <a:gd name="T21" fmla="*/ 102 h 298"/>
                  <a:gd name="T22" fmla="*/ 34 w 640"/>
                  <a:gd name="T23" fmla="*/ 114 h 298"/>
                  <a:gd name="T24" fmla="*/ 60 w 640"/>
                  <a:gd name="T25" fmla="*/ 84 h 298"/>
                  <a:gd name="T26" fmla="*/ 112 w 640"/>
                  <a:gd name="T27" fmla="*/ 84 h 298"/>
                  <a:gd name="T28" fmla="*/ 150 w 640"/>
                  <a:gd name="T29" fmla="*/ 100 h 298"/>
                  <a:gd name="T30" fmla="*/ 190 w 640"/>
                  <a:gd name="T31" fmla="*/ 90 h 298"/>
                  <a:gd name="T32" fmla="*/ 226 w 640"/>
                  <a:gd name="T33" fmla="*/ 98 h 298"/>
                  <a:gd name="T34" fmla="*/ 228 w 640"/>
                  <a:gd name="T35" fmla="*/ 80 h 298"/>
                  <a:gd name="T36" fmla="*/ 220 w 640"/>
                  <a:gd name="T37" fmla="*/ 68 h 298"/>
                  <a:gd name="T38" fmla="*/ 228 w 640"/>
                  <a:gd name="T39" fmla="*/ 52 h 298"/>
                  <a:gd name="T40" fmla="*/ 236 w 640"/>
                  <a:gd name="T41" fmla="*/ 40 h 298"/>
                  <a:gd name="T42" fmla="*/ 254 w 640"/>
                  <a:gd name="T43" fmla="*/ 28 h 298"/>
                  <a:gd name="T44" fmla="*/ 316 w 640"/>
                  <a:gd name="T45" fmla="*/ 10 h 298"/>
                  <a:gd name="T46" fmla="*/ 364 w 640"/>
                  <a:gd name="T47" fmla="*/ 0 h 298"/>
                  <a:gd name="T48" fmla="*/ 388 w 640"/>
                  <a:gd name="T49" fmla="*/ 16 h 298"/>
                  <a:gd name="T50" fmla="*/ 418 w 640"/>
                  <a:gd name="T51" fmla="*/ 28 h 298"/>
                  <a:gd name="T52" fmla="*/ 456 w 640"/>
                  <a:gd name="T53" fmla="*/ 28 h 298"/>
                  <a:gd name="T54" fmla="*/ 480 w 640"/>
                  <a:gd name="T55" fmla="*/ 32 h 298"/>
                  <a:gd name="T56" fmla="*/ 510 w 640"/>
                  <a:gd name="T57" fmla="*/ 60 h 298"/>
                  <a:gd name="T58" fmla="*/ 528 w 640"/>
                  <a:gd name="T59" fmla="*/ 92 h 298"/>
                  <a:gd name="T60" fmla="*/ 540 w 640"/>
                  <a:gd name="T61" fmla="*/ 84 h 298"/>
                  <a:gd name="T62" fmla="*/ 562 w 640"/>
                  <a:gd name="T63" fmla="*/ 96 h 298"/>
                  <a:gd name="T64" fmla="*/ 590 w 640"/>
                  <a:gd name="T65" fmla="*/ 92 h 298"/>
                  <a:gd name="T66" fmla="*/ 614 w 640"/>
                  <a:gd name="T67" fmla="*/ 116 h 298"/>
                  <a:gd name="T68" fmla="*/ 640 w 640"/>
                  <a:gd name="T69" fmla="*/ 132 h 298"/>
                  <a:gd name="T70" fmla="*/ 626 w 640"/>
                  <a:gd name="T71" fmla="*/ 142 h 298"/>
                  <a:gd name="T72" fmla="*/ 622 w 640"/>
                  <a:gd name="T73" fmla="*/ 170 h 298"/>
                  <a:gd name="T74" fmla="*/ 596 w 640"/>
                  <a:gd name="T75" fmla="*/ 172 h 298"/>
                  <a:gd name="T76" fmla="*/ 570 w 640"/>
                  <a:gd name="T77" fmla="*/ 194 h 298"/>
                  <a:gd name="T78" fmla="*/ 548 w 640"/>
                  <a:gd name="T79" fmla="*/ 208 h 298"/>
                  <a:gd name="T80" fmla="*/ 538 w 640"/>
                  <a:gd name="T81" fmla="*/ 232 h 298"/>
                  <a:gd name="T82" fmla="*/ 536 w 640"/>
                  <a:gd name="T83" fmla="*/ 256 h 298"/>
                  <a:gd name="T84" fmla="*/ 526 w 640"/>
                  <a:gd name="T85" fmla="*/ 262 h 298"/>
                  <a:gd name="T86" fmla="*/ 512 w 640"/>
                  <a:gd name="T87" fmla="*/ 254 h 298"/>
                  <a:gd name="T88" fmla="*/ 450 w 640"/>
                  <a:gd name="T89" fmla="*/ 248 h 298"/>
                  <a:gd name="T90" fmla="*/ 430 w 640"/>
                  <a:gd name="T91" fmla="*/ 250 h 298"/>
                  <a:gd name="T92" fmla="*/ 410 w 640"/>
                  <a:gd name="T93" fmla="*/ 258 h 298"/>
                  <a:gd name="T94" fmla="*/ 394 w 640"/>
                  <a:gd name="T95" fmla="*/ 254 h 298"/>
                  <a:gd name="T96" fmla="*/ 376 w 640"/>
                  <a:gd name="T97" fmla="*/ 270 h 298"/>
                  <a:gd name="T98" fmla="*/ 350 w 640"/>
                  <a:gd name="T99" fmla="*/ 298 h 298"/>
                  <a:gd name="T100" fmla="*/ 342 w 640"/>
                  <a:gd name="T101" fmla="*/ 288 h 298"/>
                  <a:gd name="T102" fmla="*/ 320 w 640"/>
                  <a:gd name="T103" fmla="*/ 288 h 298"/>
                  <a:gd name="T104" fmla="*/ 308 w 640"/>
                  <a:gd name="T105" fmla="*/ 264 h 298"/>
                  <a:gd name="T106" fmla="*/ 290 w 640"/>
                  <a:gd name="T107" fmla="*/ 238 h 298"/>
                  <a:gd name="T108" fmla="*/ 244 w 640"/>
                  <a:gd name="T109" fmla="*/ 242 h 298"/>
                  <a:gd name="T110" fmla="*/ 204 w 640"/>
                  <a:gd name="T111" fmla="*/ 210 h 298"/>
                  <a:gd name="T112" fmla="*/ 168 w 640"/>
                  <a:gd name="T113" fmla="*/ 208 h 298"/>
                  <a:gd name="T114" fmla="*/ 150 w 640"/>
                  <a:gd name="T115" fmla="*/ 286 h 298"/>
                  <a:gd name="T116" fmla="*/ 132 w 640"/>
                  <a:gd name="T117" fmla="*/ 270 h 298"/>
                  <a:gd name="T118" fmla="*/ 114 w 640"/>
                  <a:gd name="T119" fmla="*/ 26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0" h="298">
                    <a:moveTo>
                      <a:pt x="108" y="262"/>
                    </a:moveTo>
                    <a:lnTo>
                      <a:pt x="94" y="260"/>
                    </a:lnTo>
                    <a:lnTo>
                      <a:pt x="78" y="248"/>
                    </a:lnTo>
                    <a:lnTo>
                      <a:pt x="66" y="234"/>
                    </a:lnTo>
                    <a:lnTo>
                      <a:pt x="58" y="224"/>
                    </a:lnTo>
                    <a:lnTo>
                      <a:pt x="64" y="220"/>
                    </a:lnTo>
                    <a:lnTo>
                      <a:pt x="78" y="222"/>
                    </a:lnTo>
                    <a:lnTo>
                      <a:pt x="76" y="210"/>
                    </a:lnTo>
                    <a:lnTo>
                      <a:pt x="82" y="206"/>
                    </a:lnTo>
                    <a:lnTo>
                      <a:pt x="94" y="208"/>
                    </a:lnTo>
                    <a:lnTo>
                      <a:pt x="104" y="210"/>
                    </a:lnTo>
                    <a:lnTo>
                      <a:pt x="108" y="196"/>
                    </a:lnTo>
                    <a:lnTo>
                      <a:pt x="100" y="176"/>
                    </a:lnTo>
                    <a:lnTo>
                      <a:pt x="82" y="176"/>
                    </a:lnTo>
                    <a:lnTo>
                      <a:pt x="64" y="178"/>
                    </a:lnTo>
                    <a:lnTo>
                      <a:pt x="40" y="188"/>
                    </a:lnTo>
                    <a:lnTo>
                      <a:pt x="36" y="174"/>
                    </a:lnTo>
                    <a:lnTo>
                      <a:pt x="24" y="158"/>
                    </a:lnTo>
                    <a:lnTo>
                      <a:pt x="10" y="154"/>
                    </a:lnTo>
                    <a:lnTo>
                      <a:pt x="0" y="140"/>
                    </a:lnTo>
                    <a:lnTo>
                      <a:pt x="6" y="116"/>
                    </a:lnTo>
                    <a:lnTo>
                      <a:pt x="18" y="102"/>
                    </a:lnTo>
                    <a:lnTo>
                      <a:pt x="26" y="118"/>
                    </a:lnTo>
                    <a:lnTo>
                      <a:pt x="34" y="114"/>
                    </a:lnTo>
                    <a:lnTo>
                      <a:pt x="36" y="102"/>
                    </a:lnTo>
                    <a:lnTo>
                      <a:pt x="60" y="84"/>
                    </a:lnTo>
                    <a:lnTo>
                      <a:pt x="76" y="78"/>
                    </a:lnTo>
                    <a:lnTo>
                      <a:pt x="112" y="84"/>
                    </a:lnTo>
                    <a:lnTo>
                      <a:pt x="136" y="98"/>
                    </a:lnTo>
                    <a:lnTo>
                      <a:pt x="150" y="100"/>
                    </a:lnTo>
                    <a:lnTo>
                      <a:pt x="172" y="90"/>
                    </a:lnTo>
                    <a:lnTo>
                      <a:pt x="190" y="90"/>
                    </a:lnTo>
                    <a:lnTo>
                      <a:pt x="200" y="100"/>
                    </a:lnTo>
                    <a:lnTo>
                      <a:pt x="226" y="98"/>
                    </a:lnTo>
                    <a:lnTo>
                      <a:pt x="238" y="88"/>
                    </a:lnTo>
                    <a:lnTo>
                      <a:pt x="228" y="80"/>
                    </a:lnTo>
                    <a:lnTo>
                      <a:pt x="214" y="76"/>
                    </a:lnTo>
                    <a:lnTo>
                      <a:pt x="220" y="68"/>
                    </a:lnTo>
                    <a:lnTo>
                      <a:pt x="226" y="62"/>
                    </a:lnTo>
                    <a:lnTo>
                      <a:pt x="228" y="52"/>
                    </a:lnTo>
                    <a:lnTo>
                      <a:pt x="240" y="48"/>
                    </a:lnTo>
                    <a:lnTo>
                      <a:pt x="236" y="40"/>
                    </a:lnTo>
                    <a:lnTo>
                      <a:pt x="232" y="30"/>
                    </a:lnTo>
                    <a:lnTo>
                      <a:pt x="254" y="28"/>
                    </a:lnTo>
                    <a:lnTo>
                      <a:pt x="280" y="20"/>
                    </a:lnTo>
                    <a:lnTo>
                      <a:pt x="316" y="10"/>
                    </a:lnTo>
                    <a:lnTo>
                      <a:pt x="346" y="4"/>
                    </a:lnTo>
                    <a:lnTo>
                      <a:pt x="364" y="0"/>
                    </a:lnTo>
                    <a:lnTo>
                      <a:pt x="384" y="2"/>
                    </a:lnTo>
                    <a:lnTo>
                      <a:pt x="388" y="16"/>
                    </a:lnTo>
                    <a:lnTo>
                      <a:pt x="398" y="22"/>
                    </a:lnTo>
                    <a:lnTo>
                      <a:pt x="418" y="28"/>
                    </a:lnTo>
                    <a:lnTo>
                      <a:pt x="438" y="38"/>
                    </a:lnTo>
                    <a:lnTo>
                      <a:pt x="456" y="28"/>
                    </a:lnTo>
                    <a:lnTo>
                      <a:pt x="478" y="22"/>
                    </a:lnTo>
                    <a:lnTo>
                      <a:pt x="480" y="32"/>
                    </a:lnTo>
                    <a:lnTo>
                      <a:pt x="498" y="44"/>
                    </a:lnTo>
                    <a:lnTo>
                      <a:pt x="510" y="60"/>
                    </a:lnTo>
                    <a:lnTo>
                      <a:pt x="524" y="84"/>
                    </a:lnTo>
                    <a:lnTo>
                      <a:pt x="528" y="92"/>
                    </a:lnTo>
                    <a:lnTo>
                      <a:pt x="536" y="92"/>
                    </a:lnTo>
                    <a:lnTo>
                      <a:pt x="540" y="84"/>
                    </a:lnTo>
                    <a:lnTo>
                      <a:pt x="550" y="90"/>
                    </a:lnTo>
                    <a:lnTo>
                      <a:pt x="562" y="96"/>
                    </a:lnTo>
                    <a:lnTo>
                      <a:pt x="572" y="94"/>
                    </a:lnTo>
                    <a:lnTo>
                      <a:pt x="590" y="92"/>
                    </a:lnTo>
                    <a:lnTo>
                      <a:pt x="600" y="106"/>
                    </a:lnTo>
                    <a:lnTo>
                      <a:pt x="614" y="116"/>
                    </a:lnTo>
                    <a:lnTo>
                      <a:pt x="636" y="118"/>
                    </a:lnTo>
                    <a:lnTo>
                      <a:pt x="640" y="132"/>
                    </a:lnTo>
                    <a:lnTo>
                      <a:pt x="638" y="142"/>
                    </a:lnTo>
                    <a:lnTo>
                      <a:pt x="626" y="142"/>
                    </a:lnTo>
                    <a:lnTo>
                      <a:pt x="622" y="156"/>
                    </a:lnTo>
                    <a:lnTo>
                      <a:pt x="622" y="170"/>
                    </a:lnTo>
                    <a:lnTo>
                      <a:pt x="612" y="172"/>
                    </a:lnTo>
                    <a:lnTo>
                      <a:pt x="596" y="172"/>
                    </a:lnTo>
                    <a:lnTo>
                      <a:pt x="580" y="170"/>
                    </a:lnTo>
                    <a:lnTo>
                      <a:pt x="570" y="194"/>
                    </a:lnTo>
                    <a:lnTo>
                      <a:pt x="566" y="208"/>
                    </a:lnTo>
                    <a:lnTo>
                      <a:pt x="548" y="208"/>
                    </a:lnTo>
                    <a:lnTo>
                      <a:pt x="536" y="214"/>
                    </a:lnTo>
                    <a:lnTo>
                      <a:pt x="538" y="232"/>
                    </a:lnTo>
                    <a:lnTo>
                      <a:pt x="544" y="248"/>
                    </a:lnTo>
                    <a:lnTo>
                      <a:pt x="536" y="256"/>
                    </a:lnTo>
                    <a:lnTo>
                      <a:pt x="536" y="266"/>
                    </a:lnTo>
                    <a:lnTo>
                      <a:pt x="526" y="262"/>
                    </a:lnTo>
                    <a:lnTo>
                      <a:pt x="518" y="260"/>
                    </a:lnTo>
                    <a:lnTo>
                      <a:pt x="512" y="254"/>
                    </a:lnTo>
                    <a:lnTo>
                      <a:pt x="452" y="256"/>
                    </a:lnTo>
                    <a:lnTo>
                      <a:pt x="450" y="248"/>
                    </a:lnTo>
                    <a:lnTo>
                      <a:pt x="438" y="246"/>
                    </a:lnTo>
                    <a:lnTo>
                      <a:pt x="430" y="250"/>
                    </a:lnTo>
                    <a:lnTo>
                      <a:pt x="428" y="256"/>
                    </a:lnTo>
                    <a:lnTo>
                      <a:pt x="410" y="258"/>
                    </a:lnTo>
                    <a:lnTo>
                      <a:pt x="406" y="254"/>
                    </a:lnTo>
                    <a:lnTo>
                      <a:pt x="394" y="254"/>
                    </a:lnTo>
                    <a:lnTo>
                      <a:pt x="384" y="266"/>
                    </a:lnTo>
                    <a:lnTo>
                      <a:pt x="376" y="270"/>
                    </a:lnTo>
                    <a:lnTo>
                      <a:pt x="352" y="288"/>
                    </a:lnTo>
                    <a:lnTo>
                      <a:pt x="350" y="298"/>
                    </a:lnTo>
                    <a:lnTo>
                      <a:pt x="342" y="298"/>
                    </a:lnTo>
                    <a:lnTo>
                      <a:pt x="342" y="288"/>
                    </a:lnTo>
                    <a:lnTo>
                      <a:pt x="338" y="286"/>
                    </a:lnTo>
                    <a:lnTo>
                      <a:pt x="320" y="288"/>
                    </a:lnTo>
                    <a:lnTo>
                      <a:pt x="318" y="272"/>
                    </a:lnTo>
                    <a:lnTo>
                      <a:pt x="308" y="264"/>
                    </a:lnTo>
                    <a:lnTo>
                      <a:pt x="308" y="256"/>
                    </a:lnTo>
                    <a:lnTo>
                      <a:pt x="290" y="238"/>
                    </a:lnTo>
                    <a:lnTo>
                      <a:pt x="282" y="240"/>
                    </a:lnTo>
                    <a:lnTo>
                      <a:pt x="244" y="242"/>
                    </a:lnTo>
                    <a:lnTo>
                      <a:pt x="230" y="224"/>
                    </a:lnTo>
                    <a:lnTo>
                      <a:pt x="204" y="210"/>
                    </a:lnTo>
                    <a:lnTo>
                      <a:pt x="196" y="204"/>
                    </a:lnTo>
                    <a:lnTo>
                      <a:pt x="168" y="208"/>
                    </a:lnTo>
                    <a:lnTo>
                      <a:pt x="150" y="212"/>
                    </a:lnTo>
                    <a:lnTo>
                      <a:pt x="150" y="286"/>
                    </a:lnTo>
                    <a:lnTo>
                      <a:pt x="140" y="284"/>
                    </a:lnTo>
                    <a:lnTo>
                      <a:pt x="132" y="270"/>
                    </a:lnTo>
                    <a:lnTo>
                      <a:pt x="120" y="262"/>
                    </a:lnTo>
                    <a:lnTo>
                      <a:pt x="114" y="264"/>
                    </a:lnTo>
                    <a:lnTo>
                      <a:pt x="108" y="262"/>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550" name="Freeform 146"/>
              <p:cNvSpPr>
                <a:spLocks/>
              </p:cNvSpPr>
              <p:nvPr/>
            </p:nvSpPr>
            <p:spPr bwMode="gray">
              <a:xfrm>
                <a:off x="5229180" y="3292353"/>
                <a:ext cx="84678" cy="34035"/>
              </a:xfrm>
              <a:custGeom>
                <a:avLst/>
                <a:gdLst>
                  <a:gd name="T0" fmla="*/ 0 w 52"/>
                  <a:gd name="T1" fmla="*/ 12 h 20"/>
                  <a:gd name="T2" fmla="*/ 4 w 52"/>
                  <a:gd name="T3" fmla="*/ 20 h 20"/>
                  <a:gd name="T4" fmla="*/ 50 w 52"/>
                  <a:gd name="T5" fmla="*/ 18 h 20"/>
                  <a:gd name="T6" fmla="*/ 52 w 52"/>
                  <a:gd name="T7" fmla="*/ 8 h 20"/>
                  <a:gd name="T8" fmla="*/ 30 w 52"/>
                  <a:gd name="T9" fmla="*/ 0 h 20"/>
                  <a:gd name="T10" fmla="*/ 24 w 52"/>
                  <a:gd name="T11" fmla="*/ 8 h 20"/>
                  <a:gd name="T12" fmla="*/ 8 w 52"/>
                  <a:gd name="T13" fmla="*/ 6 h 20"/>
                  <a:gd name="T14" fmla="*/ 6 w 52"/>
                  <a:gd name="T15" fmla="*/ 12 h 20"/>
                  <a:gd name="T16" fmla="*/ 0 w 52"/>
                  <a:gd name="T1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0">
                    <a:moveTo>
                      <a:pt x="0" y="12"/>
                    </a:moveTo>
                    <a:lnTo>
                      <a:pt x="4" y="20"/>
                    </a:lnTo>
                    <a:lnTo>
                      <a:pt x="50" y="18"/>
                    </a:lnTo>
                    <a:lnTo>
                      <a:pt x="52" y="8"/>
                    </a:lnTo>
                    <a:lnTo>
                      <a:pt x="30" y="0"/>
                    </a:lnTo>
                    <a:lnTo>
                      <a:pt x="24" y="8"/>
                    </a:lnTo>
                    <a:lnTo>
                      <a:pt x="8" y="6"/>
                    </a:lnTo>
                    <a:lnTo>
                      <a:pt x="6" y="12"/>
                    </a:lnTo>
                    <a:lnTo>
                      <a:pt x="0" y="12"/>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grpSp>
            <p:nvGrpSpPr>
              <p:cNvPr id="551" name="Group 287"/>
              <p:cNvGrpSpPr>
                <a:grpSpLocks/>
              </p:cNvGrpSpPr>
              <p:nvPr/>
            </p:nvGrpSpPr>
            <p:grpSpPr bwMode="auto">
              <a:xfrm>
                <a:off x="5292196" y="2239394"/>
                <a:ext cx="4296924" cy="1550722"/>
                <a:chOff x="3020" y="1198"/>
                <a:chExt cx="2182" cy="729"/>
              </a:xfrm>
              <a:solidFill>
                <a:schemeClr val="tx2">
                  <a:lumMod val="40000"/>
                  <a:lumOff val="60000"/>
                </a:schemeClr>
              </a:solidFill>
            </p:grpSpPr>
            <p:sp>
              <p:nvSpPr>
                <p:cNvPr id="552" name="Freeform 147"/>
                <p:cNvSpPr>
                  <a:spLocks/>
                </p:cNvSpPr>
                <p:nvPr/>
              </p:nvSpPr>
              <p:spPr bwMode="gray">
                <a:xfrm>
                  <a:off x="3036" y="1676"/>
                  <a:ext cx="123" cy="87"/>
                </a:xfrm>
                <a:custGeom>
                  <a:avLst/>
                  <a:gdLst>
                    <a:gd name="T0" fmla="*/ 2 w 150"/>
                    <a:gd name="T1" fmla="*/ 48 h 106"/>
                    <a:gd name="T2" fmla="*/ 24 w 150"/>
                    <a:gd name="T3" fmla="*/ 44 h 106"/>
                    <a:gd name="T4" fmla="*/ 38 w 150"/>
                    <a:gd name="T5" fmla="*/ 44 h 106"/>
                    <a:gd name="T6" fmla="*/ 40 w 150"/>
                    <a:gd name="T7" fmla="*/ 28 h 106"/>
                    <a:gd name="T8" fmla="*/ 54 w 150"/>
                    <a:gd name="T9" fmla="*/ 24 h 106"/>
                    <a:gd name="T10" fmla="*/ 54 w 150"/>
                    <a:gd name="T11" fmla="*/ 12 h 106"/>
                    <a:gd name="T12" fmla="*/ 68 w 150"/>
                    <a:gd name="T13" fmla="*/ 8 h 106"/>
                    <a:gd name="T14" fmla="*/ 80 w 150"/>
                    <a:gd name="T15" fmla="*/ 0 h 106"/>
                    <a:gd name="T16" fmla="*/ 98 w 150"/>
                    <a:gd name="T17" fmla="*/ 4 h 106"/>
                    <a:gd name="T18" fmla="*/ 98 w 150"/>
                    <a:gd name="T19" fmla="*/ 10 h 106"/>
                    <a:gd name="T20" fmla="*/ 118 w 150"/>
                    <a:gd name="T21" fmla="*/ 12 h 106"/>
                    <a:gd name="T22" fmla="*/ 122 w 150"/>
                    <a:gd name="T23" fmla="*/ 34 h 106"/>
                    <a:gd name="T24" fmla="*/ 150 w 150"/>
                    <a:gd name="T25" fmla="*/ 64 h 106"/>
                    <a:gd name="T26" fmla="*/ 148 w 150"/>
                    <a:gd name="T27" fmla="*/ 66 h 106"/>
                    <a:gd name="T28" fmla="*/ 130 w 150"/>
                    <a:gd name="T29" fmla="*/ 66 h 106"/>
                    <a:gd name="T30" fmla="*/ 130 w 150"/>
                    <a:gd name="T31" fmla="*/ 86 h 106"/>
                    <a:gd name="T32" fmla="*/ 118 w 150"/>
                    <a:gd name="T33" fmla="*/ 88 h 106"/>
                    <a:gd name="T34" fmla="*/ 114 w 150"/>
                    <a:gd name="T35" fmla="*/ 106 h 106"/>
                    <a:gd name="T36" fmla="*/ 94 w 150"/>
                    <a:gd name="T37" fmla="*/ 104 h 106"/>
                    <a:gd name="T38" fmla="*/ 92 w 150"/>
                    <a:gd name="T39" fmla="*/ 98 h 106"/>
                    <a:gd name="T40" fmla="*/ 64 w 150"/>
                    <a:gd name="T41" fmla="*/ 98 h 106"/>
                    <a:gd name="T42" fmla="*/ 46 w 150"/>
                    <a:gd name="T43" fmla="*/ 94 h 106"/>
                    <a:gd name="T44" fmla="*/ 16 w 150"/>
                    <a:gd name="T45" fmla="*/ 88 h 106"/>
                    <a:gd name="T46" fmla="*/ 6 w 150"/>
                    <a:gd name="T47" fmla="*/ 102 h 106"/>
                    <a:gd name="T48" fmla="*/ 6 w 150"/>
                    <a:gd name="T49" fmla="*/ 88 h 106"/>
                    <a:gd name="T50" fmla="*/ 0 w 150"/>
                    <a:gd name="T51" fmla="*/ 84 h 106"/>
                    <a:gd name="T52" fmla="*/ 2 w 150"/>
                    <a:gd name="T53" fmla="*/ 78 h 106"/>
                    <a:gd name="T54" fmla="*/ 10 w 150"/>
                    <a:gd name="T55" fmla="*/ 78 h 106"/>
                    <a:gd name="T56" fmla="*/ 10 w 150"/>
                    <a:gd name="T57" fmla="*/ 64 h 106"/>
                    <a:gd name="T58" fmla="*/ 6 w 150"/>
                    <a:gd name="T59" fmla="*/ 60 h 106"/>
                    <a:gd name="T60" fmla="*/ 2 w 150"/>
                    <a:gd name="T61" fmla="*/ 4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0" h="106">
                      <a:moveTo>
                        <a:pt x="2" y="48"/>
                      </a:moveTo>
                      <a:lnTo>
                        <a:pt x="24" y="44"/>
                      </a:lnTo>
                      <a:lnTo>
                        <a:pt x="38" y="44"/>
                      </a:lnTo>
                      <a:lnTo>
                        <a:pt x="40" y="28"/>
                      </a:lnTo>
                      <a:lnTo>
                        <a:pt x="54" y="24"/>
                      </a:lnTo>
                      <a:lnTo>
                        <a:pt x="54" y="12"/>
                      </a:lnTo>
                      <a:lnTo>
                        <a:pt x="68" y="8"/>
                      </a:lnTo>
                      <a:lnTo>
                        <a:pt x="80" y="0"/>
                      </a:lnTo>
                      <a:lnTo>
                        <a:pt x="98" y="4"/>
                      </a:lnTo>
                      <a:lnTo>
                        <a:pt x="98" y="10"/>
                      </a:lnTo>
                      <a:lnTo>
                        <a:pt x="118" y="12"/>
                      </a:lnTo>
                      <a:lnTo>
                        <a:pt x="122" y="34"/>
                      </a:lnTo>
                      <a:lnTo>
                        <a:pt x="150" y="64"/>
                      </a:lnTo>
                      <a:lnTo>
                        <a:pt x="148" y="66"/>
                      </a:lnTo>
                      <a:lnTo>
                        <a:pt x="130" y="66"/>
                      </a:lnTo>
                      <a:lnTo>
                        <a:pt x="130" y="86"/>
                      </a:lnTo>
                      <a:lnTo>
                        <a:pt x="118" y="88"/>
                      </a:lnTo>
                      <a:lnTo>
                        <a:pt x="114" y="106"/>
                      </a:lnTo>
                      <a:lnTo>
                        <a:pt x="94" y="104"/>
                      </a:lnTo>
                      <a:lnTo>
                        <a:pt x="92" y="98"/>
                      </a:lnTo>
                      <a:lnTo>
                        <a:pt x="64" y="98"/>
                      </a:lnTo>
                      <a:lnTo>
                        <a:pt x="46" y="94"/>
                      </a:lnTo>
                      <a:lnTo>
                        <a:pt x="16" y="88"/>
                      </a:lnTo>
                      <a:lnTo>
                        <a:pt x="6" y="102"/>
                      </a:lnTo>
                      <a:lnTo>
                        <a:pt x="6" y="88"/>
                      </a:lnTo>
                      <a:lnTo>
                        <a:pt x="0" y="84"/>
                      </a:lnTo>
                      <a:lnTo>
                        <a:pt x="2" y="78"/>
                      </a:lnTo>
                      <a:lnTo>
                        <a:pt x="10" y="78"/>
                      </a:lnTo>
                      <a:lnTo>
                        <a:pt x="10" y="64"/>
                      </a:lnTo>
                      <a:lnTo>
                        <a:pt x="6" y="60"/>
                      </a:lnTo>
                      <a:lnTo>
                        <a:pt x="2" y="48"/>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sp>
              <p:nvSpPr>
                <p:cNvPr id="553" name="Freeform 175"/>
                <p:cNvSpPr>
                  <a:spLocks/>
                </p:cNvSpPr>
                <p:nvPr/>
              </p:nvSpPr>
              <p:spPr bwMode="gray">
                <a:xfrm>
                  <a:off x="3085" y="1810"/>
                  <a:ext cx="43" cy="50"/>
                </a:xfrm>
                <a:custGeom>
                  <a:avLst/>
                  <a:gdLst>
                    <a:gd name="T0" fmla="*/ 20 w 52"/>
                    <a:gd name="T1" fmla="*/ 60 h 60"/>
                    <a:gd name="T2" fmla="*/ 16 w 52"/>
                    <a:gd name="T3" fmla="*/ 48 h 60"/>
                    <a:gd name="T4" fmla="*/ 20 w 52"/>
                    <a:gd name="T5" fmla="*/ 36 h 60"/>
                    <a:gd name="T6" fmla="*/ 18 w 52"/>
                    <a:gd name="T7" fmla="*/ 32 h 60"/>
                    <a:gd name="T8" fmla="*/ 14 w 52"/>
                    <a:gd name="T9" fmla="*/ 26 h 60"/>
                    <a:gd name="T10" fmla="*/ 4 w 52"/>
                    <a:gd name="T11" fmla="*/ 18 h 60"/>
                    <a:gd name="T12" fmla="*/ 2 w 52"/>
                    <a:gd name="T13" fmla="*/ 10 h 60"/>
                    <a:gd name="T14" fmla="*/ 0 w 52"/>
                    <a:gd name="T15" fmla="*/ 4 h 60"/>
                    <a:gd name="T16" fmla="*/ 4 w 52"/>
                    <a:gd name="T17" fmla="*/ 0 h 60"/>
                    <a:gd name="T18" fmla="*/ 18 w 52"/>
                    <a:gd name="T19" fmla="*/ 2 h 60"/>
                    <a:gd name="T20" fmla="*/ 30 w 52"/>
                    <a:gd name="T21" fmla="*/ 6 h 60"/>
                    <a:gd name="T22" fmla="*/ 34 w 52"/>
                    <a:gd name="T23" fmla="*/ 14 h 60"/>
                    <a:gd name="T24" fmla="*/ 38 w 52"/>
                    <a:gd name="T25" fmla="*/ 22 h 60"/>
                    <a:gd name="T26" fmla="*/ 48 w 52"/>
                    <a:gd name="T27" fmla="*/ 28 h 60"/>
                    <a:gd name="T28" fmla="*/ 52 w 52"/>
                    <a:gd name="T29" fmla="*/ 36 h 60"/>
                    <a:gd name="T30" fmla="*/ 48 w 52"/>
                    <a:gd name="T31" fmla="*/ 42 h 60"/>
                    <a:gd name="T32" fmla="*/ 40 w 52"/>
                    <a:gd name="T33" fmla="*/ 42 h 60"/>
                    <a:gd name="T34" fmla="*/ 30 w 52"/>
                    <a:gd name="T35" fmla="*/ 40 h 60"/>
                    <a:gd name="T36" fmla="*/ 30 w 52"/>
                    <a:gd name="T37" fmla="*/ 48 h 60"/>
                    <a:gd name="T38" fmla="*/ 24 w 52"/>
                    <a:gd name="T39" fmla="*/ 56 h 60"/>
                    <a:gd name="T40" fmla="*/ 20 w 52"/>
                    <a:gd name="T4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60">
                      <a:moveTo>
                        <a:pt x="20" y="60"/>
                      </a:moveTo>
                      <a:lnTo>
                        <a:pt x="16" y="48"/>
                      </a:lnTo>
                      <a:lnTo>
                        <a:pt x="20" y="36"/>
                      </a:lnTo>
                      <a:lnTo>
                        <a:pt x="18" y="32"/>
                      </a:lnTo>
                      <a:lnTo>
                        <a:pt x="14" y="26"/>
                      </a:lnTo>
                      <a:lnTo>
                        <a:pt x="4" y="18"/>
                      </a:lnTo>
                      <a:lnTo>
                        <a:pt x="2" y="10"/>
                      </a:lnTo>
                      <a:lnTo>
                        <a:pt x="0" y="4"/>
                      </a:lnTo>
                      <a:lnTo>
                        <a:pt x="4" y="0"/>
                      </a:lnTo>
                      <a:lnTo>
                        <a:pt x="18" y="2"/>
                      </a:lnTo>
                      <a:lnTo>
                        <a:pt x="30" y="6"/>
                      </a:lnTo>
                      <a:lnTo>
                        <a:pt x="34" y="14"/>
                      </a:lnTo>
                      <a:lnTo>
                        <a:pt x="38" y="22"/>
                      </a:lnTo>
                      <a:lnTo>
                        <a:pt x="48" y="28"/>
                      </a:lnTo>
                      <a:lnTo>
                        <a:pt x="52" y="36"/>
                      </a:lnTo>
                      <a:lnTo>
                        <a:pt x="48" y="42"/>
                      </a:lnTo>
                      <a:lnTo>
                        <a:pt x="40" y="42"/>
                      </a:lnTo>
                      <a:lnTo>
                        <a:pt x="30" y="40"/>
                      </a:lnTo>
                      <a:lnTo>
                        <a:pt x="30" y="48"/>
                      </a:lnTo>
                      <a:lnTo>
                        <a:pt x="24" y="56"/>
                      </a:lnTo>
                      <a:lnTo>
                        <a:pt x="20" y="60"/>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sp>
              <p:nvSpPr>
                <p:cNvPr id="554" name="Freeform 176"/>
                <p:cNvSpPr>
                  <a:spLocks/>
                </p:cNvSpPr>
                <p:nvPr/>
              </p:nvSpPr>
              <p:spPr bwMode="gray">
                <a:xfrm>
                  <a:off x="3020" y="1745"/>
                  <a:ext cx="234" cy="131"/>
                </a:xfrm>
                <a:custGeom>
                  <a:avLst/>
                  <a:gdLst>
                    <a:gd name="T0" fmla="*/ 158 w 286"/>
                    <a:gd name="T1" fmla="*/ 6 h 160"/>
                    <a:gd name="T2" fmla="*/ 168 w 286"/>
                    <a:gd name="T3" fmla="*/ 0 h 160"/>
                    <a:gd name="T4" fmla="*/ 192 w 286"/>
                    <a:gd name="T5" fmla="*/ 0 h 160"/>
                    <a:gd name="T6" fmla="*/ 194 w 286"/>
                    <a:gd name="T7" fmla="*/ 22 h 160"/>
                    <a:gd name="T8" fmla="*/ 216 w 286"/>
                    <a:gd name="T9" fmla="*/ 40 h 160"/>
                    <a:gd name="T10" fmla="*/ 250 w 286"/>
                    <a:gd name="T11" fmla="*/ 48 h 160"/>
                    <a:gd name="T12" fmla="*/ 286 w 286"/>
                    <a:gd name="T13" fmla="*/ 58 h 160"/>
                    <a:gd name="T14" fmla="*/ 284 w 286"/>
                    <a:gd name="T15" fmla="*/ 90 h 160"/>
                    <a:gd name="T16" fmla="*/ 258 w 286"/>
                    <a:gd name="T17" fmla="*/ 98 h 160"/>
                    <a:gd name="T18" fmla="*/ 242 w 286"/>
                    <a:gd name="T19" fmla="*/ 112 h 160"/>
                    <a:gd name="T20" fmla="*/ 208 w 286"/>
                    <a:gd name="T21" fmla="*/ 124 h 160"/>
                    <a:gd name="T22" fmla="*/ 190 w 286"/>
                    <a:gd name="T23" fmla="*/ 132 h 160"/>
                    <a:gd name="T24" fmla="*/ 206 w 286"/>
                    <a:gd name="T25" fmla="*/ 140 h 160"/>
                    <a:gd name="T26" fmla="*/ 216 w 286"/>
                    <a:gd name="T27" fmla="*/ 144 h 160"/>
                    <a:gd name="T28" fmla="*/ 238 w 286"/>
                    <a:gd name="T29" fmla="*/ 144 h 160"/>
                    <a:gd name="T30" fmla="*/ 234 w 286"/>
                    <a:gd name="T31" fmla="*/ 150 h 160"/>
                    <a:gd name="T32" fmla="*/ 210 w 286"/>
                    <a:gd name="T33" fmla="*/ 150 h 160"/>
                    <a:gd name="T34" fmla="*/ 194 w 286"/>
                    <a:gd name="T35" fmla="*/ 160 h 160"/>
                    <a:gd name="T36" fmla="*/ 184 w 286"/>
                    <a:gd name="T37" fmla="*/ 152 h 160"/>
                    <a:gd name="T38" fmla="*/ 170 w 286"/>
                    <a:gd name="T39" fmla="*/ 140 h 160"/>
                    <a:gd name="T40" fmla="*/ 184 w 286"/>
                    <a:gd name="T41" fmla="*/ 132 h 160"/>
                    <a:gd name="T42" fmla="*/ 162 w 286"/>
                    <a:gd name="T43" fmla="*/ 128 h 160"/>
                    <a:gd name="T44" fmla="*/ 146 w 286"/>
                    <a:gd name="T45" fmla="*/ 116 h 160"/>
                    <a:gd name="T46" fmla="*/ 138 w 286"/>
                    <a:gd name="T47" fmla="*/ 126 h 160"/>
                    <a:gd name="T48" fmla="*/ 120 w 286"/>
                    <a:gd name="T49" fmla="*/ 146 h 160"/>
                    <a:gd name="T50" fmla="*/ 110 w 286"/>
                    <a:gd name="T51" fmla="*/ 144 h 160"/>
                    <a:gd name="T52" fmla="*/ 100 w 286"/>
                    <a:gd name="T53" fmla="*/ 140 h 160"/>
                    <a:gd name="T54" fmla="*/ 110 w 286"/>
                    <a:gd name="T55" fmla="*/ 120 h 160"/>
                    <a:gd name="T56" fmla="*/ 132 w 286"/>
                    <a:gd name="T57" fmla="*/ 116 h 160"/>
                    <a:gd name="T58" fmla="*/ 118 w 286"/>
                    <a:gd name="T59" fmla="*/ 102 h 160"/>
                    <a:gd name="T60" fmla="*/ 98 w 286"/>
                    <a:gd name="T61" fmla="*/ 82 h 160"/>
                    <a:gd name="T62" fmla="*/ 84 w 286"/>
                    <a:gd name="T63" fmla="*/ 80 h 160"/>
                    <a:gd name="T64" fmla="*/ 68 w 286"/>
                    <a:gd name="T65" fmla="*/ 84 h 160"/>
                    <a:gd name="T66" fmla="*/ 44 w 286"/>
                    <a:gd name="T67" fmla="*/ 92 h 160"/>
                    <a:gd name="T68" fmla="*/ 10 w 286"/>
                    <a:gd name="T69" fmla="*/ 94 h 160"/>
                    <a:gd name="T70" fmla="*/ 0 w 286"/>
                    <a:gd name="T71" fmla="*/ 82 h 160"/>
                    <a:gd name="T72" fmla="*/ 8 w 286"/>
                    <a:gd name="T73" fmla="*/ 66 h 160"/>
                    <a:gd name="T74" fmla="*/ 18 w 286"/>
                    <a:gd name="T75" fmla="*/ 46 h 160"/>
                    <a:gd name="T76" fmla="*/ 32 w 286"/>
                    <a:gd name="T77" fmla="*/ 36 h 160"/>
                    <a:gd name="T78" fmla="*/ 28 w 286"/>
                    <a:gd name="T79" fmla="*/ 16 h 160"/>
                    <a:gd name="T80" fmla="*/ 84 w 286"/>
                    <a:gd name="T81" fmla="*/ 14 h 160"/>
                    <a:gd name="T82" fmla="*/ 114 w 286"/>
                    <a:gd name="T83" fmla="*/ 20 h 160"/>
                    <a:gd name="T84" fmla="*/ 138 w 286"/>
                    <a:gd name="T8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60">
                      <a:moveTo>
                        <a:pt x="150" y="2"/>
                      </a:moveTo>
                      <a:lnTo>
                        <a:pt x="158" y="6"/>
                      </a:lnTo>
                      <a:lnTo>
                        <a:pt x="164" y="4"/>
                      </a:lnTo>
                      <a:lnTo>
                        <a:pt x="168" y="0"/>
                      </a:lnTo>
                      <a:lnTo>
                        <a:pt x="176" y="0"/>
                      </a:lnTo>
                      <a:lnTo>
                        <a:pt x="192" y="0"/>
                      </a:lnTo>
                      <a:lnTo>
                        <a:pt x="196" y="10"/>
                      </a:lnTo>
                      <a:lnTo>
                        <a:pt x="194" y="22"/>
                      </a:lnTo>
                      <a:lnTo>
                        <a:pt x="212" y="26"/>
                      </a:lnTo>
                      <a:lnTo>
                        <a:pt x="216" y="40"/>
                      </a:lnTo>
                      <a:lnTo>
                        <a:pt x="248" y="42"/>
                      </a:lnTo>
                      <a:lnTo>
                        <a:pt x="250" y="48"/>
                      </a:lnTo>
                      <a:lnTo>
                        <a:pt x="270" y="48"/>
                      </a:lnTo>
                      <a:lnTo>
                        <a:pt x="286" y="58"/>
                      </a:lnTo>
                      <a:lnTo>
                        <a:pt x="286" y="78"/>
                      </a:lnTo>
                      <a:lnTo>
                        <a:pt x="284" y="90"/>
                      </a:lnTo>
                      <a:lnTo>
                        <a:pt x="268" y="94"/>
                      </a:lnTo>
                      <a:lnTo>
                        <a:pt x="258" y="98"/>
                      </a:lnTo>
                      <a:lnTo>
                        <a:pt x="256" y="106"/>
                      </a:lnTo>
                      <a:lnTo>
                        <a:pt x="242" y="112"/>
                      </a:lnTo>
                      <a:lnTo>
                        <a:pt x="224" y="116"/>
                      </a:lnTo>
                      <a:lnTo>
                        <a:pt x="208" y="124"/>
                      </a:lnTo>
                      <a:lnTo>
                        <a:pt x="192" y="128"/>
                      </a:lnTo>
                      <a:lnTo>
                        <a:pt x="190" y="132"/>
                      </a:lnTo>
                      <a:lnTo>
                        <a:pt x="200" y="134"/>
                      </a:lnTo>
                      <a:lnTo>
                        <a:pt x="206" y="140"/>
                      </a:lnTo>
                      <a:lnTo>
                        <a:pt x="210" y="142"/>
                      </a:lnTo>
                      <a:lnTo>
                        <a:pt x="216" y="144"/>
                      </a:lnTo>
                      <a:lnTo>
                        <a:pt x="232" y="142"/>
                      </a:lnTo>
                      <a:lnTo>
                        <a:pt x="238" y="144"/>
                      </a:lnTo>
                      <a:lnTo>
                        <a:pt x="240" y="150"/>
                      </a:lnTo>
                      <a:lnTo>
                        <a:pt x="234" y="150"/>
                      </a:lnTo>
                      <a:lnTo>
                        <a:pt x="220" y="150"/>
                      </a:lnTo>
                      <a:lnTo>
                        <a:pt x="210" y="150"/>
                      </a:lnTo>
                      <a:lnTo>
                        <a:pt x="202" y="154"/>
                      </a:lnTo>
                      <a:lnTo>
                        <a:pt x="194" y="160"/>
                      </a:lnTo>
                      <a:lnTo>
                        <a:pt x="184" y="160"/>
                      </a:lnTo>
                      <a:lnTo>
                        <a:pt x="184" y="152"/>
                      </a:lnTo>
                      <a:lnTo>
                        <a:pt x="180" y="146"/>
                      </a:lnTo>
                      <a:lnTo>
                        <a:pt x="170" y="140"/>
                      </a:lnTo>
                      <a:lnTo>
                        <a:pt x="176" y="136"/>
                      </a:lnTo>
                      <a:lnTo>
                        <a:pt x="184" y="132"/>
                      </a:lnTo>
                      <a:lnTo>
                        <a:pt x="184" y="128"/>
                      </a:lnTo>
                      <a:lnTo>
                        <a:pt x="162" y="128"/>
                      </a:lnTo>
                      <a:lnTo>
                        <a:pt x="158" y="116"/>
                      </a:lnTo>
                      <a:lnTo>
                        <a:pt x="146" y="116"/>
                      </a:lnTo>
                      <a:lnTo>
                        <a:pt x="138" y="118"/>
                      </a:lnTo>
                      <a:lnTo>
                        <a:pt x="138" y="126"/>
                      </a:lnTo>
                      <a:lnTo>
                        <a:pt x="126" y="134"/>
                      </a:lnTo>
                      <a:lnTo>
                        <a:pt x="120" y="146"/>
                      </a:lnTo>
                      <a:lnTo>
                        <a:pt x="114" y="140"/>
                      </a:lnTo>
                      <a:lnTo>
                        <a:pt x="110" y="144"/>
                      </a:lnTo>
                      <a:lnTo>
                        <a:pt x="100" y="142"/>
                      </a:lnTo>
                      <a:lnTo>
                        <a:pt x="100" y="140"/>
                      </a:lnTo>
                      <a:lnTo>
                        <a:pt x="110" y="128"/>
                      </a:lnTo>
                      <a:lnTo>
                        <a:pt x="110" y="120"/>
                      </a:lnTo>
                      <a:lnTo>
                        <a:pt x="128" y="122"/>
                      </a:lnTo>
                      <a:lnTo>
                        <a:pt x="132" y="116"/>
                      </a:lnTo>
                      <a:lnTo>
                        <a:pt x="128" y="108"/>
                      </a:lnTo>
                      <a:lnTo>
                        <a:pt x="118" y="102"/>
                      </a:lnTo>
                      <a:lnTo>
                        <a:pt x="110" y="86"/>
                      </a:lnTo>
                      <a:lnTo>
                        <a:pt x="98" y="82"/>
                      </a:lnTo>
                      <a:lnTo>
                        <a:pt x="88" y="80"/>
                      </a:lnTo>
                      <a:lnTo>
                        <a:pt x="84" y="80"/>
                      </a:lnTo>
                      <a:lnTo>
                        <a:pt x="80" y="84"/>
                      </a:lnTo>
                      <a:lnTo>
                        <a:pt x="68" y="84"/>
                      </a:lnTo>
                      <a:lnTo>
                        <a:pt x="64" y="92"/>
                      </a:lnTo>
                      <a:lnTo>
                        <a:pt x="44" y="92"/>
                      </a:lnTo>
                      <a:lnTo>
                        <a:pt x="32" y="86"/>
                      </a:lnTo>
                      <a:lnTo>
                        <a:pt x="10" y="94"/>
                      </a:lnTo>
                      <a:lnTo>
                        <a:pt x="6" y="86"/>
                      </a:lnTo>
                      <a:lnTo>
                        <a:pt x="0" y="82"/>
                      </a:lnTo>
                      <a:lnTo>
                        <a:pt x="4" y="76"/>
                      </a:lnTo>
                      <a:lnTo>
                        <a:pt x="8" y="66"/>
                      </a:lnTo>
                      <a:lnTo>
                        <a:pt x="10" y="58"/>
                      </a:lnTo>
                      <a:lnTo>
                        <a:pt x="18" y="46"/>
                      </a:lnTo>
                      <a:lnTo>
                        <a:pt x="22" y="42"/>
                      </a:lnTo>
                      <a:lnTo>
                        <a:pt x="32" y="36"/>
                      </a:lnTo>
                      <a:lnTo>
                        <a:pt x="28" y="24"/>
                      </a:lnTo>
                      <a:lnTo>
                        <a:pt x="28" y="16"/>
                      </a:lnTo>
                      <a:lnTo>
                        <a:pt x="36" y="4"/>
                      </a:lnTo>
                      <a:lnTo>
                        <a:pt x="84" y="14"/>
                      </a:lnTo>
                      <a:lnTo>
                        <a:pt x="112" y="14"/>
                      </a:lnTo>
                      <a:lnTo>
                        <a:pt x="114" y="20"/>
                      </a:lnTo>
                      <a:lnTo>
                        <a:pt x="134" y="22"/>
                      </a:lnTo>
                      <a:lnTo>
                        <a:pt x="138" y="4"/>
                      </a:lnTo>
                      <a:lnTo>
                        <a:pt x="150" y="2"/>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sp>
              <p:nvSpPr>
                <p:cNvPr id="555" name="Freeform 194"/>
                <p:cNvSpPr>
                  <a:spLocks/>
                </p:cNvSpPr>
                <p:nvPr/>
              </p:nvSpPr>
              <p:spPr bwMode="gray">
                <a:xfrm>
                  <a:off x="3090" y="1198"/>
                  <a:ext cx="2112" cy="729"/>
                </a:xfrm>
                <a:custGeom>
                  <a:avLst/>
                  <a:gdLst>
                    <a:gd name="T0" fmla="*/ 336 w 2580"/>
                    <a:gd name="T1" fmla="*/ 878 h 890"/>
                    <a:gd name="T2" fmla="*/ 254 w 2580"/>
                    <a:gd name="T3" fmla="*/ 858 h 890"/>
                    <a:gd name="T4" fmla="*/ 174 w 2580"/>
                    <a:gd name="T5" fmla="*/ 796 h 890"/>
                    <a:gd name="T6" fmla="*/ 164 w 2580"/>
                    <a:gd name="T7" fmla="*/ 716 h 890"/>
                    <a:gd name="T8" fmla="*/ 72 w 2580"/>
                    <a:gd name="T9" fmla="*/ 674 h 890"/>
                    <a:gd name="T10" fmla="*/ 14 w 2580"/>
                    <a:gd name="T11" fmla="*/ 584 h 890"/>
                    <a:gd name="T12" fmla="*/ 22 w 2580"/>
                    <a:gd name="T13" fmla="*/ 486 h 890"/>
                    <a:gd name="T14" fmla="*/ 34 w 2580"/>
                    <a:gd name="T15" fmla="*/ 336 h 890"/>
                    <a:gd name="T16" fmla="*/ 80 w 2580"/>
                    <a:gd name="T17" fmla="*/ 244 h 890"/>
                    <a:gd name="T18" fmla="*/ 172 w 2580"/>
                    <a:gd name="T19" fmla="*/ 348 h 890"/>
                    <a:gd name="T20" fmla="*/ 122 w 2580"/>
                    <a:gd name="T21" fmla="*/ 386 h 890"/>
                    <a:gd name="T22" fmla="*/ 180 w 2580"/>
                    <a:gd name="T23" fmla="*/ 380 h 890"/>
                    <a:gd name="T24" fmla="*/ 262 w 2580"/>
                    <a:gd name="T25" fmla="*/ 310 h 890"/>
                    <a:gd name="T26" fmla="*/ 318 w 2580"/>
                    <a:gd name="T27" fmla="*/ 326 h 890"/>
                    <a:gd name="T28" fmla="*/ 476 w 2580"/>
                    <a:gd name="T29" fmla="*/ 278 h 890"/>
                    <a:gd name="T30" fmla="*/ 498 w 2580"/>
                    <a:gd name="T31" fmla="*/ 226 h 890"/>
                    <a:gd name="T32" fmla="*/ 626 w 2580"/>
                    <a:gd name="T33" fmla="*/ 246 h 890"/>
                    <a:gd name="T34" fmla="*/ 716 w 2580"/>
                    <a:gd name="T35" fmla="*/ 182 h 890"/>
                    <a:gd name="T36" fmla="*/ 666 w 2580"/>
                    <a:gd name="T37" fmla="*/ 324 h 890"/>
                    <a:gd name="T38" fmla="*/ 778 w 2580"/>
                    <a:gd name="T39" fmla="*/ 270 h 890"/>
                    <a:gd name="T40" fmla="*/ 734 w 2580"/>
                    <a:gd name="T41" fmla="*/ 204 h 890"/>
                    <a:gd name="T42" fmla="*/ 780 w 2580"/>
                    <a:gd name="T43" fmla="*/ 204 h 890"/>
                    <a:gd name="T44" fmla="*/ 798 w 2580"/>
                    <a:gd name="T45" fmla="*/ 162 h 890"/>
                    <a:gd name="T46" fmla="*/ 946 w 2580"/>
                    <a:gd name="T47" fmla="*/ 120 h 890"/>
                    <a:gd name="T48" fmla="*/ 1230 w 2580"/>
                    <a:gd name="T49" fmla="*/ 2 h 890"/>
                    <a:gd name="T50" fmla="*/ 1326 w 2580"/>
                    <a:gd name="T51" fmla="*/ 102 h 890"/>
                    <a:gd name="T52" fmla="*/ 1336 w 2580"/>
                    <a:gd name="T53" fmla="*/ 122 h 890"/>
                    <a:gd name="T54" fmla="*/ 1564 w 2580"/>
                    <a:gd name="T55" fmla="*/ 138 h 890"/>
                    <a:gd name="T56" fmla="*/ 1720 w 2580"/>
                    <a:gd name="T57" fmla="*/ 190 h 890"/>
                    <a:gd name="T58" fmla="*/ 1926 w 2580"/>
                    <a:gd name="T59" fmla="*/ 172 h 890"/>
                    <a:gd name="T60" fmla="*/ 2108 w 2580"/>
                    <a:gd name="T61" fmla="*/ 246 h 890"/>
                    <a:gd name="T62" fmla="*/ 2274 w 2580"/>
                    <a:gd name="T63" fmla="*/ 272 h 890"/>
                    <a:gd name="T64" fmla="*/ 2442 w 2580"/>
                    <a:gd name="T65" fmla="*/ 276 h 890"/>
                    <a:gd name="T66" fmla="*/ 2568 w 2580"/>
                    <a:gd name="T67" fmla="*/ 332 h 890"/>
                    <a:gd name="T68" fmla="*/ 2446 w 2580"/>
                    <a:gd name="T69" fmla="*/ 360 h 890"/>
                    <a:gd name="T70" fmla="*/ 2368 w 2580"/>
                    <a:gd name="T71" fmla="*/ 380 h 890"/>
                    <a:gd name="T72" fmla="*/ 2306 w 2580"/>
                    <a:gd name="T73" fmla="*/ 464 h 890"/>
                    <a:gd name="T74" fmla="*/ 2136 w 2580"/>
                    <a:gd name="T75" fmla="*/ 534 h 890"/>
                    <a:gd name="T76" fmla="*/ 2104 w 2580"/>
                    <a:gd name="T77" fmla="*/ 634 h 890"/>
                    <a:gd name="T78" fmla="*/ 2034 w 2580"/>
                    <a:gd name="T79" fmla="*/ 582 h 890"/>
                    <a:gd name="T80" fmla="*/ 2166 w 2580"/>
                    <a:gd name="T81" fmla="*/ 430 h 890"/>
                    <a:gd name="T82" fmla="*/ 2058 w 2580"/>
                    <a:gd name="T83" fmla="*/ 456 h 890"/>
                    <a:gd name="T84" fmla="*/ 1966 w 2580"/>
                    <a:gd name="T85" fmla="*/ 504 h 890"/>
                    <a:gd name="T86" fmla="*/ 1734 w 2580"/>
                    <a:gd name="T87" fmla="*/ 620 h 890"/>
                    <a:gd name="T88" fmla="*/ 1794 w 2580"/>
                    <a:gd name="T89" fmla="*/ 728 h 890"/>
                    <a:gd name="T90" fmla="*/ 1660 w 2580"/>
                    <a:gd name="T91" fmla="*/ 810 h 890"/>
                    <a:gd name="T92" fmla="*/ 1666 w 2580"/>
                    <a:gd name="T93" fmla="*/ 764 h 890"/>
                    <a:gd name="T94" fmla="*/ 1472 w 2580"/>
                    <a:gd name="T95" fmla="*/ 652 h 890"/>
                    <a:gd name="T96" fmla="*/ 1418 w 2580"/>
                    <a:gd name="T97" fmla="*/ 718 h 890"/>
                    <a:gd name="T98" fmla="*/ 1276 w 2580"/>
                    <a:gd name="T99" fmla="*/ 718 h 890"/>
                    <a:gd name="T100" fmla="*/ 1132 w 2580"/>
                    <a:gd name="T101" fmla="*/ 674 h 890"/>
                    <a:gd name="T102" fmla="*/ 1024 w 2580"/>
                    <a:gd name="T103" fmla="*/ 700 h 890"/>
                    <a:gd name="T104" fmla="*/ 894 w 2580"/>
                    <a:gd name="T105" fmla="*/ 696 h 890"/>
                    <a:gd name="T106" fmla="*/ 760 w 2580"/>
                    <a:gd name="T107" fmla="*/ 632 h 890"/>
                    <a:gd name="T108" fmla="*/ 536 w 2580"/>
                    <a:gd name="T109" fmla="*/ 634 h 890"/>
                    <a:gd name="T110" fmla="*/ 530 w 2580"/>
                    <a:gd name="T111" fmla="*/ 702 h 890"/>
                    <a:gd name="T112" fmla="*/ 340 w 2580"/>
                    <a:gd name="T113" fmla="*/ 706 h 890"/>
                    <a:gd name="T114" fmla="*/ 344 w 2580"/>
                    <a:gd name="T115" fmla="*/ 79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0" h="890">
                      <a:moveTo>
                        <a:pt x="344" y="792"/>
                      </a:moveTo>
                      <a:lnTo>
                        <a:pt x="328" y="804"/>
                      </a:lnTo>
                      <a:lnTo>
                        <a:pt x="318" y="810"/>
                      </a:lnTo>
                      <a:lnTo>
                        <a:pt x="314" y="818"/>
                      </a:lnTo>
                      <a:lnTo>
                        <a:pt x="306" y="828"/>
                      </a:lnTo>
                      <a:lnTo>
                        <a:pt x="314" y="834"/>
                      </a:lnTo>
                      <a:lnTo>
                        <a:pt x="320" y="844"/>
                      </a:lnTo>
                      <a:lnTo>
                        <a:pt x="322" y="862"/>
                      </a:lnTo>
                      <a:lnTo>
                        <a:pt x="336" y="878"/>
                      </a:lnTo>
                      <a:lnTo>
                        <a:pt x="326" y="888"/>
                      </a:lnTo>
                      <a:lnTo>
                        <a:pt x="322" y="890"/>
                      </a:lnTo>
                      <a:lnTo>
                        <a:pt x="306" y="878"/>
                      </a:lnTo>
                      <a:lnTo>
                        <a:pt x="300" y="876"/>
                      </a:lnTo>
                      <a:lnTo>
                        <a:pt x="290" y="866"/>
                      </a:lnTo>
                      <a:lnTo>
                        <a:pt x="280" y="860"/>
                      </a:lnTo>
                      <a:lnTo>
                        <a:pt x="270" y="862"/>
                      </a:lnTo>
                      <a:lnTo>
                        <a:pt x="264" y="862"/>
                      </a:lnTo>
                      <a:lnTo>
                        <a:pt x="254" y="858"/>
                      </a:lnTo>
                      <a:lnTo>
                        <a:pt x="240" y="850"/>
                      </a:lnTo>
                      <a:lnTo>
                        <a:pt x="232" y="850"/>
                      </a:lnTo>
                      <a:lnTo>
                        <a:pt x="222" y="852"/>
                      </a:lnTo>
                      <a:lnTo>
                        <a:pt x="210" y="844"/>
                      </a:lnTo>
                      <a:lnTo>
                        <a:pt x="198" y="846"/>
                      </a:lnTo>
                      <a:lnTo>
                        <a:pt x="172" y="828"/>
                      </a:lnTo>
                      <a:lnTo>
                        <a:pt x="158" y="822"/>
                      </a:lnTo>
                      <a:lnTo>
                        <a:pt x="162" y="808"/>
                      </a:lnTo>
                      <a:lnTo>
                        <a:pt x="174" y="796"/>
                      </a:lnTo>
                      <a:lnTo>
                        <a:pt x="172" y="786"/>
                      </a:lnTo>
                      <a:lnTo>
                        <a:pt x="188" y="776"/>
                      </a:lnTo>
                      <a:lnTo>
                        <a:pt x="170" y="774"/>
                      </a:lnTo>
                      <a:lnTo>
                        <a:pt x="172" y="766"/>
                      </a:lnTo>
                      <a:lnTo>
                        <a:pt x="182" y="762"/>
                      </a:lnTo>
                      <a:lnTo>
                        <a:pt x="198" y="758"/>
                      </a:lnTo>
                      <a:lnTo>
                        <a:pt x="200" y="726"/>
                      </a:lnTo>
                      <a:lnTo>
                        <a:pt x="184" y="716"/>
                      </a:lnTo>
                      <a:lnTo>
                        <a:pt x="164" y="716"/>
                      </a:lnTo>
                      <a:lnTo>
                        <a:pt x="162" y="710"/>
                      </a:lnTo>
                      <a:lnTo>
                        <a:pt x="130" y="708"/>
                      </a:lnTo>
                      <a:lnTo>
                        <a:pt x="126" y="694"/>
                      </a:lnTo>
                      <a:lnTo>
                        <a:pt x="108" y="690"/>
                      </a:lnTo>
                      <a:lnTo>
                        <a:pt x="110" y="678"/>
                      </a:lnTo>
                      <a:lnTo>
                        <a:pt x="106" y="668"/>
                      </a:lnTo>
                      <a:lnTo>
                        <a:pt x="82" y="668"/>
                      </a:lnTo>
                      <a:lnTo>
                        <a:pt x="78" y="672"/>
                      </a:lnTo>
                      <a:lnTo>
                        <a:pt x="72" y="674"/>
                      </a:lnTo>
                      <a:lnTo>
                        <a:pt x="64" y="670"/>
                      </a:lnTo>
                      <a:lnTo>
                        <a:pt x="64" y="650"/>
                      </a:lnTo>
                      <a:lnTo>
                        <a:pt x="82" y="650"/>
                      </a:lnTo>
                      <a:lnTo>
                        <a:pt x="84" y="648"/>
                      </a:lnTo>
                      <a:lnTo>
                        <a:pt x="56" y="618"/>
                      </a:lnTo>
                      <a:lnTo>
                        <a:pt x="52" y="596"/>
                      </a:lnTo>
                      <a:lnTo>
                        <a:pt x="32" y="594"/>
                      </a:lnTo>
                      <a:lnTo>
                        <a:pt x="32" y="588"/>
                      </a:lnTo>
                      <a:lnTo>
                        <a:pt x="14" y="584"/>
                      </a:lnTo>
                      <a:lnTo>
                        <a:pt x="10" y="578"/>
                      </a:lnTo>
                      <a:lnTo>
                        <a:pt x="6" y="562"/>
                      </a:lnTo>
                      <a:lnTo>
                        <a:pt x="0" y="550"/>
                      </a:lnTo>
                      <a:lnTo>
                        <a:pt x="2" y="538"/>
                      </a:lnTo>
                      <a:lnTo>
                        <a:pt x="2" y="522"/>
                      </a:lnTo>
                      <a:lnTo>
                        <a:pt x="8" y="510"/>
                      </a:lnTo>
                      <a:lnTo>
                        <a:pt x="26" y="496"/>
                      </a:lnTo>
                      <a:lnTo>
                        <a:pt x="40" y="494"/>
                      </a:lnTo>
                      <a:lnTo>
                        <a:pt x="22" y="486"/>
                      </a:lnTo>
                      <a:lnTo>
                        <a:pt x="12" y="474"/>
                      </a:lnTo>
                      <a:lnTo>
                        <a:pt x="56" y="438"/>
                      </a:lnTo>
                      <a:lnTo>
                        <a:pt x="64" y="424"/>
                      </a:lnTo>
                      <a:lnTo>
                        <a:pt x="40" y="406"/>
                      </a:lnTo>
                      <a:lnTo>
                        <a:pt x="50" y="396"/>
                      </a:lnTo>
                      <a:lnTo>
                        <a:pt x="42" y="382"/>
                      </a:lnTo>
                      <a:lnTo>
                        <a:pt x="32" y="372"/>
                      </a:lnTo>
                      <a:lnTo>
                        <a:pt x="40" y="352"/>
                      </a:lnTo>
                      <a:lnTo>
                        <a:pt x="34" y="336"/>
                      </a:lnTo>
                      <a:lnTo>
                        <a:pt x="24" y="318"/>
                      </a:lnTo>
                      <a:lnTo>
                        <a:pt x="40" y="302"/>
                      </a:lnTo>
                      <a:lnTo>
                        <a:pt x="16" y="288"/>
                      </a:lnTo>
                      <a:lnTo>
                        <a:pt x="20" y="266"/>
                      </a:lnTo>
                      <a:lnTo>
                        <a:pt x="30" y="256"/>
                      </a:lnTo>
                      <a:lnTo>
                        <a:pt x="40" y="254"/>
                      </a:lnTo>
                      <a:lnTo>
                        <a:pt x="40" y="248"/>
                      </a:lnTo>
                      <a:lnTo>
                        <a:pt x="62" y="244"/>
                      </a:lnTo>
                      <a:lnTo>
                        <a:pt x="80" y="244"/>
                      </a:lnTo>
                      <a:lnTo>
                        <a:pt x="86" y="254"/>
                      </a:lnTo>
                      <a:lnTo>
                        <a:pt x="96" y="258"/>
                      </a:lnTo>
                      <a:lnTo>
                        <a:pt x="134" y="260"/>
                      </a:lnTo>
                      <a:lnTo>
                        <a:pt x="162" y="274"/>
                      </a:lnTo>
                      <a:lnTo>
                        <a:pt x="188" y="290"/>
                      </a:lnTo>
                      <a:lnTo>
                        <a:pt x="218" y="306"/>
                      </a:lnTo>
                      <a:lnTo>
                        <a:pt x="220" y="324"/>
                      </a:lnTo>
                      <a:lnTo>
                        <a:pt x="202" y="340"/>
                      </a:lnTo>
                      <a:lnTo>
                        <a:pt x="172" y="348"/>
                      </a:lnTo>
                      <a:lnTo>
                        <a:pt x="146" y="338"/>
                      </a:lnTo>
                      <a:lnTo>
                        <a:pt x="116" y="332"/>
                      </a:lnTo>
                      <a:lnTo>
                        <a:pt x="94" y="324"/>
                      </a:lnTo>
                      <a:lnTo>
                        <a:pt x="76" y="316"/>
                      </a:lnTo>
                      <a:lnTo>
                        <a:pt x="90" y="334"/>
                      </a:lnTo>
                      <a:lnTo>
                        <a:pt x="106" y="342"/>
                      </a:lnTo>
                      <a:lnTo>
                        <a:pt x="114" y="348"/>
                      </a:lnTo>
                      <a:lnTo>
                        <a:pt x="116" y="360"/>
                      </a:lnTo>
                      <a:lnTo>
                        <a:pt x="122" y="386"/>
                      </a:lnTo>
                      <a:lnTo>
                        <a:pt x="132" y="388"/>
                      </a:lnTo>
                      <a:lnTo>
                        <a:pt x="148" y="402"/>
                      </a:lnTo>
                      <a:lnTo>
                        <a:pt x="168" y="402"/>
                      </a:lnTo>
                      <a:lnTo>
                        <a:pt x="170" y="392"/>
                      </a:lnTo>
                      <a:lnTo>
                        <a:pt x="158" y="388"/>
                      </a:lnTo>
                      <a:lnTo>
                        <a:pt x="148" y="376"/>
                      </a:lnTo>
                      <a:lnTo>
                        <a:pt x="156" y="366"/>
                      </a:lnTo>
                      <a:lnTo>
                        <a:pt x="168" y="376"/>
                      </a:lnTo>
                      <a:lnTo>
                        <a:pt x="180" y="380"/>
                      </a:lnTo>
                      <a:lnTo>
                        <a:pt x="206" y="386"/>
                      </a:lnTo>
                      <a:lnTo>
                        <a:pt x="206" y="376"/>
                      </a:lnTo>
                      <a:lnTo>
                        <a:pt x="196" y="364"/>
                      </a:lnTo>
                      <a:lnTo>
                        <a:pt x="208" y="352"/>
                      </a:lnTo>
                      <a:lnTo>
                        <a:pt x="226" y="342"/>
                      </a:lnTo>
                      <a:lnTo>
                        <a:pt x="236" y="334"/>
                      </a:lnTo>
                      <a:lnTo>
                        <a:pt x="264" y="342"/>
                      </a:lnTo>
                      <a:lnTo>
                        <a:pt x="270" y="318"/>
                      </a:lnTo>
                      <a:lnTo>
                        <a:pt x="262" y="310"/>
                      </a:lnTo>
                      <a:lnTo>
                        <a:pt x="266" y="288"/>
                      </a:lnTo>
                      <a:lnTo>
                        <a:pt x="258" y="280"/>
                      </a:lnTo>
                      <a:lnTo>
                        <a:pt x="292" y="278"/>
                      </a:lnTo>
                      <a:lnTo>
                        <a:pt x="304" y="292"/>
                      </a:lnTo>
                      <a:lnTo>
                        <a:pt x="304" y="300"/>
                      </a:lnTo>
                      <a:lnTo>
                        <a:pt x="288" y="300"/>
                      </a:lnTo>
                      <a:lnTo>
                        <a:pt x="278" y="310"/>
                      </a:lnTo>
                      <a:lnTo>
                        <a:pt x="294" y="324"/>
                      </a:lnTo>
                      <a:lnTo>
                        <a:pt x="318" y="326"/>
                      </a:lnTo>
                      <a:lnTo>
                        <a:pt x="328" y="302"/>
                      </a:lnTo>
                      <a:lnTo>
                        <a:pt x="386" y="280"/>
                      </a:lnTo>
                      <a:lnTo>
                        <a:pt x="396" y="282"/>
                      </a:lnTo>
                      <a:lnTo>
                        <a:pt x="408" y="270"/>
                      </a:lnTo>
                      <a:lnTo>
                        <a:pt x="420" y="266"/>
                      </a:lnTo>
                      <a:lnTo>
                        <a:pt x="416" y="284"/>
                      </a:lnTo>
                      <a:lnTo>
                        <a:pt x="436" y="284"/>
                      </a:lnTo>
                      <a:lnTo>
                        <a:pt x="440" y="276"/>
                      </a:lnTo>
                      <a:lnTo>
                        <a:pt x="476" y="278"/>
                      </a:lnTo>
                      <a:lnTo>
                        <a:pt x="500" y="264"/>
                      </a:lnTo>
                      <a:lnTo>
                        <a:pt x="504" y="274"/>
                      </a:lnTo>
                      <a:lnTo>
                        <a:pt x="502" y="282"/>
                      </a:lnTo>
                      <a:lnTo>
                        <a:pt x="512" y="282"/>
                      </a:lnTo>
                      <a:lnTo>
                        <a:pt x="516" y="274"/>
                      </a:lnTo>
                      <a:lnTo>
                        <a:pt x="532" y="264"/>
                      </a:lnTo>
                      <a:lnTo>
                        <a:pt x="520" y="248"/>
                      </a:lnTo>
                      <a:lnTo>
                        <a:pt x="498" y="240"/>
                      </a:lnTo>
                      <a:lnTo>
                        <a:pt x="498" y="226"/>
                      </a:lnTo>
                      <a:lnTo>
                        <a:pt x="506" y="224"/>
                      </a:lnTo>
                      <a:lnTo>
                        <a:pt x="526" y="242"/>
                      </a:lnTo>
                      <a:lnTo>
                        <a:pt x="558" y="244"/>
                      </a:lnTo>
                      <a:lnTo>
                        <a:pt x="592" y="256"/>
                      </a:lnTo>
                      <a:lnTo>
                        <a:pt x="620" y="268"/>
                      </a:lnTo>
                      <a:lnTo>
                        <a:pt x="650" y="284"/>
                      </a:lnTo>
                      <a:lnTo>
                        <a:pt x="658" y="270"/>
                      </a:lnTo>
                      <a:lnTo>
                        <a:pt x="644" y="256"/>
                      </a:lnTo>
                      <a:lnTo>
                        <a:pt x="626" y="246"/>
                      </a:lnTo>
                      <a:lnTo>
                        <a:pt x="626" y="236"/>
                      </a:lnTo>
                      <a:lnTo>
                        <a:pt x="634" y="216"/>
                      </a:lnTo>
                      <a:lnTo>
                        <a:pt x="624" y="210"/>
                      </a:lnTo>
                      <a:lnTo>
                        <a:pt x="626" y="204"/>
                      </a:lnTo>
                      <a:lnTo>
                        <a:pt x="650" y="186"/>
                      </a:lnTo>
                      <a:lnTo>
                        <a:pt x="666" y="154"/>
                      </a:lnTo>
                      <a:lnTo>
                        <a:pt x="716" y="158"/>
                      </a:lnTo>
                      <a:lnTo>
                        <a:pt x="720" y="164"/>
                      </a:lnTo>
                      <a:lnTo>
                        <a:pt x="716" y="182"/>
                      </a:lnTo>
                      <a:lnTo>
                        <a:pt x="706" y="198"/>
                      </a:lnTo>
                      <a:lnTo>
                        <a:pt x="716" y="206"/>
                      </a:lnTo>
                      <a:lnTo>
                        <a:pt x="720" y="224"/>
                      </a:lnTo>
                      <a:lnTo>
                        <a:pt x="716" y="268"/>
                      </a:lnTo>
                      <a:lnTo>
                        <a:pt x="732" y="280"/>
                      </a:lnTo>
                      <a:lnTo>
                        <a:pt x="724" y="298"/>
                      </a:lnTo>
                      <a:lnTo>
                        <a:pt x="696" y="322"/>
                      </a:lnTo>
                      <a:lnTo>
                        <a:pt x="682" y="328"/>
                      </a:lnTo>
                      <a:lnTo>
                        <a:pt x="666" y="324"/>
                      </a:lnTo>
                      <a:lnTo>
                        <a:pt x="658" y="328"/>
                      </a:lnTo>
                      <a:lnTo>
                        <a:pt x="670" y="336"/>
                      </a:lnTo>
                      <a:lnTo>
                        <a:pt x="688" y="340"/>
                      </a:lnTo>
                      <a:lnTo>
                        <a:pt x="706" y="342"/>
                      </a:lnTo>
                      <a:lnTo>
                        <a:pt x="726" y="326"/>
                      </a:lnTo>
                      <a:lnTo>
                        <a:pt x="754" y="298"/>
                      </a:lnTo>
                      <a:lnTo>
                        <a:pt x="746" y="282"/>
                      </a:lnTo>
                      <a:lnTo>
                        <a:pt x="756" y="266"/>
                      </a:lnTo>
                      <a:lnTo>
                        <a:pt x="778" y="270"/>
                      </a:lnTo>
                      <a:lnTo>
                        <a:pt x="788" y="280"/>
                      </a:lnTo>
                      <a:lnTo>
                        <a:pt x="792" y="296"/>
                      </a:lnTo>
                      <a:lnTo>
                        <a:pt x="806" y="284"/>
                      </a:lnTo>
                      <a:lnTo>
                        <a:pt x="798" y="268"/>
                      </a:lnTo>
                      <a:lnTo>
                        <a:pt x="778" y="262"/>
                      </a:lnTo>
                      <a:lnTo>
                        <a:pt x="736" y="260"/>
                      </a:lnTo>
                      <a:lnTo>
                        <a:pt x="736" y="240"/>
                      </a:lnTo>
                      <a:lnTo>
                        <a:pt x="744" y="220"/>
                      </a:lnTo>
                      <a:lnTo>
                        <a:pt x="734" y="204"/>
                      </a:lnTo>
                      <a:lnTo>
                        <a:pt x="728" y="192"/>
                      </a:lnTo>
                      <a:lnTo>
                        <a:pt x="740" y="180"/>
                      </a:lnTo>
                      <a:lnTo>
                        <a:pt x="754" y="174"/>
                      </a:lnTo>
                      <a:lnTo>
                        <a:pt x="756" y="158"/>
                      </a:lnTo>
                      <a:lnTo>
                        <a:pt x="764" y="158"/>
                      </a:lnTo>
                      <a:lnTo>
                        <a:pt x="766" y="176"/>
                      </a:lnTo>
                      <a:lnTo>
                        <a:pt x="760" y="190"/>
                      </a:lnTo>
                      <a:lnTo>
                        <a:pt x="764" y="200"/>
                      </a:lnTo>
                      <a:lnTo>
                        <a:pt x="780" y="204"/>
                      </a:lnTo>
                      <a:lnTo>
                        <a:pt x="804" y="210"/>
                      </a:lnTo>
                      <a:lnTo>
                        <a:pt x="816" y="210"/>
                      </a:lnTo>
                      <a:lnTo>
                        <a:pt x="802" y="200"/>
                      </a:lnTo>
                      <a:lnTo>
                        <a:pt x="782" y="194"/>
                      </a:lnTo>
                      <a:lnTo>
                        <a:pt x="774" y="182"/>
                      </a:lnTo>
                      <a:lnTo>
                        <a:pt x="786" y="178"/>
                      </a:lnTo>
                      <a:lnTo>
                        <a:pt x="806" y="182"/>
                      </a:lnTo>
                      <a:lnTo>
                        <a:pt x="792" y="166"/>
                      </a:lnTo>
                      <a:lnTo>
                        <a:pt x="798" y="162"/>
                      </a:lnTo>
                      <a:lnTo>
                        <a:pt x="832" y="172"/>
                      </a:lnTo>
                      <a:lnTo>
                        <a:pt x="852" y="188"/>
                      </a:lnTo>
                      <a:lnTo>
                        <a:pt x="880" y="188"/>
                      </a:lnTo>
                      <a:lnTo>
                        <a:pt x="866" y="174"/>
                      </a:lnTo>
                      <a:lnTo>
                        <a:pt x="848" y="160"/>
                      </a:lnTo>
                      <a:lnTo>
                        <a:pt x="842" y="138"/>
                      </a:lnTo>
                      <a:lnTo>
                        <a:pt x="854" y="130"/>
                      </a:lnTo>
                      <a:lnTo>
                        <a:pt x="900" y="128"/>
                      </a:lnTo>
                      <a:lnTo>
                        <a:pt x="946" y="120"/>
                      </a:lnTo>
                      <a:lnTo>
                        <a:pt x="934" y="98"/>
                      </a:lnTo>
                      <a:lnTo>
                        <a:pt x="972" y="80"/>
                      </a:lnTo>
                      <a:lnTo>
                        <a:pt x="1056" y="52"/>
                      </a:lnTo>
                      <a:lnTo>
                        <a:pt x="1092" y="48"/>
                      </a:lnTo>
                      <a:lnTo>
                        <a:pt x="1126" y="52"/>
                      </a:lnTo>
                      <a:lnTo>
                        <a:pt x="1176" y="36"/>
                      </a:lnTo>
                      <a:lnTo>
                        <a:pt x="1172" y="20"/>
                      </a:lnTo>
                      <a:lnTo>
                        <a:pt x="1196" y="0"/>
                      </a:lnTo>
                      <a:lnTo>
                        <a:pt x="1230" y="2"/>
                      </a:lnTo>
                      <a:lnTo>
                        <a:pt x="1248" y="8"/>
                      </a:lnTo>
                      <a:lnTo>
                        <a:pt x="1226" y="20"/>
                      </a:lnTo>
                      <a:lnTo>
                        <a:pt x="1268" y="22"/>
                      </a:lnTo>
                      <a:lnTo>
                        <a:pt x="1260" y="36"/>
                      </a:lnTo>
                      <a:lnTo>
                        <a:pt x="1336" y="34"/>
                      </a:lnTo>
                      <a:lnTo>
                        <a:pt x="1364" y="52"/>
                      </a:lnTo>
                      <a:lnTo>
                        <a:pt x="1368" y="64"/>
                      </a:lnTo>
                      <a:lnTo>
                        <a:pt x="1360" y="84"/>
                      </a:lnTo>
                      <a:lnTo>
                        <a:pt x="1326" y="102"/>
                      </a:lnTo>
                      <a:lnTo>
                        <a:pt x="1290" y="122"/>
                      </a:lnTo>
                      <a:lnTo>
                        <a:pt x="1240" y="150"/>
                      </a:lnTo>
                      <a:lnTo>
                        <a:pt x="1244" y="154"/>
                      </a:lnTo>
                      <a:lnTo>
                        <a:pt x="1266" y="146"/>
                      </a:lnTo>
                      <a:lnTo>
                        <a:pt x="1308" y="134"/>
                      </a:lnTo>
                      <a:lnTo>
                        <a:pt x="1306" y="126"/>
                      </a:lnTo>
                      <a:lnTo>
                        <a:pt x="1316" y="116"/>
                      </a:lnTo>
                      <a:lnTo>
                        <a:pt x="1332" y="112"/>
                      </a:lnTo>
                      <a:lnTo>
                        <a:pt x="1336" y="122"/>
                      </a:lnTo>
                      <a:lnTo>
                        <a:pt x="1348" y="126"/>
                      </a:lnTo>
                      <a:lnTo>
                        <a:pt x="1366" y="138"/>
                      </a:lnTo>
                      <a:lnTo>
                        <a:pt x="1376" y="132"/>
                      </a:lnTo>
                      <a:lnTo>
                        <a:pt x="1450" y="134"/>
                      </a:lnTo>
                      <a:lnTo>
                        <a:pt x="1450" y="144"/>
                      </a:lnTo>
                      <a:lnTo>
                        <a:pt x="1522" y="152"/>
                      </a:lnTo>
                      <a:lnTo>
                        <a:pt x="1530" y="126"/>
                      </a:lnTo>
                      <a:lnTo>
                        <a:pt x="1544" y="128"/>
                      </a:lnTo>
                      <a:lnTo>
                        <a:pt x="1564" y="138"/>
                      </a:lnTo>
                      <a:lnTo>
                        <a:pt x="1596" y="136"/>
                      </a:lnTo>
                      <a:lnTo>
                        <a:pt x="1614" y="156"/>
                      </a:lnTo>
                      <a:lnTo>
                        <a:pt x="1618" y="174"/>
                      </a:lnTo>
                      <a:lnTo>
                        <a:pt x="1606" y="182"/>
                      </a:lnTo>
                      <a:lnTo>
                        <a:pt x="1628" y="208"/>
                      </a:lnTo>
                      <a:lnTo>
                        <a:pt x="1650" y="214"/>
                      </a:lnTo>
                      <a:lnTo>
                        <a:pt x="1670" y="184"/>
                      </a:lnTo>
                      <a:lnTo>
                        <a:pt x="1696" y="198"/>
                      </a:lnTo>
                      <a:lnTo>
                        <a:pt x="1720" y="190"/>
                      </a:lnTo>
                      <a:lnTo>
                        <a:pt x="1746" y="200"/>
                      </a:lnTo>
                      <a:lnTo>
                        <a:pt x="1768" y="192"/>
                      </a:lnTo>
                      <a:lnTo>
                        <a:pt x="1784" y="184"/>
                      </a:lnTo>
                      <a:lnTo>
                        <a:pt x="1782" y="166"/>
                      </a:lnTo>
                      <a:lnTo>
                        <a:pt x="1804" y="158"/>
                      </a:lnTo>
                      <a:lnTo>
                        <a:pt x="1872" y="162"/>
                      </a:lnTo>
                      <a:lnTo>
                        <a:pt x="1884" y="172"/>
                      </a:lnTo>
                      <a:lnTo>
                        <a:pt x="1890" y="176"/>
                      </a:lnTo>
                      <a:lnTo>
                        <a:pt x="1926" y="172"/>
                      </a:lnTo>
                      <a:lnTo>
                        <a:pt x="1942" y="180"/>
                      </a:lnTo>
                      <a:lnTo>
                        <a:pt x="1934" y="190"/>
                      </a:lnTo>
                      <a:lnTo>
                        <a:pt x="1948" y="196"/>
                      </a:lnTo>
                      <a:lnTo>
                        <a:pt x="1978" y="208"/>
                      </a:lnTo>
                      <a:lnTo>
                        <a:pt x="2030" y="210"/>
                      </a:lnTo>
                      <a:lnTo>
                        <a:pt x="2084" y="212"/>
                      </a:lnTo>
                      <a:lnTo>
                        <a:pt x="2106" y="224"/>
                      </a:lnTo>
                      <a:lnTo>
                        <a:pt x="2104" y="238"/>
                      </a:lnTo>
                      <a:lnTo>
                        <a:pt x="2108" y="246"/>
                      </a:lnTo>
                      <a:lnTo>
                        <a:pt x="2126" y="252"/>
                      </a:lnTo>
                      <a:lnTo>
                        <a:pt x="2140" y="246"/>
                      </a:lnTo>
                      <a:lnTo>
                        <a:pt x="2206" y="250"/>
                      </a:lnTo>
                      <a:lnTo>
                        <a:pt x="2214" y="250"/>
                      </a:lnTo>
                      <a:lnTo>
                        <a:pt x="2230" y="242"/>
                      </a:lnTo>
                      <a:lnTo>
                        <a:pt x="2236" y="244"/>
                      </a:lnTo>
                      <a:lnTo>
                        <a:pt x="2236" y="256"/>
                      </a:lnTo>
                      <a:lnTo>
                        <a:pt x="2254" y="270"/>
                      </a:lnTo>
                      <a:lnTo>
                        <a:pt x="2274" y="272"/>
                      </a:lnTo>
                      <a:lnTo>
                        <a:pt x="2280" y="264"/>
                      </a:lnTo>
                      <a:lnTo>
                        <a:pt x="2274" y="252"/>
                      </a:lnTo>
                      <a:lnTo>
                        <a:pt x="2272" y="234"/>
                      </a:lnTo>
                      <a:lnTo>
                        <a:pt x="2284" y="232"/>
                      </a:lnTo>
                      <a:lnTo>
                        <a:pt x="2302" y="240"/>
                      </a:lnTo>
                      <a:lnTo>
                        <a:pt x="2334" y="240"/>
                      </a:lnTo>
                      <a:lnTo>
                        <a:pt x="2372" y="246"/>
                      </a:lnTo>
                      <a:lnTo>
                        <a:pt x="2416" y="262"/>
                      </a:lnTo>
                      <a:lnTo>
                        <a:pt x="2442" y="276"/>
                      </a:lnTo>
                      <a:lnTo>
                        <a:pt x="2488" y="296"/>
                      </a:lnTo>
                      <a:lnTo>
                        <a:pt x="2496" y="308"/>
                      </a:lnTo>
                      <a:lnTo>
                        <a:pt x="2502" y="320"/>
                      </a:lnTo>
                      <a:lnTo>
                        <a:pt x="2512" y="336"/>
                      </a:lnTo>
                      <a:lnTo>
                        <a:pt x="2520" y="332"/>
                      </a:lnTo>
                      <a:lnTo>
                        <a:pt x="2514" y="314"/>
                      </a:lnTo>
                      <a:lnTo>
                        <a:pt x="2530" y="316"/>
                      </a:lnTo>
                      <a:lnTo>
                        <a:pt x="2550" y="320"/>
                      </a:lnTo>
                      <a:lnTo>
                        <a:pt x="2568" y="332"/>
                      </a:lnTo>
                      <a:lnTo>
                        <a:pt x="2580" y="344"/>
                      </a:lnTo>
                      <a:lnTo>
                        <a:pt x="2568" y="356"/>
                      </a:lnTo>
                      <a:lnTo>
                        <a:pt x="2542" y="362"/>
                      </a:lnTo>
                      <a:lnTo>
                        <a:pt x="2538" y="376"/>
                      </a:lnTo>
                      <a:lnTo>
                        <a:pt x="2530" y="394"/>
                      </a:lnTo>
                      <a:lnTo>
                        <a:pt x="2502" y="380"/>
                      </a:lnTo>
                      <a:lnTo>
                        <a:pt x="2486" y="374"/>
                      </a:lnTo>
                      <a:lnTo>
                        <a:pt x="2488" y="358"/>
                      </a:lnTo>
                      <a:lnTo>
                        <a:pt x="2446" y="360"/>
                      </a:lnTo>
                      <a:lnTo>
                        <a:pt x="2440" y="340"/>
                      </a:lnTo>
                      <a:lnTo>
                        <a:pt x="2426" y="342"/>
                      </a:lnTo>
                      <a:lnTo>
                        <a:pt x="2424" y="356"/>
                      </a:lnTo>
                      <a:lnTo>
                        <a:pt x="2430" y="362"/>
                      </a:lnTo>
                      <a:lnTo>
                        <a:pt x="2412" y="378"/>
                      </a:lnTo>
                      <a:lnTo>
                        <a:pt x="2392" y="380"/>
                      </a:lnTo>
                      <a:lnTo>
                        <a:pt x="2378" y="378"/>
                      </a:lnTo>
                      <a:lnTo>
                        <a:pt x="2370" y="372"/>
                      </a:lnTo>
                      <a:lnTo>
                        <a:pt x="2368" y="380"/>
                      </a:lnTo>
                      <a:lnTo>
                        <a:pt x="2382" y="386"/>
                      </a:lnTo>
                      <a:lnTo>
                        <a:pt x="2396" y="394"/>
                      </a:lnTo>
                      <a:lnTo>
                        <a:pt x="2402" y="412"/>
                      </a:lnTo>
                      <a:lnTo>
                        <a:pt x="2414" y="430"/>
                      </a:lnTo>
                      <a:lnTo>
                        <a:pt x="2400" y="438"/>
                      </a:lnTo>
                      <a:lnTo>
                        <a:pt x="2374" y="428"/>
                      </a:lnTo>
                      <a:lnTo>
                        <a:pt x="2362" y="438"/>
                      </a:lnTo>
                      <a:lnTo>
                        <a:pt x="2326" y="454"/>
                      </a:lnTo>
                      <a:lnTo>
                        <a:pt x="2306" y="464"/>
                      </a:lnTo>
                      <a:lnTo>
                        <a:pt x="2266" y="496"/>
                      </a:lnTo>
                      <a:lnTo>
                        <a:pt x="2252" y="484"/>
                      </a:lnTo>
                      <a:lnTo>
                        <a:pt x="2222" y="484"/>
                      </a:lnTo>
                      <a:lnTo>
                        <a:pt x="2206" y="500"/>
                      </a:lnTo>
                      <a:lnTo>
                        <a:pt x="2202" y="484"/>
                      </a:lnTo>
                      <a:lnTo>
                        <a:pt x="2192" y="484"/>
                      </a:lnTo>
                      <a:lnTo>
                        <a:pt x="2188" y="496"/>
                      </a:lnTo>
                      <a:lnTo>
                        <a:pt x="2160" y="496"/>
                      </a:lnTo>
                      <a:lnTo>
                        <a:pt x="2136" y="534"/>
                      </a:lnTo>
                      <a:lnTo>
                        <a:pt x="2136" y="546"/>
                      </a:lnTo>
                      <a:lnTo>
                        <a:pt x="2152" y="546"/>
                      </a:lnTo>
                      <a:lnTo>
                        <a:pt x="2148" y="564"/>
                      </a:lnTo>
                      <a:lnTo>
                        <a:pt x="2154" y="580"/>
                      </a:lnTo>
                      <a:lnTo>
                        <a:pt x="2136" y="586"/>
                      </a:lnTo>
                      <a:lnTo>
                        <a:pt x="2130" y="600"/>
                      </a:lnTo>
                      <a:lnTo>
                        <a:pt x="2136" y="618"/>
                      </a:lnTo>
                      <a:lnTo>
                        <a:pt x="2112" y="626"/>
                      </a:lnTo>
                      <a:lnTo>
                        <a:pt x="2104" y="634"/>
                      </a:lnTo>
                      <a:lnTo>
                        <a:pt x="2104" y="640"/>
                      </a:lnTo>
                      <a:lnTo>
                        <a:pt x="2106" y="644"/>
                      </a:lnTo>
                      <a:lnTo>
                        <a:pt x="2104" y="648"/>
                      </a:lnTo>
                      <a:lnTo>
                        <a:pt x="2080" y="656"/>
                      </a:lnTo>
                      <a:lnTo>
                        <a:pt x="2080" y="670"/>
                      </a:lnTo>
                      <a:lnTo>
                        <a:pt x="2050" y="700"/>
                      </a:lnTo>
                      <a:lnTo>
                        <a:pt x="2046" y="668"/>
                      </a:lnTo>
                      <a:lnTo>
                        <a:pt x="2034" y="618"/>
                      </a:lnTo>
                      <a:lnTo>
                        <a:pt x="2034" y="582"/>
                      </a:lnTo>
                      <a:lnTo>
                        <a:pt x="2046" y="568"/>
                      </a:lnTo>
                      <a:lnTo>
                        <a:pt x="2058" y="546"/>
                      </a:lnTo>
                      <a:lnTo>
                        <a:pt x="2074" y="542"/>
                      </a:lnTo>
                      <a:lnTo>
                        <a:pt x="2116" y="502"/>
                      </a:lnTo>
                      <a:lnTo>
                        <a:pt x="2148" y="480"/>
                      </a:lnTo>
                      <a:lnTo>
                        <a:pt x="2158" y="476"/>
                      </a:lnTo>
                      <a:lnTo>
                        <a:pt x="2174" y="440"/>
                      </a:lnTo>
                      <a:lnTo>
                        <a:pt x="2182" y="436"/>
                      </a:lnTo>
                      <a:lnTo>
                        <a:pt x="2166" y="430"/>
                      </a:lnTo>
                      <a:lnTo>
                        <a:pt x="2160" y="432"/>
                      </a:lnTo>
                      <a:lnTo>
                        <a:pt x="2154" y="438"/>
                      </a:lnTo>
                      <a:lnTo>
                        <a:pt x="2154" y="456"/>
                      </a:lnTo>
                      <a:lnTo>
                        <a:pt x="2140" y="456"/>
                      </a:lnTo>
                      <a:lnTo>
                        <a:pt x="2108" y="476"/>
                      </a:lnTo>
                      <a:lnTo>
                        <a:pt x="2100" y="468"/>
                      </a:lnTo>
                      <a:lnTo>
                        <a:pt x="2108" y="452"/>
                      </a:lnTo>
                      <a:lnTo>
                        <a:pt x="2098" y="456"/>
                      </a:lnTo>
                      <a:lnTo>
                        <a:pt x="2058" y="456"/>
                      </a:lnTo>
                      <a:lnTo>
                        <a:pt x="2020" y="486"/>
                      </a:lnTo>
                      <a:lnTo>
                        <a:pt x="2012" y="502"/>
                      </a:lnTo>
                      <a:lnTo>
                        <a:pt x="2016" y="506"/>
                      </a:lnTo>
                      <a:lnTo>
                        <a:pt x="2026" y="516"/>
                      </a:lnTo>
                      <a:lnTo>
                        <a:pt x="2010" y="516"/>
                      </a:lnTo>
                      <a:lnTo>
                        <a:pt x="1994" y="518"/>
                      </a:lnTo>
                      <a:lnTo>
                        <a:pt x="1964" y="520"/>
                      </a:lnTo>
                      <a:lnTo>
                        <a:pt x="1972" y="512"/>
                      </a:lnTo>
                      <a:lnTo>
                        <a:pt x="1966" y="504"/>
                      </a:lnTo>
                      <a:lnTo>
                        <a:pt x="1944" y="502"/>
                      </a:lnTo>
                      <a:lnTo>
                        <a:pt x="1930" y="504"/>
                      </a:lnTo>
                      <a:lnTo>
                        <a:pt x="1924" y="512"/>
                      </a:lnTo>
                      <a:lnTo>
                        <a:pt x="1894" y="510"/>
                      </a:lnTo>
                      <a:lnTo>
                        <a:pt x="1880" y="512"/>
                      </a:lnTo>
                      <a:lnTo>
                        <a:pt x="1828" y="512"/>
                      </a:lnTo>
                      <a:lnTo>
                        <a:pt x="1712" y="612"/>
                      </a:lnTo>
                      <a:lnTo>
                        <a:pt x="1714" y="622"/>
                      </a:lnTo>
                      <a:lnTo>
                        <a:pt x="1734" y="620"/>
                      </a:lnTo>
                      <a:lnTo>
                        <a:pt x="1736" y="636"/>
                      </a:lnTo>
                      <a:lnTo>
                        <a:pt x="1746" y="624"/>
                      </a:lnTo>
                      <a:lnTo>
                        <a:pt x="1756" y="640"/>
                      </a:lnTo>
                      <a:lnTo>
                        <a:pt x="1770" y="628"/>
                      </a:lnTo>
                      <a:lnTo>
                        <a:pt x="1792" y="632"/>
                      </a:lnTo>
                      <a:lnTo>
                        <a:pt x="1808" y="652"/>
                      </a:lnTo>
                      <a:lnTo>
                        <a:pt x="1804" y="674"/>
                      </a:lnTo>
                      <a:lnTo>
                        <a:pt x="1796" y="696"/>
                      </a:lnTo>
                      <a:lnTo>
                        <a:pt x="1794" y="728"/>
                      </a:lnTo>
                      <a:lnTo>
                        <a:pt x="1788" y="746"/>
                      </a:lnTo>
                      <a:lnTo>
                        <a:pt x="1728" y="820"/>
                      </a:lnTo>
                      <a:lnTo>
                        <a:pt x="1710" y="842"/>
                      </a:lnTo>
                      <a:lnTo>
                        <a:pt x="1696" y="852"/>
                      </a:lnTo>
                      <a:lnTo>
                        <a:pt x="1678" y="860"/>
                      </a:lnTo>
                      <a:lnTo>
                        <a:pt x="1664" y="852"/>
                      </a:lnTo>
                      <a:lnTo>
                        <a:pt x="1646" y="856"/>
                      </a:lnTo>
                      <a:lnTo>
                        <a:pt x="1646" y="820"/>
                      </a:lnTo>
                      <a:lnTo>
                        <a:pt x="1660" y="810"/>
                      </a:lnTo>
                      <a:lnTo>
                        <a:pt x="1666" y="816"/>
                      </a:lnTo>
                      <a:lnTo>
                        <a:pt x="1678" y="814"/>
                      </a:lnTo>
                      <a:lnTo>
                        <a:pt x="1690" y="792"/>
                      </a:lnTo>
                      <a:lnTo>
                        <a:pt x="1696" y="770"/>
                      </a:lnTo>
                      <a:lnTo>
                        <a:pt x="1704" y="766"/>
                      </a:lnTo>
                      <a:lnTo>
                        <a:pt x="1702" y="752"/>
                      </a:lnTo>
                      <a:lnTo>
                        <a:pt x="1686" y="754"/>
                      </a:lnTo>
                      <a:lnTo>
                        <a:pt x="1672" y="756"/>
                      </a:lnTo>
                      <a:lnTo>
                        <a:pt x="1666" y="764"/>
                      </a:lnTo>
                      <a:lnTo>
                        <a:pt x="1644" y="762"/>
                      </a:lnTo>
                      <a:lnTo>
                        <a:pt x="1640" y="742"/>
                      </a:lnTo>
                      <a:lnTo>
                        <a:pt x="1610" y="726"/>
                      </a:lnTo>
                      <a:lnTo>
                        <a:pt x="1594" y="726"/>
                      </a:lnTo>
                      <a:lnTo>
                        <a:pt x="1572" y="674"/>
                      </a:lnTo>
                      <a:lnTo>
                        <a:pt x="1560" y="654"/>
                      </a:lnTo>
                      <a:lnTo>
                        <a:pt x="1530" y="642"/>
                      </a:lnTo>
                      <a:lnTo>
                        <a:pt x="1486" y="646"/>
                      </a:lnTo>
                      <a:lnTo>
                        <a:pt x="1472" y="652"/>
                      </a:lnTo>
                      <a:lnTo>
                        <a:pt x="1470" y="660"/>
                      </a:lnTo>
                      <a:lnTo>
                        <a:pt x="1482" y="662"/>
                      </a:lnTo>
                      <a:lnTo>
                        <a:pt x="1482" y="676"/>
                      </a:lnTo>
                      <a:lnTo>
                        <a:pt x="1472" y="682"/>
                      </a:lnTo>
                      <a:lnTo>
                        <a:pt x="1462" y="700"/>
                      </a:lnTo>
                      <a:lnTo>
                        <a:pt x="1458" y="716"/>
                      </a:lnTo>
                      <a:lnTo>
                        <a:pt x="1446" y="718"/>
                      </a:lnTo>
                      <a:lnTo>
                        <a:pt x="1436" y="728"/>
                      </a:lnTo>
                      <a:lnTo>
                        <a:pt x="1418" y="718"/>
                      </a:lnTo>
                      <a:lnTo>
                        <a:pt x="1394" y="716"/>
                      </a:lnTo>
                      <a:lnTo>
                        <a:pt x="1386" y="710"/>
                      </a:lnTo>
                      <a:lnTo>
                        <a:pt x="1376" y="712"/>
                      </a:lnTo>
                      <a:lnTo>
                        <a:pt x="1358" y="726"/>
                      </a:lnTo>
                      <a:lnTo>
                        <a:pt x="1328" y="732"/>
                      </a:lnTo>
                      <a:lnTo>
                        <a:pt x="1310" y="734"/>
                      </a:lnTo>
                      <a:lnTo>
                        <a:pt x="1288" y="732"/>
                      </a:lnTo>
                      <a:lnTo>
                        <a:pt x="1282" y="726"/>
                      </a:lnTo>
                      <a:lnTo>
                        <a:pt x="1276" y="718"/>
                      </a:lnTo>
                      <a:lnTo>
                        <a:pt x="1266" y="716"/>
                      </a:lnTo>
                      <a:lnTo>
                        <a:pt x="1260" y="710"/>
                      </a:lnTo>
                      <a:lnTo>
                        <a:pt x="1236" y="706"/>
                      </a:lnTo>
                      <a:lnTo>
                        <a:pt x="1222" y="714"/>
                      </a:lnTo>
                      <a:lnTo>
                        <a:pt x="1196" y="710"/>
                      </a:lnTo>
                      <a:lnTo>
                        <a:pt x="1186" y="698"/>
                      </a:lnTo>
                      <a:lnTo>
                        <a:pt x="1184" y="688"/>
                      </a:lnTo>
                      <a:lnTo>
                        <a:pt x="1160" y="680"/>
                      </a:lnTo>
                      <a:lnTo>
                        <a:pt x="1132" y="674"/>
                      </a:lnTo>
                      <a:lnTo>
                        <a:pt x="1114" y="692"/>
                      </a:lnTo>
                      <a:lnTo>
                        <a:pt x="1126" y="706"/>
                      </a:lnTo>
                      <a:lnTo>
                        <a:pt x="1124" y="714"/>
                      </a:lnTo>
                      <a:lnTo>
                        <a:pt x="1112" y="724"/>
                      </a:lnTo>
                      <a:lnTo>
                        <a:pt x="1104" y="718"/>
                      </a:lnTo>
                      <a:lnTo>
                        <a:pt x="1072" y="718"/>
                      </a:lnTo>
                      <a:lnTo>
                        <a:pt x="1062" y="706"/>
                      </a:lnTo>
                      <a:lnTo>
                        <a:pt x="1042" y="702"/>
                      </a:lnTo>
                      <a:lnTo>
                        <a:pt x="1024" y="700"/>
                      </a:lnTo>
                      <a:lnTo>
                        <a:pt x="990" y="718"/>
                      </a:lnTo>
                      <a:lnTo>
                        <a:pt x="982" y="726"/>
                      </a:lnTo>
                      <a:lnTo>
                        <a:pt x="968" y="728"/>
                      </a:lnTo>
                      <a:lnTo>
                        <a:pt x="960" y="736"/>
                      </a:lnTo>
                      <a:lnTo>
                        <a:pt x="944" y="736"/>
                      </a:lnTo>
                      <a:lnTo>
                        <a:pt x="940" y="722"/>
                      </a:lnTo>
                      <a:lnTo>
                        <a:pt x="918" y="720"/>
                      </a:lnTo>
                      <a:lnTo>
                        <a:pt x="904" y="710"/>
                      </a:lnTo>
                      <a:lnTo>
                        <a:pt x="894" y="696"/>
                      </a:lnTo>
                      <a:lnTo>
                        <a:pt x="866" y="700"/>
                      </a:lnTo>
                      <a:lnTo>
                        <a:pt x="844" y="688"/>
                      </a:lnTo>
                      <a:lnTo>
                        <a:pt x="840" y="696"/>
                      </a:lnTo>
                      <a:lnTo>
                        <a:pt x="832" y="696"/>
                      </a:lnTo>
                      <a:lnTo>
                        <a:pt x="818" y="672"/>
                      </a:lnTo>
                      <a:lnTo>
                        <a:pt x="802" y="648"/>
                      </a:lnTo>
                      <a:lnTo>
                        <a:pt x="784" y="636"/>
                      </a:lnTo>
                      <a:lnTo>
                        <a:pt x="782" y="626"/>
                      </a:lnTo>
                      <a:lnTo>
                        <a:pt x="760" y="632"/>
                      </a:lnTo>
                      <a:lnTo>
                        <a:pt x="742" y="642"/>
                      </a:lnTo>
                      <a:lnTo>
                        <a:pt x="722" y="632"/>
                      </a:lnTo>
                      <a:lnTo>
                        <a:pt x="702" y="626"/>
                      </a:lnTo>
                      <a:lnTo>
                        <a:pt x="692" y="620"/>
                      </a:lnTo>
                      <a:lnTo>
                        <a:pt x="688" y="606"/>
                      </a:lnTo>
                      <a:lnTo>
                        <a:pt x="668" y="604"/>
                      </a:lnTo>
                      <a:lnTo>
                        <a:pt x="646" y="608"/>
                      </a:lnTo>
                      <a:lnTo>
                        <a:pt x="558" y="632"/>
                      </a:lnTo>
                      <a:lnTo>
                        <a:pt x="536" y="634"/>
                      </a:lnTo>
                      <a:lnTo>
                        <a:pt x="540" y="644"/>
                      </a:lnTo>
                      <a:lnTo>
                        <a:pt x="544" y="652"/>
                      </a:lnTo>
                      <a:lnTo>
                        <a:pt x="532" y="656"/>
                      </a:lnTo>
                      <a:lnTo>
                        <a:pt x="530" y="666"/>
                      </a:lnTo>
                      <a:lnTo>
                        <a:pt x="524" y="672"/>
                      </a:lnTo>
                      <a:lnTo>
                        <a:pt x="518" y="680"/>
                      </a:lnTo>
                      <a:lnTo>
                        <a:pt x="532" y="684"/>
                      </a:lnTo>
                      <a:lnTo>
                        <a:pt x="540" y="692"/>
                      </a:lnTo>
                      <a:lnTo>
                        <a:pt x="530" y="702"/>
                      </a:lnTo>
                      <a:lnTo>
                        <a:pt x="504" y="704"/>
                      </a:lnTo>
                      <a:lnTo>
                        <a:pt x="494" y="694"/>
                      </a:lnTo>
                      <a:lnTo>
                        <a:pt x="476" y="694"/>
                      </a:lnTo>
                      <a:lnTo>
                        <a:pt x="454" y="704"/>
                      </a:lnTo>
                      <a:lnTo>
                        <a:pt x="438" y="702"/>
                      </a:lnTo>
                      <a:lnTo>
                        <a:pt x="416" y="688"/>
                      </a:lnTo>
                      <a:lnTo>
                        <a:pt x="380" y="682"/>
                      </a:lnTo>
                      <a:lnTo>
                        <a:pt x="364" y="688"/>
                      </a:lnTo>
                      <a:lnTo>
                        <a:pt x="340" y="706"/>
                      </a:lnTo>
                      <a:lnTo>
                        <a:pt x="338" y="718"/>
                      </a:lnTo>
                      <a:lnTo>
                        <a:pt x="330" y="722"/>
                      </a:lnTo>
                      <a:lnTo>
                        <a:pt x="322" y="706"/>
                      </a:lnTo>
                      <a:lnTo>
                        <a:pt x="310" y="720"/>
                      </a:lnTo>
                      <a:lnTo>
                        <a:pt x="304" y="744"/>
                      </a:lnTo>
                      <a:lnTo>
                        <a:pt x="314" y="758"/>
                      </a:lnTo>
                      <a:lnTo>
                        <a:pt x="328" y="762"/>
                      </a:lnTo>
                      <a:lnTo>
                        <a:pt x="340" y="778"/>
                      </a:lnTo>
                      <a:lnTo>
                        <a:pt x="344" y="792"/>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grpSp>
          <p:sp>
            <p:nvSpPr>
              <p:cNvPr id="455" name="Freeform 195"/>
              <p:cNvSpPr>
                <a:spLocks/>
              </p:cNvSpPr>
              <p:nvPr/>
            </p:nvSpPr>
            <p:spPr bwMode="gray">
              <a:xfrm>
                <a:off x="6046425" y="2277684"/>
                <a:ext cx="445052" cy="342478"/>
              </a:xfrm>
              <a:custGeom>
                <a:avLst/>
                <a:gdLst>
                  <a:gd name="T0" fmla="*/ 88 w 276"/>
                  <a:gd name="T1" fmla="*/ 196 h 196"/>
                  <a:gd name="T2" fmla="*/ 36 w 276"/>
                  <a:gd name="T3" fmla="*/ 194 h 196"/>
                  <a:gd name="T4" fmla="*/ 36 w 276"/>
                  <a:gd name="T5" fmla="*/ 182 h 196"/>
                  <a:gd name="T6" fmla="*/ 30 w 276"/>
                  <a:gd name="T7" fmla="*/ 176 h 196"/>
                  <a:gd name="T8" fmla="*/ 20 w 276"/>
                  <a:gd name="T9" fmla="*/ 182 h 196"/>
                  <a:gd name="T10" fmla="*/ 10 w 276"/>
                  <a:gd name="T11" fmla="*/ 176 h 196"/>
                  <a:gd name="T12" fmla="*/ 0 w 276"/>
                  <a:gd name="T13" fmla="*/ 166 h 196"/>
                  <a:gd name="T14" fmla="*/ 0 w 276"/>
                  <a:gd name="T15" fmla="*/ 154 h 196"/>
                  <a:gd name="T16" fmla="*/ 12 w 276"/>
                  <a:gd name="T17" fmla="*/ 150 h 196"/>
                  <a:gd name="T18" fmla="*/ 20 w 276"/>
                  <a:gd name="T19" fmla="*/ 142 h 196"/>
                  <a:gd name="T20" fmla="*/ 20 w 276"/>
                  <a:gd name="T21" fmla="*/ 132 h 196"/>
                  <a:gd name="T22" fmla="*/ 34 w 276"/>
                  <a:gd name="T23" fmla="*/ 118 h 196"/>
                  <a:gd name="T24" fmla="*/ 44 w 276"/>
                  <a:gd name="T25" fmla="*/ 116 h 196"/>
                  <a:gd name="T26" fmla="*/ 48 w 276"/>
                  <a:gd name="T27" fmla="*/ 108 h 196"/>
                  <a:gd name="T28" fmla="*/ 38 w 276"/>
                  <a:gd name="T29" fmla="*/ 106 h 196"/>
                  <a:gd name="T30" fmla="*/ 64 w 276"/>
                  <a:gd name="T31" fmla="*/ 84 h 196"/>
                  <a:gd name="T32" fmla="*/ 76 w 276"/>
                  <a:gd name="T33" fmla="*/ 66 h 196"/>
                  <a:gd name="T34" fmla="*/ 110 w 276"/>
                  <a:gd name="T35" fmla="*/ 40 h 196"/>
                  <a:gd name="T36" fmla="*/ 132 w 276"/>
                  <a:gd name="T37" fmla="*/ 36 h 196"/>
                  <a:gd name="T38" fmla="*/ 140 w 276"/>
                  <a:gd name="T39" fmla="*/ 28 h 196"/>
                  <a:gd name="T40" fmla="*/ 176 w 276"/>
                  <a:gd name="T41" fmla="*/ 24 h 196"/>
                  <a:gd name="T42" fmla="*/ 210 w 276"/>
                  <a:gd name="T43" fmla="*/ 20 h 196"/>
                  <a:gd name="T44" fmla="*/ 230 w 276"/>
                  <a:gd name="T45" fmla="*/ 8 h 196"/>
                  <a:gd name="T46" fmla="*/ 250 w 276"/>
                  <a:gd name="T47" fmla="*/ 0 h 196"/>
                  <a:gd name="T48" fmla="*/ 266 w 276"/>
                  <a:gd name="T49" fmla="*/ 0 h 196"/>
                  <a:gd name="T50" fmla="*/ 276 w 276"/>
                  <a:gd name="T51" fmla="*/ 6 h 196"/>
                  <a:gd name="T52" fmla="*/ 272 w 276"/>
                  <a:gd name="T53" fmla="*/ 18 h 196"/>
                  <a:gd name="T54" fmla="*/ 254 w 276"/>
                  <a:gd name="T55" fmla="*/ 30 h 196"/>
                  <a:gd name="T56" fmla="*/ 222 w 276"/>
                  <a:gd name="T57" fmla="*/ 40 h 196"/>
                  <a:gd name="T58" fmla="*/ 166 w 276"/>
                  <a:gd name="T59" fmla="*/ 50 h 196"/>
                  <a:gd name="T60" fmla="*/ 136 w 276"/>
                  <a:gd name="T61" fmla="*/ 74 h 196"/>
                  <a:gd name="T62" fmla="*/ 122 w 276"/>
                  <a:gd name="T63" fmla="*/ 80 h 196"/>
                  <a:gd name="T64" fmla="*/ 110 w 276"/>
                  <a:gd name="T65" fmla="*/ 82 h 196"/>
                  <a:gd name="T66" fmla="*/ 110 w 276"/>
                  <a:gd name="T67" fmla="*/ 94 h 196"/>
                  <a:gd name="T68" fmla="*/ 96 w 276"/>
                  <a:gd name="T69" fmla="*/ 102 h 196"/>
                  <a:gd name="T70" fmla="*/ 86 w 276"/>
                  <a:gd name="T71" fmla="*/ 116 h 196"/>
                  <a:gd name="T72" fmla="*/ 64 w 276"/>
                  <a:gd name="T73" fmla="*/ 140 h 196"/>
                  <a:gd name="T74" fmla="*/ 62 w 276"/>
                  <a:gd name="T75" fmla="*/ 166 h 196"/>
                  <a:gd name="T76" fmla="*/ 72 w 276"/>
                  <a:gd name="T77" fmla="*/ 174 h 196"/>
                  <a:gd name="T78" fmla="*/ 74 w 276"/>
                  <a:gd name="T79" fmla="*/ 184 h 196"/>
                  <a:gd name="T80" fmla="*/ 88 w 276"/>
                  <a:gd name="T81"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6" h="196">
                    <a:moveTo>
                      <a:pt x="88" y="196"/>
                    </a:moveTo>
                    <a:lnTo>
                      <a:pt x="36" y="194"/>
                    </a:lnTo>
                    <a:lnTo>
                      <a:pt x="36" y="182"/>
                    </a:lnTo>
                    <a:lnTo>
                      <a:pt x="30" y="176"/>
                    </a:lnTo>
                    <a:lnTo>
                      <a:pt x="20" y="182"/>
                    </a:lnTo>
                    <a:lnTo>
                      <a:pt x="10" y="176"/>
                    </a:lnTo>
                    <a:lnTo>
                      <a:pt x="0" y="166"/>
                    </a:lnTo>
                    <a:lnTo>
                      <a:pt x="0" y="154"/>
                    </a:lnTo>
                    <a:lnTo>
                      <a:pt x="12" y="150"/>
                    </a:lnTo>
                    <a:lnTo>
                      <a:pt x="20" y="142"/>
                    </a:lnTo>
                    <a:lnTo>
                      <a:pt x="20" y="132"/>
                    </a:lnTo>
                    <a:lnTo>
                      <a:pt x="34" y="118"/>
                    </a:lnTo>
                    <a:lnTo>
                      <a:pt x="44" y="116"/>
                    </a:lnTo>
                    <a:lnTo>
                      <a:pt x="48" y="108"/>
                    </a:lnTo>
                    <a:lnTo>
                      <a:pt x="38" y="106"/>
                    </a:lnTo>
                    <a:lnTo>
                      <a:pt x="64" y="84"/>
                    </a:lnTo>
                    <a:lnTo>
                      <a:pt x="76" y="66"/>
                    </a:lnTo>
                    <a:lnTo>
                      <a:pt x="110" y="40"/>
                    </a:lnTo>
                    <a:lnTo>
                      <a:pt x="132" y="36"/>
                    </a:lnTo>
                    <a:lnTo>
                      <a:pt x="140" y="28"/>
                    </a:lnTo>
                    <a:lnTo>
                      <a:pt x="176" y="24"/>
                    </a:lnTo>
                    <a:lnTo>
                      <a:pt x="210" y="20"/>
                    </a:lnTo>
                    <a:lnTo>
                      <a:pt x="230" y="8"/>
                    </a:lnTo>
                    <a:lnTo>
                      <a:pt x="250" y="0"/>
                    </a:lnTo>
                    <a:lnTo>
                      <a:pt x="266" y="0"/>
                    </a:lnTo>
                    <a:lnTo>
                      <a:pt x="276" y="6"/>
                    </a:lnTo>
                    <a:lnTo>
                      <a:pt x="272" y="18"/>
                    </a:lnTo>
                    <a:lnTo>
                      <a:pt x="254" y="30"/>
                    </a:lnTo>
                    <a:lnTo>
                      <a:pt x="222" y="40"/>
                    </a:lnTo>
                    <a:lnTo>
                      <a:pt x="166" y="50"/>
                    </a:lnTo>
                    <a:lnTo>
                      <a:pt x="136" y="74"/>
                    </a:lnTo>
                    <a:lnTo>
                      <a:pt x="122" y="80"/>
                    </a:lnTo>
                    <a:lnTo>
                      <a:pt x="110" y="82"/>
                    </a:lnTo>
                    <a:lnTo>
                      <a:pt x="110" y="94"/>
                    </a:lnTo>
                    <a:lnTo>
                      <a:pt x="96" y="102"/>
                    </a:lnTo>
                    <a:lnTo>
                      <a:pt x="86" y="116"/>
                    </a:lnTo>
                    <a:lnTo>
                      <a:pt x="64" y="140"/>
                    </a:lnTo>
                    <a:lnTo>
                      <a:pt x="62" y="166"/>
                    </a:lnTo>
                    <a:lnTo>
                      <a:pt x="72" y="174"/>
                    </a:lnTo>
                    <a:lnTo>
                      <a:pt x="74" y="184"/>
                    </a:lnTo>
                    <a:lnTo>
                      <a:pt x="88" y="19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56" name="Freeform 196"/>
              <p:cNvSpPr>
                <a:spLocks/>
              </p:cNvSpPr>
              <p:nvPr/>
            </p:nvSpPr>
            <p:spPr bwMode="gray">
              <a:xfrm>
                <a:off x="7267364" y="2135163"/>
                <a:ext cx="155571" cy="91469"/>
              </a:xfrm>
              <a:custGeom>
                <a:avLst/>
                <a:gdLst>
                  <a:gd name="T0" fmla="*/ 0 w 96"/>
                  <a:gd name="T1" fmla="*/ 48 h 52"/>
                  <a:gd name="T2" fmla="*/ 16 w 96"/>
                  <a:gd name="T3" fmla="*/ 30 h 52"/>
                  <a:gd name="T4" fmla="*/ 28 w 96"/>
                  <a:gd name="T5" fmla="*/ 14 h 52"/>
                  <a:gd name="T6" fmla="*/ 40 w 96"/>
                  <a:gd name="T7" fmla="*/ 2 h 52"/>
                  <a:gd name="T8" fmla="*/ 58 w 96"/>
                  <a:gd name="T9" fmla="*/ 0 h 52"/>
                  <a:gd name="T10" fmla="*/ 54 w 96"/>
                  <a:gd name="T11" fmla="*/ 14 h 52"/>
                  <a:gd name="T12" fmla="*/ 70 w 96"/>
                  <a:gd name="T13" fmla="*/ 6 h 52"/>
                  <a:gd name="T14" fmla="*/ 82 w 96"/>
                  <a:gd name="T15" fmla="*/ 16 h 52"/>
                  <a:gd name="T16" fmla="*/ 96 w 96"/>
                  <a:gd name="T17" fmla="*/ 22 h 52"/>
                  <a:gd name="T18" fmla="*/ 94 w 96"/>
                  <a:gd name="T19" fmla="*/ 32 h 52"/>
                  <a:gd name="T20" fmla="*/ 86 w 96"/>
                  <a:gd name="T21" fmla="*/ 40 h 52"/>
                  <a:gd name="T22" fmla="*/ 58 w 96"/>
                  <a:gd name="T23" fmla="*/ 40 h 52"/>
                  <a:gd name="T24" fmla="*/ 26 w 96"/>
                  <a:gd name="T25" fmla="*/ 42 h 52"/>
                  <a:gd name="T26" fmla="*/ 20 w 96"/>
                  <a:gd name="T27" fmla="*/ 48 h 52"/>
                  <a:gd name="T28" fmla="*/ 8 w 96"/>
                  <a:gd name="T29" fmla="*/ 52 h 52"/>
                  <a:gd name="T30" fmla="*/ 0 w 96"/>
                  <a:gd name="T31"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52">
                    <a:moveTo>
                      <a:pt x="0" y="48"/>
                    </a:moveTo>
                    <a:lnTo>
                      <a:pt x="16" y="30"/>
                    </a:lnTo>
                    <a:lnTo>
                      <a:pt x="28" y="14"/>
                    </a:lnTo>
                    <a:lnTo>
                      <a:pt x="40" y="2"/>
                    </a:lnTo>
                    <a:lnTo>
                      <a:pt x="58" y="0"/>
                    </a:lnTo>
                    <a:lnTo>
                      <a:pt x="54" y="14"/>
                    </a:lnTo>
                    <a:lnTo>
                      <a:pt x="70" y="6"/>
                    </a:lnTo>
                    <a:lnTo>
                      <a:pt x="82" y="16"/>
                    </a:lnTo>
                    <a:lnTo>
                      <a:pt x="96" y="22"/>
                    </a:lnTo>
                    <a:lnTo>
                      <a:pt x="94" y="32"/>
                    </a:lnTo>
                    <a:lnTo>
                      <a:pt x="86" y="40"/>
                    </a:lnTo>
                    <a:lnTo>
                      <a:pt x="58" y="40"/>
                    </a:lnTo>
                    <a:lnTo>
                      <a:pt x="26" y="42"/>
                    </a:lnTo>
                    <a:lnTo>
                      <a:pt x="20" y="48"/>
                    </a:lnTo>
                    <a:lnTo>
                      <a:pt x="8" y="52"/>
                    </a:lnTo>
                    <a:lnTo>
                      <a:pt x="0" y="48"/>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57" name="Freeform 197"/>
              <p:cNvSpPr>
                <a:spLocks/>
              </p:cNvSpPr>
              <p:nvPr/>
            </p:nvSpPr>
            <p:spPr bwMode="gray">
              <a:xfrm>
                <a:off x="7125578" y="2086238"/>
                <a:ext cx="155571" cy="80833"/>
              </a:xfrm>
              <a:custGeom>
                <a:avLst/>
                <a:gdLst>
                  <a:gd name="T0" fmla="*/ 0 w 96"/>
                  <a:gd name="T1" fmla="*/ 22 h 46"/>
                  <a:gd name="T2" fmla="*/ 16 w 96"/>
                  <a:gd name="T3" fmla="*/ 6 h 46"/>
                  <a:gd name="T4" fmla="*/ 46 w 96"/>
                  <a:gd name="T5" fmla="*/ 0 h 46"/>
                  <a:gd name="T6" fmla="*/ 64 w 96"/>
                  <a:gd name="T7" fmla="*/ 2 h 46"/>
                  <a:gd name="T8" fmla="*/ 64 w 96"/>
                  <a:gd name="T9" fmla="*/ 10 h 46"/>
                  <a:gd name="T10" fmla="*/ 76 w 96"/>
                  <a:gd name="T11" fmla="*/ 8 h 46"/>
                  <a:gd name="T12" fmla="*/ 88 w 96"/>
                  <a:gd name="T13" fmla="*/ 6 h 46"/>
                  <a:gd name="T14" fmla="*/ 96 w 96"/>
                  <a:gd name="T15" fmla="*/ 14 h 46"/>
                  <a:gd name="T16" fmla="*/ 96 w 96"/>
                  <a:gd name="T17" fmla="*/ 26 h 46"/>
                  <a:gd name="T18" fmla="*/ 84 w 96"/>
                  <a:gd name="T19" fmla="*/ 36 h 46"/>
                  <a:gd name="T20" fmla="*/ 92 w 96"/>
                  <a:gd name="T21" fmla="*/ 46 h 46"/>
                  <a:gd name="T22" fmla="*/ 54 w 96"/>
                  <a:gd name="T23" fmla="*/ 46 h 46"/>
                  <a:gd name="T24" fmla="*/ 40 w 96"/>
                  <a:gd name="T25" fmla="*/ 40 h 46"/>
                  <a:gd name="T26" fmla="*/ 16 w 96"/>
                  <a:gd name="T27" fmla="*/ 40 h 46"/>
                  <a:gd name="T28" fmla="*/ 8 w 96"/>
                  <a:gd name="T29" fmla="*/ 28 h 46"/>
                  <a:gd name="T30" fmla="*/ 0 w 96"/>
                  <a:gd name="T31"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46">
                    <a:moveTo>
                      <a:pt x="0" y="22"/>
                    </a:moveTo>
                    <a:lnTo>
                      <a:pt x="16" y="6"/>
                    </a:lnTo>
                    <a:lnTo>
                      <a:pt x="46" y="0"/>
                    </a:lnTo>
                    <a:lnTo>
                      <a:pt x="64" y="2"/>
                    </a:lnTo>
                    <a:lnTo>
                      <a:pt x="64" y="10"/>
                    </a:lnTo>
                    <a:lnTo>
                      <a:pt x="76" y="8"/>
                    </a:lnTo>
                    <a:lnTo>
                      <a:pt x="88" y="6"/>
                    </a:lnTo>
                    <a:lnTo>
                      <a:pt x="96" y="14"/>
                    </a:lnTo>
                    <a:lnTo>
                      <a:pt x="96" y="26"/>
                    </a:lnTo>
                    <a:lnTo>
                      <a:pt x="84" y="36"/>
                    </a:lnTo>
                    <a:lnTo>
                      <a:pt x="92" y="46"/>
                    </a:lnTo>
                    <a:lnTo>
                      <a:pt x="54" y="46"/>
                    </a:lnTo>
                    <a:lnTo>
                      <a:pt x="40" y="40"/>
                    </a:lnTo>
                    <a:lnTo>
                      <a:pt x="16" y="40"/>
                    </a:lnTo>
                    <a:lnTo>
                      <a:pt x="8" y="28"/>
                    </a:lnTo>
                    <a:lnTo>
                      <a:pt x="0" y="22"/>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58" name="Freeform 198"/>
              <p:cNvSpPr>
                <a:spLocks/>
              </p:cNvSpPr>
              <p:nvPr/>
            </p:nvSpPr>
            <p:spPr bwMode="gray">
              <a:xfrm>
                <a:off x="7088162" y="2013912"/>
                <a:ext cx="133910" cy="76579"/>
              </a:xfrm>
              <a:custGeom>
                <a:avLst/>
                <a:gdLst>
                  <a:gd name="T0" fmla="*/ 0 w 84"/>
                  <a:gd name="T1" fmla="*/ 34 h 44"/>
                  <a:gd name="T2" fmla="*/ 22 w 84"/>
                  <a:gd name="T3" fmla="*/ 44 h 44"/>
                  <a:gd name="T4" fmla="*/ 36 w 84"/>
                  <a:gd name="T5" fmla="*/ 42 h 44"/>
                  <a:gd name="T6" fmla="*/ 56 w 84"/>
                  <a:gd name="T7" fmla="*/ 38 h 44"/>
                  <a:gd name="T8" fmla="*/ 74 w 84"/>
                  <a:gd name="T9" fmla="*/ 36 h 44"/>
                  <a:gd name="T10" fmla="*/ 76 w 84"/>
                  <a:gd name="T11" fmla="*/ 28 h 44"/>
                  <a:gd name="T12" fmla="*/ 84 w 84"/>
                  <a:gd name="T13" fmla="*/ 22 h 44"/>
                  <a:gd name="T14" fmla="*/ 72 w 84"/>
                  <a:gd name="T15" fmla="*/ 14 h 44"/>
                  <a:gd name="T16" fmla="*/ 60 w 84"/>
                  <a:gd name="T17" fmla="*/ 2 h 44"/>
                  <a:gd name="T18" fmla="*/ 44 w 84"/>
                  <a:gd name="T19" fmla="*/ 0 h 44"/>
                  <a:gd name="T20" fmla="*/ 40 w 84"/>
                  <a:gd name="T21" fmla="*/ 10 h 44"/>
                  <a:gd name="T22" fmla="*/ 16 w 84"/>
                  <a:gd name="T23" fmla="*/ 12 h 44"/>
                  <a:gd name="T24" fmla="*/ 12 w 84"/>
                  <a:gd name="T25" fmla="*/ 18 h 44"/>
                  <a:gd name="T26" fmla="*/ 10 w 84"/>
                  <a:gd name="T27" fmla="*/ 28 h 44"/>
                  <a:gd name="T28" fmla="*/ 0 w 84"/>
                  <a:gd name="T29"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44">
                    <a:moveTo>
                      <a:pt x="0" y="34"/>
                    </a:moveTo>
                    <a:lnTo>
                      <a:pt x="22" y="44"/>
                    </a:lnTo>
                    <a:lnTo>
                      <a:pt x="36" y="42"/>
                    </a:lnTo>
                    <a:lnTo>
                      <a:pt x="56" y="38"/>
                    </a:lnTo>
                    <a:lnTo>
                      <a:pt x="74" y="36"/>
                    </a:lnTo>
                    <a:lnTo>
                      <a:pt x="76" y="28"/>
                    </a:lnTo>
                    <a:lnTo>
                      <a:pt x="84" y="22"/>
                    </a:lnTo>
                    <a:lnTo>
                      <a:pt x="72" y="14"/>
                    </a:lnTo>
                    <a:lnTo>
                      <a:pt x="60" y="2"/>
                    </a:lnTo>
                    <a:lnTo>
                      <a:pt x="44" y="0"/>
                    </a:lnTo>
                    <a:lnTo>
                      <a:pt x="40" y="10"/>
                    </a:lnTo>
                    <a:lnTo>
                      <a:pt x="16" y="12"/>
                    </a:lnTo>
                    <a:lnTo>
                      <a:pt x="12" y="18"/>
                    </a:lnTo>
                    <a:lnTo>
                      <a:pt x="10" y="28"/>
                    </a:lnTo>
                    <a:lnTo>
                      <a:pt x="0" y="3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59" name="Freeform 199"/>
              <p:cNvSpPr>
                <a:spLocks/>
              </p:cNvSpPr>
              <p:nvPr/>
            </p:nvSpPr>
            <p:spPr bwMode="gray">
              <a:xfrm>
                <a:off x="8234271" y="2330863"/>
                <a:ext cx="206772" cy="76579"/>
              </a:xfrm>
              <a:custGeom>
                <a:avLst/>
                <a:gdLst>
                  <a:gd name="T0" fmla="*/ 38 w 128"/>
                  <a:gd name="T1" fmla="*/ 42 h 44"/>
                  <a:gd name="T2" fmla="*/ 26 w 128"/>
                  <a:gd name="T3" fmla="*/ 44 h 44"/>
                  <a:gd name="T4" fmla="*/ 2 w 128"/>
                  <a:gd name="T5" fmla="*/ 32 h 44"/>
                  <a:gd name="T6" fmla="*/ 0 w 128"/>
                  <a:gd name="T7" fmla="*/ 20 h 44"/>
                  <a:gd name="T8" fmla="*/ 6 w 128"/>
                  <a:gd name="T9" fmla="*/ 6 h 44"/>
                  <a:gd name="T10" fmla="*/ 18 w 128"/>
                  <a:gd name="T11" fmla="*/ 0 h 44"/>
                  <a:gd name="T12" fmla="*/ 30 w 128"/>
                  <a:gd name="T13" fmla="*/ 0 h 44"/>
                  <a:gd name="T14" fmla="*/ 46 w 128"/>
                  <a:gd name="T15" fmla="*/ 8 h 44"/>
                  <a:gd name="T16" fmla="*/ 58 w 128"/>
                  <a:gd name="T17" fmla="*/ 16 h 44"/>
                  <a:gd name="T18" fmla="*/ 64 w 128"/>
                  <a:gd name="T19" fmla="*/ 4 h 44"/>
                  <a:gd name="T20" fmla="*/ 76 w 128"/>
                  <a:gd name="T21" fmla="*/ 4 h 44"/>
                  <a:gd name="T22" fmla="*/ 86 w 128"/>
                  <a:gd name="T23" fmla="*/ 10 h 44"/>
                  <a:gd name="T24" fmla="*/ 100 w 128"/>
                  <a:gd name="T25" fmla="*/ 8 h 44"/>
                  <a:gd name="T26" fmla="*/ 120 w 128"/>
                  <a:gd name="T27" fmla="*/ 14 h 44"/>
                  <a:gd name="T28" fmla="*/ 128 w 128"/>
                  <a:gd name="T29" fmla="*/ 20 h 44"/>
                  <a:gd name="T30" fmla="*/ 120 w 128"/>
                  <a:gd name="T31" fmla="*/ 32 h 44"/>
                  <a:gd name="T32" fmla="*/ 104 w 128"/>
                  <a:gd name="T33" fmla="*/ 36 h 44"/>
                  <a:gd name="T34" fmla="*/ 92 w 128"/>
                  <a:gd name="T35" fmla="*/ 32 h 44"/>
                  <a:gd name="T36" fmla="*/ 86 w 128"/>
                  <a:gd name="T37" fmla="*/ 24 h 44"/>
                  <a:gd name="T38" fmla="*/ 90 w 128"/>
                  <a:gd name="T39" fmla="*/ 14 h 44"/>
                  <a:gd name="T40" fmla="*/ 78 w 128"/>
                  <a:gd name="T41" fmla="*/ 16 h 44"/>
                  <a:gd name="T42" fmla="*/ 80 w 128"/>
                  <a:gd name="T43" fmla="*/ 24 h 44"/>
                  <a:gd name="T44" fmla="*/ 84 w 128"/>
                  <a:gd name="T45" fmla="*/ 30 h 44"/>
                  <a:gd name="T46" fmla="*/ 88 w 128"/>
                  <a:gd name="T47" fmla="*/ 38 h 44"/>
                  <a:gd name="T48" fmla="*/ 78 w 128"/>
                  <a:gd name="T49" fmla="*/ 38 h 44"/>
                  <a:gd name="T50" fmla="*/ 62 w 128"/>
                  <a:gd name="T51" fmla="*/ 36 h 44"/>
                  <a:gd name="T52" fmla="*/ 48 w 128"/>
                  <a:gd name="T53" fmla="*/ 36 h 44"/>
                  <a:gd name="T54" fmla="*/ 38 w 128"/>
                  <a:gd name="T55" fmla="*/ 34 h 44"/>
                  <a:gd name="T56" fmla="*/ 38 w 128"/>
                  <a:gd name="T57"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 h="44">
                    <a:moveTo>
                      <a:pt x="38" y="42"/>
                    </a:moveTo>
                    <a:lnTo>
                      <a:pt x="26" y="44"/>
                    </a:lnTo>
                    <a:lnTo>
                      <a:pt x="2" y="32"/>
                    </a:lnTo>
                    <a:lnTo>
                      <a:pt x="0" y="20"/>
                    </a:lnTo>
                    <a:lnTo>
                      <a:pt x="6" y="6"/>
                    </a:lnTo>
                    <a:lnTo>
                      <a:pt x="18" y="0"/>
                    </a:lnTo>
                    <a:lnTo>
                      <a:pt x="30" y="0"/>
                    </a:lnTo>
                    <a:lnTo>
                      <a:pt x="46" y="8"/>
                    </a:lnTo>
                    <a:lnTo>
                      <a:pt x="58" y="16"/>
                    </a:lnTo>
                    <a:lnTo>
                      <a:pt x="64" y="4"/>
                    </a:lnTo>
                    <a:lnTo>
                      <a:pt x="76" y="4"/>
                    </a:lnTo>
                    <a:lnTo>
                      <a:pt x="86" y="10"/>
                    </a:lnTo>
                    <a:lnTo>
                      <a:pt x="100" y="8"/>
                    </a:lnTo>
                    <a:lnTo>
                      <a:pt x="120" y="14"/>
                    </a:lnTo>
                    <a:lnTo>
                      <a:pt x="128" y="20"/>
                    </a:lnTo>
                    <a:lnTo>
                      <a:pt x="120" y="32"/>
                    </a:lnTo>
                    <a:lnTo>
                      <a:pt x="104" y="36"/>
                    </a:lnTo>
                    <a:lnTo>
                      <a:pt x="92" y="32"/>
                    </a:lnTo>
                    <a:lnTo>
                      <a:pt x="86" y="24"/>
                    </a:lnTo>
                    <a:lnTo>
                      <a:pt x="90" y="14"/>
                    </a:lnTo>
                    <a:lnTo>
                      <a:pt x="78" y="16"/>
                    </a:lnTo>
                    <a:lnTo>
                      <a:pt x="80" y="24"/>
                    </a:lnTo>
                    <a:lnTo>
                      <a:pt x="84" y="30"/>
                    </a:lnTo>
                    <a:lnTo>
                      <a:pt x="88" y="38"/>
                    </a:lnTo>
                    <a:lnTo>
                      <a:pt x="78" y="38"/>
                    </a:lnTo>
                    <a:lnTo>
                      <a:pt x="62" y="36"/>
                    </a:lnTo>
                    <a:lnTo>
                      <a:pt x="48" y="36"/>
                    </a:lnTo>
                    <a:lnTo>
                      <a:pt x="38" y="34"/>
                    </a:lnTo>
                    <a:lnTo>
                      <a:pt x="38" y="42"/>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60" name="Freeform 200"/>
              <p:cNvSpPr>
                <a:spLocks/>
              </p:cNvSpPr>
              <p:nvPr/>
            </p:nvSpPr>
            <p:spPr bwMode="gray">
              <a:xfrm>
                <a:off x="8466642" y="2364900"/>
                <a:ext cx="120125" cy="42544"/>
              </a:xfrm>
              <a:custGeom>
                <a:avLst/>
                <a:gdLst>
                  <a:gd name="T0" fmla="*/ 6 w 74"/>
                  <a:gd name="T1" fmla="*/ 0 h 24"/>
                  <a:gd name="T2" fmla="*/ 16 w 74"/>
                  <a:gd name="T3" fmla="*/ 4 h 24"/>
                  <a:gd name="T4" fmla="*/ 36 w 74"/>
                  <a:gd name="T5" fmla="*/ 4 h 24"/>
                  <a:gd name="T6" fmla="*/ 50 w 74"/>
                  <a:gd name="T7" fmla="*/ 8 h 24"/>
                  <a:gd name="T8" fmla="*/ 68 w 74"/>
                  <a:gd name="T9" fmla="*/ 10 h 24"/>
                  <a:gd name="T10" fmla="*/ 74 w 74"/>
                  <a:gd name="T11" fmla="*/ 14 h 24"/>
                  <a:gd name="T12" fmla="*/ 60 w 74"/>
                  <a:gd name="T13" fmla="*/ 20 h 24"/>
                  <a:gd name="T14" fmla="*/ 48 w 74"/>
                  <a:gd name="T15" fmla="*/ 24 h 24"/>
                  <a:gd name="T16" fmla="*/ 36 w 74"/>
                  <a:gd name="T17" fmla="*/ 24 h 24"/>
                  <a:gd name="T18" fmla="*/ 20 w 74"/>
                  <a:gd name="T19" fmla="*/ 20 h 24"/>
                  <a:gd name="T20" fmla="*/ 4 w 74"/>
                  <a:gd name="T21" fmla="*/ 16 h 24"/>
                  <a:gd name="T22" fmla="*/ 0 w 74"/>
                  <a:gd name="T23" fmla="*/ 8 h 24"/>
                  <a:gd name="T24" fmla="*/ 6 w 74"/>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24">
                    <a:moveTo>
                      <a:pt x="6" y="0"/>
                    </a:moveTo>
                    <a:lnTo>
                      <a:pt x="16" y="4"/>
                    </a:lnTo>
                    <a:lnTo>
                      <a:pt x="36" y="4"/>
                    </a:lnTo>
                    <a:lnTo>
                      <a:pt x="50" y="8"/>
                    </a:lnTo>
                    <a:lnTo>
                      <a:pt x="68" y="10"/>
                    </a:lnTo>
                    <a:lnTo>
                      <a:pt x="74" y="14"/>
                    </a:lnTo>
                    <a:lnTo>
                      <a:pt x="60" y="20"/>
                    </a:lnTo>
                    <a:lnTo>
                      <a:pt x="48" y="24"/>
                    </a:lnTo>
                    <a:lnTo>
                      <a:pt x="36" y="24"/>
                    </a:lnTo>
                    <a:lnTo>
                      <a:pt x="20" y="20"/>
                    </a:lnTo>
                    <a:lnTo>
                      <a:pt x="4" y="16"/>
                    </a:lnTo>
                    <a:lnTo>
                      <a:pt x="0" y="8"/>
                    </a:lnTo>
                    <a:lnTo>
                      <a:pt x="6"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61" name="Freeform 201"/>
              <p:cNvSpPr>
                <a:spLocks/>
              </p:cNvSpPr>
              <p:nvPr/>
            </p:nvSpPr>
            <p:spPr bwMode="gray">
              <a:xfrm>
                <a:off x="9299640" y="2566981"/>
                <a:ext cx="92554" cy="42544"/>
              </a:xfrm>
              <a:custGeom>
                <a:avLst/>
                <a:gdLst>
                  <a:gd name="T0" fmla="*/ 0 w 58"/>
                  <a:gd name="T1" fmla="*/ 16 h 24"/>
                  <a:gd name="T2" fmla="*/ 2 w 58"/>
                  <a:gd name="T3" fmla="*/ 24 h 24"/>
                  <a:gd name="T4" fmla="*/ 10 w 58"/>
                  <a:gd name="T5" fmla="*/ 24 h 24"/>
                  <a:gd name="T6" fmla="*/ 24 w 58"/>
                  <a:gd name="T7" fmla="*/ 24 h 24"/>
                  <a:gd name="T8" fmla="*/ 46 w 58"/>
                  <a:gd name="T9" fmla="*/ 20 h 24"/>
                  <a:gd name="T10" fmla="*/ 58 w 58"/>
                  <a:gd name="T11" fmla="*/ 18 h 24"/>
                  <a:gd name="T12" fmla="*/ 58 w 58"/>
                  <a:gd name="T13" fmla="*/ 8 h 24"/>
                  <a:gd name="T14" fmla="*/ 48 w 58"/>
                  <a:gd name="T15" fmla="*/ 4 h 24"/>
                  <a:gd name="T16" fmla="*/ 36 w 58"/>
                  <a:gd name="T17" fmla="*/ 0 h 24"/>
                  <a:gd name="T18" fmla="*/ 22 w 58"/>
                  <a:gd name="T19" fmla="*/ 2 h 24"/>
                  <a:gd name="T20" fmla="*/ 14 w 58"/>
                  <a:gd name="T21" fmla="*/ 8 h 24"/>
                  <a:gd name="T22" fmla="*/ 0 w 58"/>
                  <a:gd name="T2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4">
                    <a:moveTo>
                      <a:pt x="0" y="16"/>
                    </a:moveTo>
                    <a:lnTo>
                      <a:pt x="2" y="24"/>
                    </a:lnTo>
                    <a:lnTo>
                      <a:pt x="10" y="24"/>
                    </a:lnTo>
                    <a:lnTo>
                      <a:pt x="24" y="24"/>
                    </a:lnTo>
                    <a:lnTo>
                      <a:pt x="46" y="20"/>
                    </a:lnTo>
                    <a:lnTo>
                      <a:pt x="58" y="18"/>
                    </a:lnTo>
                    <a:lnTo>
                      <a:pt x="58" y="8"/>
                    </a:lnTo>
                    <a:lnTo>
                      <a:pt x="48" y="4"/>
                    </a:lnTo>
                    <a:lnTo>
                      <a:pt x="36" y="0"/>
                    </a:lnTo>
                    <a:lnTo>
                      <a:pt x="22" y="2"/>
                    </a:lnTo>
                    <a:lnTo>
                      <a:pt x="14" y="8"/>
                    </a:lnTo>
                    <a:lnTo>
                      <a:pt x="0" y="1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62" name="Freeform 202"/>
              <p:cNvSpPr>
                <a:spLocks/>
              </p:cNvSpPr>
              <p:nvPr/>
            </p:nvSpPr>
            <p:spPr bwMode="gray">
              <a:xfrm>
                <a:off x="8354395" y="3326390"/>
                <a:ext cx="66956" cy="302061"/>
              </a:xfrm>
              <a:custGeom>
                <a:avLst/>
                <a:gdLst>
                  <a:gd name="T0" fmla="*/ 0 w 42"/>
                  <a:gd name="T1" fmla="*/ 166 h 174"/>
                  <a:gd name="T2" fmla="*/ 6 w 42"/>
                  <a:gd name="T3" fmla="*/ 174 h 174"/>
                  <a:gd name="T4" fmla="*/ 10 w 42"/>
                  <a:gd name="T5" fmla="*/ 160 h 174"/>
                  <a:gd name="T6" fmla="*/ 18 w 42"/>
                  <a:gd name="T7" fmla="*/ 162 h 174"/>
                  <a:gd name="T8" fmla="*/ 24 w 42"/>
                  <a:gd name="T9" fmla="*/ 170 h 174"/>
                  <a:gd name="T10" fmla="*/ 26 w 42"/>
                  <a:gd name="T11" fmla="*/ 162 h 174"/>
                  <a:gd name="T12" fmla="*/ 22 w 42"/>
                  <a:gd name="T13" fmla="*/ 154 h 174"/>
                  <a:gd name="T14" fmla="*/ 14 w 42"/>
                  <a:gd name="T15" fmla="*/ 144 h 174"/>
                  <a:gd name="T16" fmla="*/ 10 w 42"/>
                  <a:gd name="T17" fmla="*/ 134 h 174"/>
                  <a:gd name="T18" fmla="*/ 14 w 42"/>
                  <a:gd name="T19" fmla="*/ 126 h 174"/>
                  <a:gd name="T20" fmla="*/ 18 w 42"/>
                  <a:gd name="T21" fmla="*/ 114 h 174"/>
                  <a:gd name="T22" fmla="*/ 22 w 42"/>
                  <a:gd name="T23" fmla="*/ 108 h 174"/>
                  <a:gd name="T24" fmla="*/ 30 w 42"/>
                  <a:gd name="T25" fmla="*/ 106 h 174"/>
                  <a:gd name="T26" fmla="*/ 42 w 42"/>
                  <a:gd name="T27" fmla="*/ 116 h 174"/>
                  <a:gd name="T28" fmla="*/ 42 w 42"/>
                  <a:gd name="T29" fmla="*/ 104 h 174"/>
                  <a:gd name="T30" fmla="*/ 32 w 42"/>
                  <a:gd name="T31" fmla="*/ 88 h 174"/>
                  <a:gd name="T32" fmla="*/ 28 w 42"/>
                  <a:gd name="T33" fmla="*/ 62 h 174"/>
                  <a:gd name="T34" fmla="*/ 24 w 42"/>
                  <a:gd name="T35" fmla="*/ 42 h 174"/>
                  <a:gd name="T36" fmla="*/ 22 w 42"/>
                  <a:gd name="T37" fmla="*/ 26 h 174"/>
                  <a:gd name="T38" fmla="*/ 20 w 42"/>
                  <a:gd name="T39" fmla="*/ 12 h 174"/>
                  <a:gd name="T40" fmla="*/ 16 w 42"/>
                  <a:gd name="T41" fmla="*/ 0 h 174"/>
                  <a:gd name="T42" fmla="*/ 12 w 42"/>
                  <a:gd name="T43" fmla="*/ 6 h 174"/>
                  <a:gd name="T44" fmla="*/ 12 w 42"/>
                  <a:gd name="T45" fmla="*/ 16 h 174"/>
                  <a:gd name="T46" fmla="*/ 2 w 42"/>
                  <a:gd name="T47" fmla="*/ 20 h 174"/>
                  <a:gd name="T48" fmla="*/ 2 w 42"/>
                  <a:gd name="T49" fmla="*/ 36 h 174"/>
                  <a:gd name="T50" fmla="*/ 2 w 42"/>
                  <a:gd name="T51" fmla="*/ 50 h 174"/>
                  <a:gd name="T52" fmla="*/ 2 w 42"/>
                  <a:gd name="T53" fmla="*/ 62 h 174"/>
                  <a:gd name="T54" fmla="*/ 8 w 42"/>
                  <a:gd name="T55" fmla="*/ 70 h 174"/>
                  <a:gd name="T56" fmla="*/ 6 w 42"/>
                  <a:gd name="T57" fmla="*/ 82 h 174"/>
                  <a:gd name="T58" fmla="*/ 6 w 42"/>
                  <a:gd name="T59" fmla="*/ 102 h 174"/>
                  <a:gd name="T60" fmla="*/ 6 w 42"/>
                  <a:gd name="T61" fmla="*/ 126 h 174"/>
                  <a:gd name="T62" fmla="*/ 6 w 42"/>
                  <a:gd name="T63" fmla="*/ 146 h 174"/>
                  <a:gd name="T64" fmla="*/ 6 w 42"/>
                  <a:gd name="T65" fmla="*/ 158 h 174"/>
                  <a:gd name="T66" fmla="*/ 0 w 42"/>
                  <a:gd name="T67" fmla="*/ 16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174">
                    <a:moveTo>
                      <a:pt x="0" y="166"/>
                    </a:moveTo>
                    <a:lnTo>
                      <a:pt x="6" y="174"/>
                    </a:lnTo>
                    <a:lnTo>
                      <a:pt x="10" y="160"/>
                    </a:lnTo>
                    <a:lnTo>
                      <a:pt x="18" y="162"/>
                    </a:lnTo>
                    <a:lnTo>
                      <a:pt x="24" y="170"/>
                    </a:lnTo>
                    <a:lnTo>
                      <a:pt x="26" y="162"/>
                    </a:lnTo>
                    <a:lnTo>
                      <a:pt x="22" y="154"/>
                    </a:lnTo>
                    <a:lnTo>
                      <a:pt x="14" y="144"/>
                    </a:lnTo>
                    <a:lnTo>
                      <a:pt x="10" y="134"/>
                    </a:lnTo>
                    <a:lnTo>
                      <a:pt x="14" y="126"/>
                    </a:lnTo>
                    <a:lnTo>
                      <a:pt x="18" y="114"/>
                    </a:lnTo>
                    <a:lnTo>
                      <a:pt x="22" y="108"/>
                    </a:lnTo>
                    <a:lnTo>
                      <a:pt x="30" y="106"/>
                    </a:lnTo>
                    <a:lnTo>
                      <a:pt x="42" y="116"/>
                    </a:lnTo>
                    <a:lnTo>
                      <a:pt x="42" y="104"/>
                    </a:lnTo>
                    <a:lnTo>
                      <a:pt x="32" y="88"/>
                    </a:lnTo>
                    <a:lnTo>
                      <a:pt x="28" y="62"/>
                    </a:lnTo>
                    <a:lnTo>
                      <a:pt x="24" y="42"/>
                    </a:lnTo>
                    <a:lnTo>
                      <a:pt x="22" y="26"/>
                    </a:lnTo>
                    <a:lnTo>
                      <a:pt x="20" y="12"/>
                    </a:lnTo>
                    <a:lnTo>
                      <a:pt x="16" y="0"/>
                    </a:lnTo>
                    <a:lnTo>
                      <a:pt x="12" y="6"/>
                    </a:lnTo>
                    <a:lnTo>
                      <a:pt x="12" y="16"/>
                    </a:lnTo>
                    <a:lnTo>
                      <a:pt x="2" y="20"/>
                    </a:lnTo>
                    <a:lnTo>
                      <a:pt x="2" y="36"/>
                    </a:lnTo>
                    <a:lnTo>
                      <a:pt x="2" y="50"/>
                    </a:lnTo>
                    <a:lnTo>
                      <a:pt x="2" y="62"/>
                    </a:lnTo>
                    <a:lnTo>
                      <a:pt x="8" y="70"/>
                    </a:lnTo>
                    <a:lnTo>
                      <a:pt x="6" y="82"/>
                    </a:lnTo>
                    <a:lnTo>
                      <a:pt x="6" y="102"/>
                    </a:lnTo>
                    <a:lnTo>
                      <a:pt x="6" y="126"/>
                    </a:lnTo>
                    <a:lnTo>
                      <a:pt x="6" y="146"/>
                    </a:lnTo>
                    <a:lnTo>
                      <a:pt x="6" y="158"/>
                    </a:lnTo>
                    <a:lnTo>
                      <a:pt x="0" y="16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63" name="Freeform 203"/>
              <p:cNvSpPr>
                <a:spLocks/>
              </p:cNvSpPr>
              <p:nvPr/>
            </p:nvSpPr>
            <p:spPr bwMode="gray">
              <a:xfrm>
                <a:off x="5871160" y="3834786"/>
                <a:ext cx="39385" cy="34034"/>
              </a:xfrm>
              <a:custGeom>
                <a:avLst/>
                <a:gdLst>
                  <a:gd name="T0" fmla="*/ 22 w 24"/>
                  <a:gd name="T1" fmla="*/ 20 h 20"/>
                  <a:gd name="T2" fmla="*/ 14 w 24"/>
                  <a:gd name="T3" fmla="*/ 16 h 20"/>
                  <a:gd name="T4" fmla="*/ 8 w 24"/>
                  <a:gd name="T5" fmla="*/ 12 h 20"/>
                  <a:gd name="T6" fmla="*/ 0 w 24"/>
                  <a:gd name="T7" fmla="*/ 4 h 20"/>
                  <a:gd name="T8" fmla="*/ 2 w 24"/>
                  <a:gd name="T9" fmla="*/ 0 h 20"/>
                  <a:gd name="T10" fmla="*/ 10 w 24"/>
                  <a:gd name="T11" fmla="*/ 0 h 20"/>
                  <a:gd name="T12" fmla="*/ 16 w 24"/>
                  <a:gd name="T13" fmla="*/ 4 h 20"/>
                  <a:gd name="T14" fmla="*/ 22 w 24"/>
                  <a:gd name="T15" fmla="*/ 6 h 20"/>
                  <a:gd name="T16" fmla="*/ 24 w 24"/>
                  <a:gd name="T17" fmla="*/ 14 h 20"/>
                  <a:gd name="T18" fmla="*/ 22 w 24"/>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0">
                    <a:moveTo>
                      <a:pt x="22" y="20"/>
                    </a:moveTo>
                    <a:lnTo>
                      <a:pt x="14" y="16"/>
                    </a:lnTo>
                    <a:lnTo>
                      <a:pt x="8" y="12"/>
                    </a:lnTo>
                    <a:lnTo>
                      <a:pt x="0" y="4"/>
                    </a:lnTo>
                    <a:lnTo>
                      <a:pt x="2" y="0"/>
                    </a:lnTo>
                    <a:lnTo>
                      <a:pt x="10" y="0"/>
                    </a:lnTo>
                    <a:lnTo>
                      <a:pt x="16" y="4"/>
                    </a:lnTo>
                    <a:lnTo>
                      <a:pt x="22" y="6"/>
                    </a:lnTo>
                    <a:lnTo>
                      <a:pt x="24" y="14"/>
                    </a:lnTo>
                    <a:lnTo>
                      <a:pt x="22" y="2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64" name="Freeform 204"/>
              <p:cNvSpPr>
                <a:spLocks/>
              </p:cNvSpPr>
              <p:nvPr/>
            </p:nvSpPr>
            <p:spPr bwMode="gray">
              <a:xfrm>
                <a:off x="5558048" y="3973054"/>
                <a:ext cx="49232" cy="29781"/>
              </a:xfrm>
              <a:custGeom>
                <a:avLst/>
                <a:gdLst>
                  <a:gd name="T0" fmla="*/ 8 w 30"/>
                  <a:gd name="T1" fmla="*/ 6 h 16"/>
                  <a:gd name="T2" fmla="*/ 16 w 30"/>
                  <a:gd name="T3" fmla="*/ 4 h 16"/>
                  <a:gd name="T4" fmla="*/ 24 w 30"/>
                  <a:gd name="T5" fmla="*/ 4 h 16"/>
                  <a:gd name="T6" fmla="*/ 30 w 30"/>
                  <a:gd name="T7" fmla="*/ 0 h 16"/>
                  <a:gd name="T8" fmla="*/ 22 w 30"/>
                  <a:gd name="T9" fmla="*/ 8 h 16"/>
                  <a:gd name="T10" fmla="*/ 18 w 30"/>
                  <a:gd name="T11" fmla="*/ 12 h 16"/>
                  <a:gd name="T12" fmla="*/ 12 w 30"/>
                  <a:gd name="T13" fmla="*/ 16 h 16"/>
                  <a:gd name="T14" fmla="*/ 4 w 30"/>
                  <a:gd name="T15" fmla="*/ 16 h 16"/>
                  <a:gd name="T16" fmla="*/ 0 w 30"/>
                  <a:gd name="T17" fmla="*/ 12 h 16"/>
                  <a:gd name="T18" fmla="*/ 0 w 30"/>
                  <a:gd name="T19" fmla="*/ 6 h 16"/>
                  <a:gd name="T20" fmla="*/ 8 w 30"/>
                  <a:gd name="T21"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6">
                    <a:moveTo>
                      <a:pt x="8" y="6"/>
                    </a:moveTo>
                    <a:lnTo>
                      <a:pt x="16" y="4"/>
                    </a:lnTo>
                    <a:lnTo>
                      <a:pt x="24" y="4"/>
                    </a:lnTo>
                    <a:lnTo>
                      <a:pt x="30" y="0"/>
                    </a:lnTo>
                    <a:lnTo>
                      <a:pt x="22" y="8"/>
                    </a:lnTo>
                    <a:lnTo>
                      <a:pt x="18" y="12"/>
                    </a:lnTo>
                    <a:lnTo>
                      <a:pt x="12" y="16"/>
                    </a:lnTo>
                    <a:lnTo>
                      <a:pt x="4" y="16"/>
                    </a:lnTo>
                    <a:lnTo>
                      <a:pt x="0" y="12"/>
                    </a:lnTo>
                    <a:lnTo>
                      <a:pt x="0" y="6"/>
                    </a:lnTo>
                    <a:lnTo>
                      <a:pt x="8" y="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65" name="Freeform 205"/>
              <p:cNvSpPr>
                <a:spLocks/>
              </p:cNvSpPr>
              <p:nvPr/>
            </p:nvSpPr>
            <p:spPr bwMode="gray">
              <a:xfrm>
                <a:off x="5400506" y="3762463"/>
                <a:ext cx="470652" cy="193575"/>
              </a:xfrm>
              <a:custGeom>
                <a:avLst/>
                <a:gdLst>
                  <a:gd name="T0" fmla="*/ 0 w 292"/>
                  <a:gd name="T1" fmla="*/ 46 h 112"/>
                  <a:gd name="T2" fmla="*/ 6 w 292"/>
                  <a:gd name="T3" fmla="*/ 34 h 112"/>
                  <a:gd name="T4" fmla="*/ 26 w 292"/>
                  <a:gd name="T5" fmla="*/ 34 h 112"/>
                  <a:gd name="T6" fmla="*/ 46 w 292"/>
                  <a:gd name="T7" fmla="*/ 34 h 112"/>
                  <a:gd name="T8" fmla="*/ 52 w 292"/>
                  <a:gd name="T9" fmla="*/ 26 h 112"/>
                  <a:gd name="T10" fmla="*/ 52 w 292"/>
                  <a:gd name="T11" fmla="*/ 22 h 112"/>
                  <a:gd name="T12" fmla="*/ 46 w 292"/>
                  <a:gd name="T13" fmla="*/ 16 h 112"/>
                  <a:gd name="T14" fmla="*/ 82 w 292"/>
                  <a:gd name="T15" fmla="*/ 18 h 112"/>
                  <a:gd name="T16" fmla="*/ 110 w 292"/>
                  <a:gd name="T17" fmla="*/ 0 h 112"/>
                  <a:gd name="T18" fmla="*/ 146 w 292"/>
                  <a:gd name="T19" fmla="*/ 12 h 112"/>
                  <a:gd name="T20" fmla="*/ 160 w 292"/>
                  <a:gd name="T21" fmla="*/ 16 h 112"/>
                  <a:gd name="T22" fmla="*/ 182 w 292"/>
                  <a:gd name="T23" fmla="*/ 22 h 112"/>
                  <a:gd name="T24" fmla="*/ 218 w 292"/>
                  <a:gd name="T25" fmla="*/ 22 h 112"/>
                  <a:gd name="T26" fmla="*/ 242 w 292"/>
                  <a:gd name="T27" fmla="*/ 10 h 112"/>
                  <a:gd name="T28" fmla="*/ 252 w 292"/>
                  <a:gd name="T29" fmla="*/ 14 h 112"/>
                  <a:gd name="T30" fmla="*/ 262 w 292"/>
                  <a:gd name="T31" fmla="*/ 10 h 112"/>
                  <a:gd name="T32" fmla="*/ 274 w 292"/>
                  <a:gd name="T33" fmla="*/ 20 h 112"/>
                  <a:gd name="T34" fmla="*/ 274 w 292"/>
                  <a:gd name="T35" fmla="*/ 42 h 112"/>
                  <a:gd name="T36" fmla="*/ 292 w 292"/>
                  <a:gd name="T37" fmla="*/ 46 h 112"/>
                  <a:gd name="T38" fmla="*/ 282 w 292"/>
                  <a:gd name="T39" fmla="*/ 52 h 112"/>
                  <a:gd name="T40" fmla="*/ 286 w 292"/>
                  <a:gd name="T41" fmla="*/ 68 h 112"/>
                  <a:gd name="T42" fmla="*/ 292 w 292"/>
                  <a:gd name="T43" fmla="*/ 88 h 112"/>
                  <a:gd name="T44" fmla="*/ 282 w 292"/>
                  <a:gd name="T45" fmla="*/ 90 h 112"/>
                  <a:gd name="T46" fmla="*/ 252 w 292"/>
                  <a:gd name="T47" fmla="*/ 92 h 112"/>
                  <a:gd name="T48" fmla="*/ 214 w 292"/>
                  <a:gd name="T49" fmla="*/ 100 h 112"/>
                  <a:gd name="T50" fmla="*/ 190 w 292"/>
                  <a:gd name="T51" fmla="*/ 96 h 112"/>
                  <a:gd name="T52" fmla="*/ 182 w 292"/>
                  <a:gd name="T53" fmla="*/ 100 h 112"/>
                  <a:gd name="T54" fmla="*/ 164 w 292"/>
                  <a:gd name="T55" fmla="*/ 96 h 112"/>
                  <a:gd name="T56" fmla="*/ 154 w 292"/>
                  <a:gd name="T57" fmla="*/ 112 h 112"/>
                  <a:gd name="T58" fmla="*/ 156 w 292"/>
                  <a:gd name="T59" fmla="*/ 96 h 112"/>
                  <a:gd name="T60" fmla="*/ 146 w 292"/>
                  <a:gd name="T61" fmla="*/ 100 h 112"/>
                  <a:gd name="T62" fmla="*/ 128 w 292"/>
                  <a:gd name="T63" fmla="*/ 100 h 112"/>
                  <a:gd name="T64" fmla="*/ 110 w 292"/>
                  <a:gd name="T65" fmla="*/ 110 h 112"/>
                  <a:gd name="T66" fmla="*/ 92 w 292"/>
                  <a:gd name="T67" fmla="*/ 104 h 112"/>
                  <a:gd name="T68" fmla="*/ 72 w 292"/>
                  <a:gd name="T69" fmla="*/ 96 h 112"/>
                  <a:gd name="T70" fmla="*/ 68 w 292"/>
                  <a:gd name="T71" fmla="*/ 104 h 112"/>
                  <a:gd name="T72" fmla="*/ 50 w 292"/>
                  <a:gd name="T73" fmla="*/ 108 h 112"/>
                  <a:gd name="T74" fmla="*/ 34 w 292"/>
                  <a:gd name="T75" fmla="*/ 96 h 112"/>
                  <a:gd name="T76" fmla="*/ 16 w 292"/>
                  <a:gd name="T77" fmla="*/ 84 h 112"/>
                  <a:gd name="T78" fmla="*/ 6 w 292"/>
                  <a:gd name="T79" fmla="*/ 74 h 112"/>
                  <a:gd name="T80" fmla="*/ 14 w 292"/>
                  <a:gd name="T81" fmla="*/ 62 h 112"/>
                  <a:gd name="T82" fmla="*/ 10 w 292"/>
                  <a:gd name="T83" fmla="*/ 4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2" h="112">
                    <a:moveTo>
                      <a:pt x="10" y="48"/>
                    </a:moveTo>
                    <a:lnTo>
                      <a:pt x="0" y="46"/>
                    </a:lnTo>
                    <a:lnTo>
                      <a:pt x="0" y="42"/>
                    </a:lnTo>
                    <a:lnTo>
                      <a:pt x="6" y="34"/>
                    </a:lnTo>
                    <a:lnTo>
                      <a:pt x="12" y="32"/>
                    </a:lnTo>
                    <a:lnTo>
                      <a:pt x="26" y="34"/>
                    </a:lnTo>
                    <a:lnTo>
                      <a:pt x="38" y="34"/>
                    </a:lnTo>
                    <a:lnTo>
                      <a:pt x="46" y="34"/>
                    </a:lnTo>
                    <a:lnTo>
                      <a:pt x="46" y="28"/>
                    </a:lnTo>
                    <a:lnTo>
                      <a:pt x="52" y="26"/>
                    </a:lnTo>
                    <a:lnTo>
                      <a:pt x="58" y="26"/>
                    </a:lnTo>
                    <a:lnTo>
                      <a:pt x="52" y="22"/>
                    </a:lnTo>
                    <a:lnTo>
                      <a:pt x="46" y="22"/>
                    </a:lnTo>
                    <a:lnTo>
                      <a:pt x="46" y="16"/>
                    </a:lnTo>
                    <a:lnTo>
                      <a:pt x="68" y="18"/>
                    </a:lnTo>
                    <a:lnTo>
                      <a:pt x="82" y="18"/>
                    </a:lnTo>
                    <a:lnTo>
                      <a:pt x="90" y="10"/>
                    </a:lnTo>
                    <a:lnTo>
                      <a:pt x="110" y="0"/>
                    </a:lnTo>
                    <a:lnTo>
                      <a:pt x="140" y="0"/>
                    </a:lnTo>
                    <a:lnTo>
                      <a:pt x="146" y="12"/>
                    </a:lnTo>
                    <a:lnTo>
                      <a:pt x="154" y="10"/>
                    </a:lnTo>
                    <a:lnTo>
                      <a:pt x="160" y="16"/>
                    </a:lnTo>
                    <a:lnTo>
                      <a:pt x="168" y="18"/>
                    </a:lnTo>
                    <a:lnTo>
                      <a:pt x="182" y="22"/>
                    </a:lnTo>
                    <a:lnTo>
                      <a:pt x="200" y="22"/>
                    </a:lnTo>
                    <a:lnTo>
                      <a:pt x="218" y="22"/>
                    </a:lnTo>
                    <a:lnTo>
                      <a:pt x="234" y="18"/>
                    </a:lnTo>
                    <a:lnTo>
                      <a:pt x="242" y="10"/>
                    </a:lnTo>
                    <a:lnTo>
                      <a:pt x="248" y="12"/>
                    </a:lnTo>
                    <a:lnTo>
                      <a:pt x="252" y="14"/>
                    </a:lnTo>
                    <a:lnTo>
                      <a:pt x="254" y="8"/>
                    </a:lnTo>
                    <a:lnTo>
                      <a:pt x="262" y="10"/>
                    </a:lnTo>
                    <a:lnTo>
                      <a:pt x="268" y="16"/>
                    </a:lnTo>
                    <a:lnTo>
                      <a:pt x="274" y="20"/>
                    </a:lnTo>
                    <a:lnTo>
                      <a:pt x="274" y="30"/>
                    </a:lnTo>
                    <a:lnTo>
                      <a:pt x="274" y="42"/>
                    </a:lnTo>
                    <a:lnTo>
                      <a:pt x="286" y="42"/>
                    </a:lnTo>
                    <a:lnTo>
                      <a:pt x="292" y="46"/>
                    </a:lnTo>
                    <a:lnTo>
                      <a:pt x="284" y="48"/>
                    </a:lnTo>
                    <a:lnTo>
                      <a:pt x="282" y="52"/>
                    </a:lnTo>
                    <a:lnTo>
                      <a:pt x="284" y="60"/>
                    </a:lnTo>
                    <a:lnTo>
                      <a:pt x="286" y="68"/>
                    </a:lnTo>
                    <a:lnTo>
                      <a:pt x="288" y="78"/>
                    </a:lnTo>
                    <a:lnTo>
                      <a:pt x="292" y="88"/>
                    </a:lnTo>
                    <a:lnTo>
                      <a:pt x="290" y="92"/>
                    </a:lnTo>
                    <a:lnTo>
                      <a:pt x="282" y="90"/>
                    </a:lnTo>
                    <a:lnTo>
                      <a:pt x="262" y="86"/>
                    </a:lnTo>
                    <a:lnTo>
                      <a:pt x="252" y="92"/>
                    </a:lnTo>
                    <a:lnTo>
                      <a:pt x="226" y="92"/>
                    </a:lnTo>
                    <a:lnTo>
                      <a:pt x="214" y="100"/>
                    </a:lnTo>
                    <a:lnTo>
                      <a:pt x="196" y="102"/>
                    </a:lnTo>
                    <a:lnTo>
                      <a:pt x="190" y="96"/>
                    </a:lnTo>
                    <a:lnTo>
                      <a:pt x="184" y="96"/>
                    </a:lnTo>
                    <a:lnTo>
                      <a:pt x="182" y="100"/>
                    </a:lnTo>
                    <a:lnTo>
                      <a:pt x="170" y="100"/>
                    </a:lnTo>
                    <a:lnTo>
                      <a:pt x="164" y="96"/>
                    </a:lnTo>
                    <a:lnTo>
                      <a:pt x="162" y="104"/>
                    </a:lnTo>
                    <a:lnTo>
                      <a:pt x="154" y="112"/>
                    </a:lnTo>
                    <a:lnTo>
                      <a:pt x="152" y="104"/>
                    </a:lnTo>
                    <a:lnTo>
                      <a:pt x="156" y="96"/>
                    </a:lnTo>
                    <a:lnTo>
                      <a:pt x="150" y="96"/>
                    </a:lnTo>
                    <a:lnTo>
                      <a:pt x="146" y="100"/>
                    </a:lnTo>
                    <a:lnTo>
                      <a:pt x="132" y="98"/>
                    </a:lnTo>
                    <a:lnTo>
                      <a:pt x="128" y="100"/>
                    </a:lnTo>
                    <a:lnTo>
                      <a:pt x="120" y="108"/>
                    </a:lnTo>
                    <a:lnTo>
                      <a:pt x="110" y="110"/>
                    </a:lnTo>
                    <a:lnTo>
                      <a:pt x="100" y="110"/>
                    </a:lnTo>
                    <a:lnTo>
                      <a:pt x="92" y="104"/>
                    </a:lnTo>
                    <a:lnTo>
                      <a:pt x="80" y="100"/>
                    </a:lnTo>
                    <a:lnTo>
                      <a:pt x="72" y="96"/>
                    </a:lnTo>
                    <a:lnTo>
                      <a:pt x="66" y="98"/>
                    </a:lnTo>
                    <a:lnTo>
                      <a:pt x="68" y="104"/>
                    </a:lnTo>
                    <a:lnTo>
                      <a:pt x="66" y="108"/>
                    </a:lnTo>
                    <a:lnTo>
                      <a:pt x="50" y="108"/>
                    </a:lnTo>
                    <a:lnTo>
                      <a:pt x="40" y="100"/>
                    </a:lnTo>
                    <a:lnTo>
                      <a:pt x="34" y="96"/>
                    </a:lnTo>
                    <a:lnTo>
                      <a:pt x="20" y="92"/>
                    </a:lnTo>
                    <a:lnTo>
                      <a:pt x="16" y="84"/>
                    </a:lnTo>
                    <a:lnTo>
                      <a:pt x="16" y="78"/>
                    </a:lnTo>
                    <a:lnTo>
                      <a:pt x="6" y="74"/>
                    </a:lnTo>
                    <a:lnTo>
                      <a:pt x="10" y="68"/>
                    </a:lnTo>
                    <a:lnTo>
                      <a:pt x="14" y="62"/>
                    </a:lnTo>
                    <a:lnTo>
                      <a:pt x="12" y="54"/>
                    </a:lnTo>
                    <a:lnTo>
                      <a:pt x="10" y="48"/>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66" name="Freeform 215"/>
              <p:cNvSpPr>
                <a:spLocks/>
              </p:cNvSpPr>
              <p:nvPr/>
            </p:nvSpPr>
            <p:spPr bwMode="gray">
              <a:xfrm>
                <a:off x="6278797" y="3877331"/>
                <a:ext cx="364313" cy="280789"/>
              </a:xfrm>
              <a:custGeom>
                <a:avLst/>
                <a:gdLst>
                  <a:gd name="T0" fmla="*/ 12 w 226"/>
                  <a:gd name="T1" fmla="*/ 56 h 162"/>
                  <a:gd name="T2" fmla="*/ 24 w 226"/>
                  <a:gd name="T3" fmla="*/ 56 h 162"/>
                  <a:gd name="T4" fmla="*/ 34 w 226"/>
                  <a:gd name="T5" fmla="*/ 60 h 162"/>
                  <a:gd name="T6" fmla="*/ 44 w 226"/>
                  <a:gd name="T7" fmla="*/ 48 h 162"/>
                  <a:gd name="T8" fmla="*/ 56 w 226"/>
                  <a:gd name="T9" fmla="*/ 44 h 162"/>
                  <a:gd name="T10" fmla="*/ 68 w 226"/>
                  <a:gd name="T11" fmla="*/ 26 h 162"/>
                  <a:gd name="T12" fmla="*/ 84 w 226"/>
                  <a:gd name="T13" fmla="*/ 20 h 162"/>
                  <a:gd name="T14" fmla="*/ 96 w 226"/>
                  <a:gd name="T15" fmla="*/ 20 h 162"/>
                  <a:gd name="T16" fmla="*/ 116 w 226"/>
                  <a:gd name="T17" fmla="*/ 26 h 162"/>
                  <a:gd name="T18" fmla="*/ 126 w 226"/>
                  <a:gd name="T19" fmla="*/ 30 h 162"/>
                  <a:gd name="T20" fmla="*/ 146 w 226"/>
                  <a:gd name="T21" fmla="*/ 18 h 162"/>
                  <a:gd name="T22" fmla="*/ 154 w 226"/>
                  <a:gd name="T23" fmla="*/ 16 h 162"/>
                  <a:gd name="T24" fmla="*/ 164 w 226"/>
                  <a:gd name="T25" fmla="*/ 0 h 162"/>
                  <a:gd name="T26" fmla="*/ 172 w 226"/>
                  <a:gd name="T27" fmla="*/ 6 h 162"/>
                  <a:gd name="T28" fmla="*/ 174 w 226"/>
                  <a:gd name="T29" fmla="*/ 18 h 162"/>
                  <a:gd name="T30" fmla="*/ 172 w 226"/>
                  <a:gd name="T31" fmla="*/ 26 h 162"/>
                  <a:gd name="T32" fmla="*/ 172 w 226"/>
                  <a:gd name="T33" fmla="*/ 32 h 162"/>
                  <a:gd name="T34" fmla="*/ 182 w 226"/>
                  <a:gd name="T35" fmla="*/ 30 h 162"/>
                  <a:gd name="T36" fmla="*/ 190 w 226"/>
                  <a:gd name="T37" fmla="*/ 26 h 162"/>
                  <a:gd name="T38" fmla="*/ 198 w 226"/>
                  <a:gd name="T39" fmla="*/ 20 h 162"/>
                  <a:gd name="T40" fmla="*/ 226 w 226"/>
                  <a:gd name="T41" fmla="*/ 20 h 162"/>
                  <a:gd name="T42" fmla="*/ 226 w 226"/>
                  <a:gd name="T43" fmla="*/ 28 h 162"/>
                  <a:gd name="T44" fmla="*/ 214 w 226"/>
                  <a:gd name="T45" fmla="*/ 30 h 162"/>
                  <a:gd name="T46" fmla="*/ 198 w 226"/>
                  <a:gd name="T47" fmla="*/ 30 h 162"/>
                  <a:gd name="T48" fmla="*/ 190 w 226"/>
                  <a:gd name="T49" fmla="*/ 30 h 162"/>
                  <a:gd name="T50" fmla="*/ 186 w 226"/>
                  <a:gd name="T51" fmla="*/ 32 h 162"/>
                  <a:gd name="T52" fmla="*/ 174 w 226"/>
                  <a:gd name="T53" fmla="*/ 40 h 162"/>
                  <a:gd name="T54" fmla="*/ 168 w 226"/>
                  <a:gd name="T55" fmla="*/ 46 h 162"/>
                  <a:gd name="T56" fmla="*/ 172 w 226"/>
                  <a:gd name="T57" fmla="*/ 52 h 162"/>
                  <a:gd name="T58" fmla="*/ 174 w 226"/>
                  <a:gd name="T59" fmla="*/ 58 h 162"/>
                  <a:gd name="T60" fmla="*/ 172 w 226"/>
                  <a:gd name="T61" fmla="*/ 68 h 162"/>
                  <a:gd name="T62" fmla="*/ 168 w 226"/>
                  <a:gd name="T63" fmla="*/ 78 h 162"/>
                  <a:gd name="T64" fmla="*/ 152 w 226"/>
                  <a:gd name="T65" fmla="*/ 84 h 162"/>
                  <a:gd name="T66" fmla="*/ 148 w 226"/>
                  <a:gd name="T67" fmla="*/ 96 h 162"/>
                  <a:gd name="T68" fmla="*/ 142 w 226"/>
                  <a:gd name="T69" fmla="*/ 100 h 162"/>
                  <a:gd name="T70" fmla="*/ 138 w 226"/>
                  <a:gd name="T71" fmla="*/ 110 h 162"/>
                  <a:gd name="T72" fmla="*/ 138 w 226"/>
                  <a:gd name="T73" fmla="*/ 124 h 162"/>
                  <a:gd name="T74" fmla="*/ 114 w 226"/>
                  <a:gd name="T75" fmla="*/ 124 h 162"/>
                  <a:gd name="T76" fmla="*/ 110 w 226"/>
                  <a:gd name="T77" fmla="*/ 132 h 162"/>
                  <a:gd name="T78" fmla="*/ 94 w 226"/>
                  <a:gd name="T79" fmla="*/ 132 h 162"/>
                  <a:gd name="T80" fmla="*/ 90 w 226"/>
                  <a:gd name="T81" fmla="*/ 138 h 162"/>
                  <a:gd name="T82" fmla="*/ 88 w 226"/>
                  <a:gd name="T83" fmla="*/ 156 h 162"/>
                  <a:gd name="T84" fmla="*/ 78 w 226"/>
                  <a:gd name="T85" fmla="*/ 158 h 162"/>
                  <a:gd name="T86" fmla="*/ 42 w 226"/>
                  <a:gd name="T87" fmla="*/ 162 h 162"/>
                  <a:gd name="T88" fmla="*/ 24 w 226"/>
                  <a:gd name="T89" fmla="*/ 162 h 162"/>
                  <a:gd name="T90" fmla="*/ 18 w 226"/>
                  <a:gd name="T91" fmla="*/ 156 h 162"/>
                  <a:gd name="T92" fmla="*/ 8 w 226"/>
                  <a:gd name="T93" fmla="*/ 160 h 162"/>
                  <a:gd name="T94" fmla="*/ 4 w 226"/>
                  <a:gd name="T95" fmla="*/ 154 h 162"/>
                  <a:gd name="T96" fmla="*/ 18 w 226"/>
                  <a:gd name="T97" fmla="*/ 140 h 162"/>
                  <a:gd name="T98" fmla="*/ 20 w 226"/>
                  <a:gd name="T99" fmla="*/ 128 h 162"/>
                  <a:gd name="T100" fmla="*/ 6 w 226"/>
                  <a:gd name="T101" fmla="*/ 128 h 162"/>
                  <a:gd name="T102" fmla="*/ 4 w 226"/>
                  <a:gd name="T103" fmla="*/ 114 h 162"/>
                  <a:gd name="T104" fmla="*/ 0 w 226"/>
                  <a:gd name="T105" fmla="*/ 104 h 162"/>
                  <a:gd name="T106" fmla="*/ 2 w 226"/>
                  <a:gd name="T107" fmla="*/ 76 h 162"/>
                  <a:gd name="T108" fmla="*/ 12 w 226"/>
                  <a:gd name="T109" fmla="*/ 5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 h="162">
                    <a:moveTo>
                      <a:pt x="12" y="56"/>
                    </a:moveTo>
                    <a:lnTo>
                      <a:pt x="24" y="56"/>
                    </a:lnTo>
                    <a:lnTo>
                      <a:pt x="34" y="60"/>
                    </a:lnTo>
                    <a:lnTo>
                      <a:pt x="44" y="48"/>
                    </a:lnTo>
                    <a:lnTo>
                      <a:pt x="56" y="44"/>
                    </a:lnTo>
                    <a:lnTo>
                      <a:pt x="68" y="26"/>
                    </a:lnTo>
                    <a:lnTo>
                      <a:pt x="84" y="20"/>
                    </a:lnTo>
                    <a:lnTo>
                      <a:pt x="96" y="20"/>
                    </a:lnTo>
                    <a:lnTo>
                      <a:pt x="116" y="26"/>
                    </a:lnTo>
                    <a:lnTo>
                      <a:pt x="126" y="30"/>
                    </a:lnTo>
                    <a:lnTo>
                      <a:pt x="146" y="18"/>
                    </a:lnTo>
                    <a:lnTo>
                      <a:pt x="154" y="16"/>
                    </a:lnTo>
                    <a:lnTo>
                      <a:pt x="164" y="0"/>
                    </a:lnTo>
                    <a:lnTo>
                      <a:pt x="172" y="6"/>
                    </a:lnTo>
                    <a:lnTo>
                      <a:pt x="174" y="18"/>
                    </a:lnTo>
                    <a:lnTo>
                      <a:pt x="172" y="26"/>
                    </a:lnTo>
                    <a:lnTo>
                      <a:pt x="172" y="32"/>
                    </a:lnTo>
                    <a:lnTo>
                      <a:pt x="182" y="30"/>
                    </a:lnTo>
                    <a:lnTo>
                      <a:pt x="190" y="26"/>
                    </a:lnTo>
                    <a:lnTo>
                      <a:pt x="198" y="20"/>
                    </a:lnTo>
                    <a:lnTo>
                      <a:pt x="226" y="20"/>
                    </a:lnTo>
                    <a:lnTo>
                      <a:pt x="226" y="28"/>
                    </a:lnTo>
                    <a:lnTo>
                      <a:pt x="214" y="30"/>
                    </a:lnTo>
                    <a:lnTo>
                      <a:pt x="198" y="30"/>
                    </a:lnTo>
                    <a:lnTo>
                      <a:pt x="190" y="30"/>
                    </a:lnTo>
                    <a:lnTo>
                      <a:pt x="186" y="32"/>
                    </a:lnTo>
                    <a:lnTo>
                      <a:pt x="174" y="40"/>
                    </a:lnTo>
                    <a:lnTo>
                      <a:pt x="168" y="46"/>
                    </a:lnTo>
                    <a:lnTo>
                      <a:pt x="172" y="52"/>
                    </a:lnTo>
                    <a:lnTo>
                      <a:pt x="174" y="58"/>
                    </a:lnTo>
                    <a:lnTo>
                      <a:pt x="172" y="68"/>
                    </a:lnTo>
                    <a:lnTo>
                      <a:pt x="168" y="78"/>
                    </a:lnTo>
                    <a:lnTo>
                      <a:pt x="152" y="84"/>
                    </a:lnTo>
                    <a:lnTo>
                      <a:pt x="148" y="96"/>
                    </a:lnTo>
                    <a:lnTo>
                      <a:pt x="142" y="100"/>
                    </a:lnTo>
                    <a:lnTo>
                      <a:pt x="138" y="110"/>
                    </a:lnTo>
                    <a:lnTo>
                      <a:pt x="138" y="124"/>
                    </a:lnTo>
                    <a:lnTo>
                      <a:pt x="114" y="124"/>
                    </a:lnTo>
                    <a:lnTo>
                      <a:pt x="110" y="132"/>
                    </a:lnTo>
                    <a:lnTo>
                      <a:pt x="94" y="132"/>
                    </a:lnTo>
                    <a:lnTo>
                      <a:pt x="90" y="138"/>
                    </a:lnTo>
                    <a:lnTo>
                      <a:pt x="88" y="156"/>
                    </a:lnTo>
                    <a:lnTo>
                      <a:pt x="78" y="158"/>
                    </a:lnTo>
                    <a:lnTo>
                      <a:pt x="42" y="162"/>
                    </a:lnTo>
                    <a:lnTo>
                      <a:pt x="24" y="162"/>
                    </a:lnTo>
                    <a:lnTo>
                      <a:pt x="18" y="156"/>
                    </a:lnTo>
                    <a:lnTo>
                      <a:pt x="8" y="160"/>
                    </a:lnTo>
                    <a:lnTo>
                      <a:pt x="4" y="154"/>
                    </a:lnTo>
                    <a:lnTo>
                      <a:pt x="18" y="140"/>
                    </a:lnTo>
                    <a:lnTo>
                      <a:pt x="20" y="128"/>
                    </a:lnTo>
                    <a:lnTo>
                      <a:pt x="6" y="128"/>
                    </a:lnTo>
                    <a:lnTo>
                      <a:pt x="4" y="114"/>
                    </a:lnTo>
                    <a:lnTo>
                      <a:pt x="0" y="104"/>
                    </a:lnTo>
                    <a:lnTo>
                      <a:pt x="2" y="76"/>
                    </a:lnTo>
                    <a:lnTo>
                      <a:pt x="12" y="5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67" name="Freeform 216"/>
              <p:cNvSpPr>
                <a:spLocks/>
              </p:cNvSpPr>
              <p:nvPr/>
            </p:nvSpPr>
            <p:spPr bwMode="gray">
              <a:xfrm>
                <a:off x="6290614" y="3926257"/>
                <a:ext cx="413544" cy="402038"/>
              </a:xfrm>
              <a:custGeom>
                <a:avLst/>
                <a:gdLst>
                  <a:gd name="T0" fmla="*/ 8 w 256"/>
                  <a:gd name="T1" fmla="*/ 192 h 232"/>
                  <a:gd name="T2" fmla="*/ 36 w 256"/>
                  <a:gd name="T3" fmla="*/ 182 h 232"/>
                  <a:gd name="T4" fmla="*/ 28 w 256"/>
                  <a:gd name="T5" fmla="*/ 174 h 232"/>
                  <a:gd name="T6" fmla="*/ 16 w 256"/>
                  <a:gd name="T7" fmla="*/ 152 h 232"/>
                  <a:gd name="T8" fmla="*/ 10 w 256"/>
                  <a:gd name="T9" fmla="*/ 128 h 232"/>
                  <a:gd name="T10" fmla="*/ 34 w 256"/>
                  <a:gd name="T11" fmla="*/ 134 h 232"/>
                  <a:gd name="T12" fmla="*/ 70 w 256"/>
                  <a:gd name="T13" fmla="*/ 130 h 232"/>
                  <a:gd name="T14" fmla="*/ 82 w 256"/>
                  <a:gd name="T15" fmla="*/ 110 h 232"/>
                  <a:gd name="T16" fmla="*/ 102 w 256"/>
                  <a:gd name="T17" fmla="*/ 104 h 232"/>
                  <a:gd name="T18" fmla="*/ 130 w 256"/>
                  <a:gd name="T19" fmla="*/ 96 h 232"/>
                  <a:gd name="T20" fmla="*/ 134 w 256"/>
                  <a:gd name="T21" fmla="*/ 72 h 232"/>
                  <a:gd name="T22" fmla="*/ 144 w 256"/>
                  <a:gd name="T23" fmla="*/ 56 h 232"/>
                  <a:gd name="T24" fmla="*/ 166 w 256"/>
                  <a:gd name="T25" fmla="*/ 30 h 232"/>
                  <a:gd name="T26" fmla="*/ 166 w 256"/>
                  <a:gd name="T27" fmla="*/ 12 h 232"/>
                  <a:gd name="T28" fmla="*/ 190 w 256"/>
                  <a:gd name="T29" fmla="*/ 2 h 232"/>
                  <a:gd name="T30" fmla="*/ 218 w 256"/>
                  <a:gd name="T31" fmla="*/ 0 h 232"/>
                  <a:gd name="T32" fmla="*/ 236 w 256"/>
                  <a:gd name="T33" fmla="*/ 6 h 232"/>
                  <a:gd name="T34" fmla="*/ 256 w 256"/>
                  <a:gd name="T35" fmla="*/ 24 h 232"/>
                  <a:gd name="T36" fmla="*/ 250 w 256"/>
                  <a:gd name="T37" fmla="*/ 42 h 232"/>
                  <a:gd name="T38" fmla="*/ 204 w 256"/>
                  <a:gd name="T39" fmla="*/ 42 h 232"/>
                  <a:gd name="T40" fmla="*/ 214 w 256"/>
                  <a:gd name="T41" fmla="*/ 78 h 232"/>
                  <a:gd name="T42" fmla="*/ 216 w 256"/>
                  <a:gd name="T43" fmla="*/ 92 h 232"/>
                  <a:gd name="T44" fmla="*/ 172 w 256"/>
                  <a:gd name="T45" fmla="*/ 160 h 232"/>
                  <a:gd name="T46" fmla="*/ 150 w 256"/>
                  <a:gd name="T47" fmla="*/ 160 h 232"/>
                  <a:gd name="T48" fmla="*/ 132 w 256"/>
                  <a:gd name="T49" fmla="*/ 172 h 232"/>
                  <a:gd name="T50" fmla="*/ 140 w 256"/>
                  <a:gd name="T51" fmla="*/ 182 h 232"/>
                  <a:gd name="T52" fmla="*/ 150 w 256"/>
                  <a:gd name="T53" fmla="*/ 202 h 232"/>
                  <a:gd name="T54" fmla="*/ 156 w 256"/>
                  <a:gd name="T55" fmla="*/ 220 h 232"/>
                  <a:gd name="T56" fmla="*/ 138 w 256"/>
                  <a:gd name="T57" fmla="*/ 226 h 232"/>
                  <a:gd name="T58" fmla="*/ 122 w 256"/>
                  <a:gd name="T59" fmla="*/ 220 h 232"/>
                  <a:gd name="T60" fmla="*/ 104 w 256"/>
                  <a:gd name="T61" fmla="*/ 228 h 232"/>
                  <a:gd name="T62" fmla="*/ 86 w 256"/>
                  <a:gd name="T63" fmla="*/ 200 h 232"/>
                  <a:gd name="T64" fmla="*/ 34 w 256"/>
                  <a:gd name="T65" fmla="*/ 2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6" h="232">
                    <a:moveTo>
                      <a:pt x="8" y="208"/>
                    </a:moveTo>
                    <a:lnTo>
                      <a:pt x="8" y="192"/>
                    </a:lnTo>
                    <a:lnTo>
                      <a:pt x="22" y="184"/>
                    </a:lnTo>
                    <a:lnTo>
                      <a:pt x="36" y="182"/>
                    </a:lnTo>
                    <a:lnTo>
                      <a:pt x="36" y="174"/>
                    </a:lnTo>
                    <a:lnTo>
                      <a:pt x="28" y="174"/>
                    </a:lnTo>
                    <a:lnTo>
                      <a:pt x="28" y="162"/>
                    </a:lnTo>
                    <a:lnTo>
                      <a:pt x="16" y="152"/>
                    </a:lnTo>
                    <a:lnTo>
                      <a:pt x="0" y="132"/>
                    </a:lnTo>
                    <a:lnTo>
                      <a:pt x="10" y="128"/>
                    </a:lnTo>
                    <a:lnTo>
                      <a:pt x="16" y="134"/>
                    </a:lnTo>
                    <a:lnTo>
                      <a:pt x="34" y="134"/>
                    </a:lnTo>
                    <a:lnTo>
                      <a:pt x="54" y="132"/>
                    </a:lnTo>
                    <a:lnTo>
                      <a:pt x="70" y="130"/>
                    </a:lnTo>
                    <a:lnTo>
                      <a:pt x="80" y="128"/>
                    </a:lnTo>
                    <a:lnTo>
                      <a:pt x="82" y="110"/>
                    </a:lnTo>
                    <a:lnTo>
                      <a:pt x="86" y="104"/>
                    </a:lnTo>
                    <a:lnTo>
                      <a:pt x="102" y="104"/>
                    </a:lnTo>
                    <a:lnTo>
                      <a:pt x="106" y="96"/>
                    </a:lnTo>
                    <a:lnTo>
                      <a:pt x="130" y="96"/>
                    </a:lnTo>
                    <a:lnTo>
                      <a:pt x="130" y="82"/>
                    </a:lnTo>
                    <a:lnTo>
                      <a:pt x="134" y="72"/>
                    </a:lnTo>
                    <a:lnTo>
                      <a:pt x="140" y="68"/>
                    </a:lnTo>
                    <a:lnTo>
                      <a:pt x="144" y="56"/>
                    </a:lnTo>
                    <a:lnTo>
                      <a:pt x="160" y="50"/>
                    </a:lnTo>
                    <a:lnTo>
                      <a:pt x="166" y="30"/>
                    </a:lnTo>
                    <a:lnTo>
                      <a:pt x="160" y="18"/>
                    </a:lnTo>
                    <a:lnTo>
                      <a:pt x="166" y="12"/>
                    </a:lnTo>
                    <a:lnTo>
                      <a:pt x="182" y="2"/>
                    </a:lnTo>
                    <a:lnTo>
                      <a:pt x="190" y="2"/>
                    </a:lnTo>
                    <a:lnTo>
                      <a:pt x="206" y="2"/>
                    </a:lnTo>
                    <a:lnTo>
                      <a:pt x="218" y="0"/>
                    </a:lnTo>
                    <a:lnTo>
                      <a:pt x="224" y="2"/>
                    </a:lnTo>
                    <a:lnTo>
                      <a:pt x="236" y="6"/>
                    </a:lnTo>
                    <a:lnTo>
                      <a:pt x="236" y="16"/>
                    </a:lnTo>
                    <a:lnTo>
                      <a:pt x="256" y="24"/>
                    </a:lnTo>
                    <a:lnTo>
                      <a:pt x="254" y="30"/>
                    </a:lnTo>
                    <a:lnTo>
                      <a:pt x="250" y="42"/>
                    </a:lnTo>
                    <a:lnTo>
                      <a:pt x="234" y="46"/>
                    </a:lnTo>
                    <a:lnTo>
                      <a:pt x="204" y="42"/>
                    </a:lnTo>
                    <a:lnTo>
                      <a:pt x="206" y="72"/>
                    </a:lnTo>
                    <a:lnTo>
                      <a:pt x="214" y="78"/>
                    </a:lnTo>
                    <a:lnTo>
                      <a:pt x="222" y="86"/>
                    </a:lnTo>
                    <a:lnTo>
                      <a:pt x="216" y="92"/>
                    </a:lnTo>
                    <a:lnTo>
                      <a:pt x="214" y="106"/>
                    </a:lnTo>
                    <a:lnTo>
                      <a:pt x="172" y="160"/>
                    </a:lnTo>
                    <a:lnTo>
                      <a:pt x="158" y="164"/>
                    </a:lnTo>
                    <a:lnTo>
                      <a:pt x="150" y="160"/>
                    </a:lnTo>
                    <a:lnTo>
                      <a:pt x="142" y="160"/>
                    </a:lnTo>
                    <a:lnTo>
                      <a:pt x="132" y="172"/>
                    </a:lnTo>
                    <a:lnTo>
                      <a:pt x="132" y="182"/>
                    </a:lnTo>
                    <a:lnTo>
                      <a:pt x="140" y="182"/>
                    </a:lnTo>
                    <a:lnTo>
                      <a:pt x="144" y="196"/>
                    </a:lnTo>
                    <a:lnTo>
                      <a:pt x="150" y="202"/>
                    </a:lnTo>
                    <a:lnTo>
                      <a:pt x="156" y="210"/>
                    </a:lnTo>
                    <a:lnTo>
                      <a:pt x="156" y="220"/>
                    </a:lnTo>
                    <a:lnTo>
                      <a:pt x="142" y="220"/>
                    </a:lnTo>
                    <a:lnTo>
                      <a:pt x="138" y="226"/>
                    </a:lnTo>
                    <a:lnTo>
                      <a:pt x="130" y="220"/>
                    </a:lnTo>
                    <a:lnTo>
                      <a:pt x="122" y="220"/>
                    </a:lnTo>
                    <a:lnTo>
                      <a:pt x="116" y="232"/>
                    </a:lnTo>
                    <a:lnTo>
                      <a:pt x="104" y="228"/>
                    </a:lnTo>
                    <a:lnTo>
                      <a:pt x="86" y="204"/>
                    </a:lnTo>
                    <a:lnTo>
                      <a:pt x="86" y="200"/>
                    </a:lnTo>
                    <a:lnTo>
                      <a:pt x="38" y="204"/>
                    </a:lnTo>
                    <a:lnTo>
                      <a:pt x="34" y="210"/>
                    </a:lnTo>
                    <a:lnTo>
                      <a:pt x="8" y="208"/>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525" name="Freeform 210"/>
              <p:cNvSpPr>
                <a:spLocks/>
              </p:cNvSpPr>
              <p:nvPr/>
            </p:nvSpPr>
            <p:spPr bwMode="gray">
              <a:xfrm>
                <a:off x="5922361" y="4136849"/>
                <a:ext cx="45293" cy="48925"/>
              </a:xfrm>
              <a:custGeom>
                <a:avLst/>
                <a:gdLst>
                  <a:gd name="T0" fmla="*/ 28 w 28"/>
                  <a:gd name="T1" fmla="*/ 4 h 28"/>
                  <a:gd name="T2" fmla="*/ 18 w 28"/>
                  <a:gd name="T3" fmla="*/ 0 h 28"/>
                  <a:gd name="T4" fmla="*/ 14 w 28"/>
                  <a:gd name="T5" fmla="*/ 0 h 28"/>
                  <a:gd name="T6" fmla="*/ 10 w 28"/>
                  <a:gd name="T7" fmla="*/ 2 h 28"/>
                  <a:gd name="T8" fmla="*/ 0 w 28"/>
                  <a:gd name="T9" fmla="*/ 10 h 28"/>
                  <a:gd name="T10" fmla="*/ 0 w 28"/>
                  <a:gd name="T11" fmla="*/ 18 h 28"/>
                  <a:gd name="T12" fmla="*/ 10 w 28"/>
                  <a:gd name="T13" fmla="*/ 20 h 28"/>
                  <a:gd name="T14" fmla="*/ 18 w 28"/>
                  <a:gd name="T15" fmla="*/ 28 h 28"/>
                  <a:gd name="T16" fmla="*/ 26 w 28"/>
                  <a:gd name="T17" fmla="*/ 28 h 28"/>
                  <a:gd name="T18" fmla="*/ 22 w 28"/>
                  <a:gd name="T19" fmla="*/ 18 h 28"/>
                  <a:gd name="T20" fmla="*/ 22 w 28"/>
                  <a:gd name="T21" fmla="*/ 12 h 28"/>
                  <a:gd name="T22" fmla="*/ 28 w 28"/>
                  <a:gd name="T23"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28" y="4"/>
                    </a:moveTo>
                    <a:lnTo>
                      <a:pt x="18" y="0"/>
                    </a:lnTo>
                    <a:lnTo>
                      <a:pt x="14" y="0"/>
                    </a:lnTo>
                    <a:lnTo>
                      <a:pt x="10" y="2"/>
                    </a:lnTo>
                    <a:lnTo>
                      <a:pt x="0" y="10"/>
                    </a:lnTo>
                    <a:lnTo>
                      <a:pt x="0" y="18"/>
                    </a:lnTo>
                    <a:lnTo>
                      <a:pt x="10" y="20"/>
                    </a:lnTo>
                    <a:lnTo>
                      <a:pt x="18" y="28"/>
                    </a:lnTo>
                    <a:lnTo>
                      <a:pt x="26" y="28"/>
                    </a:lnTo>
                    <a:lnTo>
                      <a:pt x="22" y="18"/>
                    </a:lnTo>
                    <a:lnTo>
                      <a:pt x="22" y="12"/>
                    </a:lnTo>
                    <a:lnTo>
                      <a:pt x="28" y="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526" name="Freeform 211"/>
              <p:cNvSpPr>
                <a:spLocks/>
              </p:cNvSpPr>
              <p:nvPr/>
            </p:nvSpPr>
            <p:spPr bwMode="gray">
              <a:xfrm>
                <a:off x="6036578" y="4266608"/>
                <a:ext cx="135879" cy="97851"/>
              </a:xfrm>
              <a:custGeom>
                <a:avLst/>
                <a:gdLst>
                  <a:gd name="T0" fmla="*/ 0 w 84"/>
                  <a:gd name="T1" fmla="*/ 24 h 56"/>
                  <a:gd name="T2" fmla="*/ 8 w 84"/>
                  <a:gd name="T3" fmla="*/ 34 h 56"/>
                  <a:gd name="T4" fmla="*/ 22 w 84"/>
                  <a:gd name="T5" fmla="*/ 50 h 56"/>
                  <a:gd name="T6" fmla="*/ 48 w 84"/>
                  <a:gd name="T7" fmla="*/ 56 h 56"/>
                  <a:gd name="T8" fmla="*/ 66 w 84"/>
                  <a:gd name="T9" fmla="*/ 56 h 56"/>
                  <a:gd name="T10" fmla="*/ 84 w 84"/>
                  <a:gd name="T11" fmla="*/ 24 h 56"/>
                  <a:gd name="T12" fmla="*/ 82 w 84"/>
                  <a:gd name="T13" fmla="*/ 10 h 56"/>
                  <a:gd name="T14" fmla="*/ 80 w 84"/>
                  <a:gd name="T15" fmla="*/ 2 h 56"/>
                  <a:gd name="T16" fmla="*/ 76 w 84"/>
                  <a:gd name="T17" fmla="*/ 0 h 56"/>
                  <a:gd name="T18" fmla="*/ 68 w 84"/>
                  <a:gd name="T19" fmla="*/ 10 h 56"/>
                  <a:gd name="T20" fmla="*/ 58 w 84"/>
                  <a:gd name="T21" fmla="*/ 18 h 56"/>
                  <a:gd name="T22" fmla="*/ 50 w 84"/>
                  <a:gd name="T23" fmla="*/ 28 h 56"/>
                  <a:gd name="T24" fmla="*/ 42 w 84"/>
                  <a:gd name="T25" fmla="*/ 30 h 56"/>
                  <a:gd name="T26" fmla="*/ 32 w 84"/>
                  <a:gd name="T27" fmla="*/ 26 h 56"/>
                  <a:gd name="T28" fmla="*/ 26 w 84"/>
                  <a:gd name="T29" fmla="*/ 30 h 56"/>
                  <a:gd name="T30" fmla="*/ 22 w 84"/>
                  <a:gd name="T31" fmla="*/ 32 h 56"/>
                  <a:gd name="T32" fmla="*/ 14 w 84"/>
                  <a:gd name="T33" fmla="*/ 30 h 56"/>
                  <a:gd name="T34" fmla="*/ 8 w 84"/>
                  <a:gd name="T35" fmla="*/ 24 h 56"/>
                  <a:gd name="T36" fmla="*/ 4 w 84"/>
                  <a:gd name="T37" fmla="*/ 20 h 56"/>
                  <a:gd name="T38" fmla="*/ 0 w 84"/>
                  <a:gd name="T39"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56">
                    <a:moveTo>
                      <a:pt x="0" y="24"/>
                    </a:moveTo>
                    <a:lnTo>
                      <a:pt x="8" y="34"/>
                    </a:lnTo>
                    <a:lnTo>
                      <a:pt x="22" y="50"/>
                    </a:lnTo>
                    <a:lnTo>
                      <a:pt x="48" y="56"/>
                    </a:lnTo>
                    <a:lnTo>
                      <a:pt x="66" y="56"/>
                    </a:lnTo>
                    <a:lnTo>
                      <a:pt x="84" y="24"/>
                    </a:lnTo>
                    <a:lnTo>
                      <a:pt x="82" y="10"/>
                    </a:lnTo>
                    <a:lnTo>
                      <a:pt x="80" y="2"/>
                    </a:lnTo>
                    <a:lnTo>
                      <a:pt x="76" y="0"/>
                    </a:lnTo>
                    <a:lnTo>
                      <a:pt x="68" y="10"/>
                    </a:lnTo>
                    <a:lnTo>
                      <a:pt x="58" y="18"/>
                    </a:lnTo>
                    <a:lnTo>
                      <a:pt x="50" y="28"/>
                    </a:lnTo>
                    <a:lnTo>
                      <a:pt x="42" y="30"/>
                    </a:lnTo>
                    <a:lnTo>
                      <a:pt x="32" y="26"/>
                    </a:lnTo>
                    <a:lnTo>
                      <a:pt x="26" y="30"/>
                    </a:lnTo>
                    <a:lnTo>
                      <a:pt x="22" y="32"/>
                    </a:lnTo>
                    <a:lnTo>
                      <a:pt x="14" y="30"/>
                    </a:lnTo>
                    <a:lnTo>
                      <a:pt x="8" y="24"/>
                    </a:lnTo>
                    <a:lnTo>
                      <a:pt x="4" y="20"/>
                    </a:lnTo>
                    <a:lnTo>
                      <a:pt x="0" y="2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grpSp>
            <p:nvGrpSpPr>
              <p:cNvPr id="527" name="Group 293"/>
              <p:cNvGrpSpPr>
                <a:grpSpLocks/>
              </p:cNvGrpSpPr>
              <p:nvPr/>
            </p:nvGrpSpPr>
            <p:grpSpPr bwMode="auto">
              <a:xfrm>
                <a:off x="4394215" y="3839042"/>
                <a:ext cx="1955475" cy="855131"/>
                <a:chOff x="2564" y="1950"/>
                <a:chExt cx="993" cy="402"/>
              </a:xfrm>
              <a:solidFill>
                <a:schemeClr val="tx2">
                  <a:lumMod val="40000"/>
                  <a:lumOff val="60000"/>
                </a:schemeClr>
              </a:solidFill>
            </p:grpSpPr>
            <p:sp>
              <p:nvSpPr>
                <p:cNvPr id="530" name="Freeform 206"/>
                <p:cNvSpPr>
                  <a:spLocks/>
                </p:cNvSpPr>
                <p:nvPr/>
              </p:nvSpPr>
              <p:spPr bwMode="gray">
                <a:xfrm>
                  <a:off x="3188" y="2027"/>
                  <a:ext cx="23" cy="22"/>
                </a:xfrm>
                <a:custGeom>
                  <a:avLst/>
                  <a:gdLst>
                    <a:gd name="T0" fmla="*/ 16 w 28"/>
                    <a:gd name="T1" fmla="*/ 2 h 28"/>
                    <a:gd name="T2" fmla="*/ 24 w 28"/>
                    <a:gd name="T3" fmla="*/ 0 h 28"/>
                    <a:gd name="T4" fmla="*/ 28 w 28"/>
                    <a:gd name="T5" fmla="*/ 4 h 28"/>
                    <a:gd name="T6" fmla="*/ 24 w 28"/>
                    <a:gd name="T7" fmla="*/ 10 h 28"/>
                    <a:gd name="T8" fmla="*/ 18 w 28"/>
                    <a:gd name="T9" fmla="*/ 14 h 28"/>
                    <a:gd name="T10" fmla="*/ 16 w 28"/>
                    <a:gd name="T11" fmla="*/ 20 h 28"/>
                    <a:gd name="T12" fmla="*/ 10 w 28"/>
                    <a:gd name="T13" fmla="*/ 24 h 28"/>
                    <a:gd name="T14" fmla="*/ 6 w 28"/>
                    <a:gd name="T15" fmla="*/ 28 h 28"/>
                    <a:gd name="T16" fmla="*/ 0 w 28"/>
                    <a:gd name="T17" fmla="*/ 26 h 28"/>
                    <a:gd name="T18" fmla="*/ 6 w 28"/>
                    <a:gd name="T19" fmla="*/ 18 h 28"/>
                    <a:gd name="T20" fmla="*/ 12 w 28"/>
                    <a:gd name="T21" fmla="*/ 8 h 28"/>
                    <a:gd name="T22" fmla="*/ 16 w 28"/>
                    <a:gd name="T2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16" y="2"/>
                      </a:moveTo>
                      <a:lnTo>
                        <a:pt x="24" y="0"/>
                      </a:lnTo>
                      <a:lnTo>
                        <a:pt x="28" y="4"/>
                      </a:lnTo>
                      <a:lnTo>
                        <a:pt x="24" y="10"/>
                      </a:lnTo>
                      <a:lnTo>
                        <a:pt x="18" y="14"/>
                      </a:lnTo>
                      <a:lnTo>
                        <a:pt x="16" y="20"/>
                      </a:lnTo>
                      <a:lnTo>
                        <a:pt x="10" y="24"/>
                      </a:lnTo>
                      <a:lnTo>
                        <a:pt x="6" y="28"/>
                      </a:lnTo>
                      <a:lnTo>
                        <a:pt x="0" y="26"/>
                      </a:lnTo>
                      <a:lnTo>
                        <a:pt x="6" y="18"/>
                      </a:lnTo>
                      <a:lnTo>
                        <a:pt x="12" y="8"/>
                      </a:lnTo>
                      <a:lnTo>
                        <a:pt x="16" y="2"/>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sp>
              <p:nvSpPr>
                <p:cNvPr id="531" name="Freeform 208"/>
                <p:cNvSpPr>
                  <a:spLocks/>
                </p:cNvSpPr>
                <p:nvPr/>
              </p:nvSpPr>
              <p:spPr bwMode="gray">
                <a:xfrm>
                  <a:off x="3177" y="2048"/>
                  <a:ext cx="19" cy="52"/>
                </a:xfrm>
                <a:custGeom>
                  <a:avLst/>
                  <a:gdLst>
                    <a:gd name="T0" fmla="*/ 16 w 24"/>
                    <a:gd name="T1" fmla="*/ 14 h 64"/>
                    <a:gd name="T2" fmla="*/ 22 w 24"/>
                    <a:gd name="T3" fmla="*/ 14 h 64"/>
                    <a:gd name="T4" fmla="*/ 24 w 24"/>
                    <a:gd name="T5" fmla="*/ 8 h 64"/>
                    <a:gd name="T6" fmla="*/ 22 w 24"/>
                    <a:gd name="T7" fmla="*/ 6 h 64"/>
                    <a:gd name="T8" fmla="*/ 20 w 24"/>
                    <a:gd name="T9" fmla="*/ 2 h 64"/>
                    <a:gd name="T10" fmla="*/ 14 w 24"/>
                    <a:gd name="T11" fmla="*/ 0 h 64"/>
                    <a:gd name="T12" fmla="*/ 14 w 24"/>
                    <a:gd name="T13" fmla="*/ 6 h 64"/>
                    <a:gd name="T14" fmla="*/ 12 w 24"/>
                    <a:gd name="T15" fmla="*/ 14 h 64"/>
                    <a:gd name="T16" fmla="*/ 10 w 24"/>
                    <a:gd name="T17" fmla="*/ 20 h 64"/>
                    <a:gd name="T18" fmla="*/ 6 w 24"/>
                    <a:gd name="T19" fmla="*/ 26 h 64"/>
                    <a:gd name="T20" fmla="*/ 4 w 24"/>
                    <a:gd name="T21" fmla="*/ 30 h 64"/>
                    <a:gd name="T22" fmla="*/ 0 w 24"/>
                    <a:gd name="T23" fmla="*/ 36 h 64"/>
                    <a:gd name="T24" fmla="*/ 2 w 24"/>
                    <a:gd name="T25" fmla="*/ 40 h 64"/>
                    <a:gd name="T26" fmla="*/ 6 w 24"/>
                    <a:gd name="T27" fmla="*/ 48 h 64"/>
                    <a:gd name="T28" fmla="*/ 10 w 24"/>
                    <a:gd name="T29" fmla="*/ 58 h 64"/>
                    <a:gd name="T30" fmla="*/ 12 w 24"/>
                    <a:gd name="T31" fmla="*/ 64 h 64"/>
                    <a:gd name="T32" fmla="*/ 18 w 24"/>
                    <a:gd name="T33" fmla="*/ 52 h 64"/>
                    <a:gd name="T34" fmla="*/ 20 w 24"/>
                    <a:gd name="T35" fmla="*/ 42 h 64"/>
                    <a:gd name="T36" fmla="*/ 20 w 24"/>
                    <a:gd name="T37" fmla="*/ 30 h 64"/>
                    <a:gd name="T38" fmla="*/ 16 w 24"/>
                    <a:gd name="T39" fmla="*/ 30 h 64"/>
                    <a:gd name="T40" fmla="*/ 14 w 24"/>
                    <a:gd name="T41" fmla="*/ 18 h 64"/>
                    <a:gd name="T42" fmla="*/ 16 w 24"/>
                    <a:gd name="T43" fmla="*/ 1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64">
                      <a:moveTo>
                        <a:pt x="16" y="14"/>
                      </a:moveTo>
                      <a:lnTo>
                        <a:pt x="22" y="14"/>
                      </a:lnTo>
                      <a:lnTo>
                        <a:pt x="24" y="8"/>
                      </a:lnTo>
                      <a:lnTo>
                        <a:pt x="22" y="6"/>
                      </a:lnTo>
                      <a:lnTo>
                        <a:pt x="20" y="2"/>
                      </a:lnTo>
                      <a:lnTo>
                        <a:pt x="14" y="0"/>
                      </a:lnTo>
                      <a:lnTo>
                        <a:pt x="14" y="6"/>
                      </a:lnTo>
                      <a:lnTo>
                        <a:pt x="12" y="14"/>
                      </a:lnTo>
                      <a:lnTo>
                        <a:pt x="10" y="20"/>
                      </a:lnTo>
                      <a:lnTo>
                        <a:pt x="6" y="26"/>
                      </a:lnTo>
                      <a:lnTo>
                        <a:pt x="4" y="30"/>
                      </a:lnTo>
                      <a:lnTo>
                        <a:pt x="0" y="36"/>
                      </a:lnTo>
                      <a:lnTo>
                        <a:pt x="2" y="40"/>
                      </a:lnTo>
                      <a:lnTo>
                        <a:pt x="6" y="48"/>
                      </a:lnTo>
                      <a:lnTo>
                        <a:pt x="10" y="58"/>
                      </a:lnTo>
                      <a:lnTo>
                        <a:pt x="12" y="64"/>
                      </a:lnTo>
                      <a:lnTo>
                        <a:pt x="18" y="52"/>
                      </a:lnTo>
                      <a:lnTo>
                        <a:pt x="20" y="42"/>
                      </a:lnTo>
                      <a:lnTo>
                        <a:pt x="20" y="30"/>
                      </a:lnTo>
                      <a:lnTo>
                        <a:pt x="16" y="30"/>
                      </a:lnTo>
                      <a:lnTo>
                        <a:pt x="14" y="18"/>
                      </a:lnTo>
                      <a:lnTo>
                        <a:pt x="16" y="14"/>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sp>
              <p:nvSpPr>
                <p:cNvPr id="532" name="Freeform 217"/>
                <p:cNvSpPr>
                  <a:spLocks/>
                </p:cNvSpPr>
                <p:nvPr/>
              </p:nvSpPr>
              <p:spPr bwMode="gray">
                <a:xfrm>
                  <a:off x="3187" y="2043"/>
                  <a:ext cx="55" cy="62"/>
                </a:xfrm>
                <a:custGeom>
                  <a:avLst/>
                  <a:gdLst>
                    <a:gd name="T0" fmla="*/ 66 w 68"/>
                    <a:gd name="T1" fmla="*/ 0 h 76"/>
                    <a:gd name="T2" fmla="*/ 68 w 68"/>
                    <a:gd name="T3" fmla="*/ 24 h 76"/>
                    <a:gd name="T4" fmla="*/ 66 w 68"/>
                    <a:gd name="T5" fmla="*/ 30 h 76"/>
                    <a:gd name="T6" fmla="*/ 38 w 68"/>
                    <a:gd name="T7" fmla="*/ 34 h 76"/>
                    <a:gd name="T8" fmla="*/ 50 w 68"/>
                    <a:gd name="T9" fmla="*/ 50 h 76"/>
                    <a:gd name="T10" fmla="*/ 44 w 68"/>
                    <a:gd name="T11" fmla="*/ 56 h 76"/>
                    <a:gd name="T12" fmla="*/ 42 w 68"/>
                    <a:gd name="T13" fmla="*/ 62 h 76"/>
                    <a:gd name="T14" fmla="*/ 30 w 68"/>
                    <a:gd name="T15" fmla="*/ 64 h 76"/>
                    <a:gd name="T16" fmla="*/ 24 w 68"/>
                    <a:gd name="T17" fmla="*/ 72 h 76"/>
                    <a:gd name="T18" fmla="*/ 20 w 68"/>
                    <a:gd name="T19" fmla="*/ 76 h 76"/>
                    <a:gd name="T20" fmla="*/ 0 w 68"/>
                    <a:gd name="T21" fmla="*/ 70 h 76"/>
                    <a:gd name="T22" fmla="*/ 6 w 68"/>
                    <a:gd name="T23" fmla="*/ 58 h 76"/>
                    <a:gd name="T24" fmla="*/ 8 w 68"/>
                    <a:gd name="T25" fmla="*/ 48 h 76"/>
                    <a:gd name="T26" fmla="*/ 8 w 68"/>
                    <a:gd name="T27" fmla="*/ 36 h 76"/>
                    <a:gd name="T28" fmla="*/ 10 w 68"/>
                    <a:gd name="T29" fmla="*/ 28 h 76"/>
                    <a:gd name="T30" fmla="*/ 10 w 68"/>
                    <a:gd name="T31" fmla="*/ 20 h 76"/>
                    <a:gd name="T32" fmla="*/ 12 w 68"/>
                    <a:gd name="T33" fmla="*/ 14 h 76"/>
                    <a:gd name="T34" fmla="*/ 16 w 68"/>
                    <a:gd name="T35" fmla="*/ 16 h 76"/>
                    <a:gd name="T36" fmla="*/ 20 w 68"/>
                    <a:gd name="T37" fmla="*/ 16 h 76"/>
                    <a:gd name="T38" fmla="*/ 28 w 68"/>
                    <a:gd name="T39" fmla="*/ 20 h 76"/>
                    <a:gd name="T40" fmla="*/ 36 w 68"/>
                    <a:gd name="T41" fmla="*/ 18 h 76"/>
                    <a:gd name="T42" fmla="*/ 66 w 68"/>
                    <a:gd name="T4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76">
                      <a:moveTo>
                        <a:pt x="66" y="0"/>
                      </a:moveTo>
                      <a:lnTo>
                        <a:pt x="68" y="24"/>
                      </a:lnTo>
                      <a:lnTo>
                        <a:pt x="66" y="30"/>
                      </a:lnTo>
                      <a:lnTo>
                        <a:pt x="38" y="34"/>
                      </a:lnTo>
                      <a:lnTo>
                        <a:pt x="50" y="50"/>
                      </a:lnTo>
                      <a:lnTo>
                        <a:pt x="44" y="56"/>
                      </a:lnTo>
                      <a:lnTo>
                        <a:pt x="42" y="62"/>
                      </a:lnTo>
                      <a:lnTo>
                        <a:pt x="30" y="64"/>
                      </a:lnTo>
                      <a:lnTo>
                        <a:pt x="24" y="72"/>
                      </a:lnTo>
                      <a:lnTo>
                        <a:pt x="20" y="76"/>
                      </a:lnTo>
                      <a:lnTo>
                        <a:pt x="0" y="70"/>
                      </a:lnTo>
                      <a:lnTo>
                        <a:pt x="6" y="58"/>
                      </a:lnTo>
                      <a:lnTo>
                        <a:pt x="8" y="48"/>
                      </a:lnTo>
                      <a:lnTo>
                        <a:pt x="8" y="36"/>
                      </a:lnTo>
                      <a:lnTo>
                        <a:pt x="10" y="28"/>
                      </a:lnTo>
                      <a:lnTo>
                        <a:pt x="10" y="20"/>
                      </a:lnTo>
                      <a:lnTo>
                        <a:pt x="12" y="14"/>
                      </a:lnTo>
                      <a:lnTo>
                        <a:pt x="16" y="16"/>
                      </a:lnTo>
                      <a:lnTo>
                        <a:pt x="20" y="16"/>
                      </a:lnTo>
                      <a:lnTo>
                        <a:pt x="28" y="20"/>
                      </a:lnTo>
                      <a:lnTo>
                        <a:pt x="36" y="18"/>
                      </a:lnTo>
                      <a:lnTo>
                        <a:pt x="66" y="0"/>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grpSp>
              <p:nvGrpSpPr>
                <p:cNvPr id="533" name="Group 292"/>
                <p:cNvGrpSpPr>
                  <a:grpSpLocks/>
                </p:cNvGrpSpPr>
                <p:nvPr/>
              </p:nvGrpSpPr>
              <p:grpSpPr bwMode="auto">
                <a:xfrm>
                  <a:off x="2564" y="1950"/>
                  <a:ext cx="993" cy="402"/>
                  <a:chOff x="2564" y="1950"/>
                  <a:chExt cx="993" cy="402"/>
                </a:xfrm>
                <a:grpFill/>
              </p:grpSpPr>
              <p:sp>
                <p:nvSpPr>
                  <p:cNvPr id="535" name="Freeform 207"/>
                  <p:cNvSpPr>
                    <a:spLocks/>
                  </p:cNvSpPr>
                  <p:nvPr/>
                </p:nvSpPr>
                <p:spPr bwMode="gray">
                  <a:xfrm>
                    <a:off x="3193" y="1989"/>
                    <a:ext cx="89" cy="70"/>
                  </a:xfrm>
                  <a:custGeom>
                    <a:avLst/>
                    <a:gdLst>
                      <a:gd name="T0" fmla="*/ 10 w 108"/>
                      <a:gd name="T1" fmla="*/ 48 h 86"/>
                      <a:gd name="T2" fmla="*/ 8 w 108"/>
                      <a:gd name="T3" fmla="*/ 32 h 86"/>
                      <a:gd name="T4" fmla="*/ 8 w 108"/>
                      <a:gd name="T5" fmla="*/ 24 h 86"/>
                      <a:gd name="T6" fmla="*/ 10 w 108"/>
                      <a:gd name="T7" fmla="*/ 20 h 86"/>
                      <a:gd name="T8" fmla="*/ 18 w 108"/>
                      <a:gd name="T9" fmla="*/ 12 h 86"/>
                      <a:gd name="T10" fmla="*/ 20 w 108"/>
                      <a:gd name="T11" fmla="*/ 4 h 86"/>
                      <a:gd name="T12" fmla="*/ 26 w 108"/>
                      <a:gd name="T13" fmla="*/ 8 h 86"/>
                      <a:gd name="T14" fmla="*/ 38 w 108"/>
                      <a:gd name="T15" fmla="*/ 8 h 86"/>
                      <a:gd name="T16" fmla="*/ 40 w 108"/>
                      <a:gd name="T17" fmla="*/ 4 h 86"/>
                      <a:gd name="T18" fmla="*/ 46 w 108"/>
                      <a:gd name="T19" fmla="*/ 4 h 86"/>
                      <a:gd name="T20" fmla="*/ 52 w 108"/>
                      <a:gd name="T21" fmla="*/ 10 h 86"/>
                      <a:gd name="T22" fmla="*/ 70 w 108"/>
                      <a:gd name="T23" fmla="*/ 8 h 86"/>
                      <a:gd name="T24" fmla="*/ 82 w 108"/>
                      <a:gd name="T25" fmla="*/ 0 h 86"/>
                      <a:gd name="T26" fmla="*/ 108 w 108"/>
                      <a:gd name="T27" fmla="*/ 0 h 86"/>
                      <a:gd name="T28" fmla="*/ 108 w 108"/>
                      <a:gd name="T29" fmla="*/ 4 h 86"/>
                      <a:gd name="T30" fmla="*/ 94 w 108"/>
                      <a:gd name="T31" fmla="*/ 14 h 86"/>
                      <a:gd name="T32" fmla="*/ 90 w 108"/>
                      <a:gd name="T33" fmla="*/ 46 h 86"/>
                      <a:gd name="T34" fmla="*/ 54 w 108"/>
                      <a:gd name="T35" fmla="*/ 68 h 86"/>
                      <a:gd name="T36" fmla="*/ 28 w 108"/>
                      <a:gd name="T37" fmla="*/ 84 h 86"/>
                      <a:gd name="T38" fmla="*/ 20 w 108"/>
                      <a:gd name="T39" fmla="*/ 86 h 86"/>
                      <a:gd name="T40" fmla="*/ 12 w 108"/>
                      <a:gd name="T41" fmla="*/ 82 h 86"/>
                      <a:gd name="T42" fmla="*/ 6 w 108"/>
                      <a:gd name="T43" fmla="*/ 80 h 86"/>
                      <a:gd name="T44" fmla="*/ 2 w 108"/>
                      <a:gd name="T45" fmla="*/ 78 h 86"/>
                      <a:gd name="T46" fmla="*/ 0 w 108"/>
                      <a:gd name="T47" fmla="*/ 74 h 86"/>
                      <a:gd name="T48" fmla="*/ 10 w 108"/>
                      <a:gd name="T49" fmla="*/ 66 h 86"/>
                      <a:gd name="T50" fmla="*/ 12 w 108"/>
                      <a:gd name="T51" fmla="*/ 60 h 86"/>
                      <a:gd name="T52" fmla="*/ 18 w 108"/>
                      <a:gd name="T53" fmla="*/ 56 h 86"/>
                      <a:gd name="T54" fmla="*/ 22 w 108"/>
                      <a:gd name="T55" fmla="*/ 50 h 86"/>
                      <a:gd name="T56" fmla="*/ 18 w 108"/>
                      <a:gd name="T57" fmla="*/ 46 h 86"/>
                      <a:gd name="T58" fmla="*/ 10 w 108"/>
                      <a:gd name="T59" fmla="*/ 4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8" h="86">
                        <a:moveTo>
                          <a:pt x="10" y="48"/>
                        </a:moveTo>
                        <a:lnTo>
                          <a:pt x="8" y="32"/>
                        </a:lnTo>
                        <a:lnTo>
                          <a:pt x="8" y="24"/>
                        </a:lnTo>
                        <a:lnTo>
                          <a:pt x="10" y="20"/>
                        </a:lnTo>
                        <a:lnTo>
                          <a:pt x="18" y="12"/>
                        </a:lnTo>
                        <a:lnTo>
                          <a:pt x="20" y="4"/>
                        </a:lnTo>
                        <a:lnTo>
                          <a:pt x="26" y="8"/>
                        </a:lnTo>
                        <a:lnTo>
                          <a:pt x="38" y="8"/>
                        </a:lnTo>
                        <a:lnTo>
                          <a:pt x="40" y="4"/>
                        </a:lnTo>
                        <a:lnTo>
                          <a:pt x="46" y="4"/>
                        </a:lnTo>
                        <a:lnTo>
                          <a:pt x="52" y="10"/>
                        </a:lnTo>
                        <a:lnTo>
                          <a:pt x="70" y="8"/>
                        </a:lnTo>
                        <a:lnTo>
                          <a:pt x="82" y="0"/>
                        </a:lnTo>
                        <a:lnTo>
                          <a:pt x="108" y="0"/>
                        </a:lnTo>
                        <a:lnTo>
                          <a:pt x="108" y="4"/>
                        </a:lnTo>
                        <a:lnTo>
                          <a:pt x="94" y="14"/>
                        </a:lnTo>
                        <a:lnTo>
                          <a:pt x="90" y="46"/>
                        </a:lnTo>
                        <a:lnTo>
                          <a:pt x="54" y="68"/>
                        </a:lnTo>
                        <a:lnTo>
                          <a:pt x="28" y="84"/>
                        </a:lnTo>
                        <a:lnTo>
                          <a:pt x="20" y="86"/>
                        </a:lnTo>
                        <a:lnTo>
                          <a:pt x="12" y="82"/>
                        </a:lnTo>
                        <a:lnTo>
                          <a:pt x="6" y="80"/>
                        </a:lnTo>
                        <a:lnTo>
                          <a:pt x="2" y="78"/>
                        </a:lnTo>
                        <a:lnTo>
                          <a:pt x="0" y="74"/>
                        </a:lnTo>
                        <a:lnTo>
                          <a:pt x="10" y="66"/>
                        </a:lnTo>
                        <a:lnTo>
                          <a:pt x="12" y="60"/>
                        </a:lnTo>
                        <a:lnTo>
                          <a:pt x="18" y="56"/>
                        </a:lnTo>
                        <a:lnTo>
                          <a:pt x="22" y="50"/>
                        </a:lnTo>
                        <a:lnTo>
                          <a:pt x="18" y="46"/>
                        </a:lnTo>
                        <a:lnTo>
                          <a:pt x="10" y="48"/>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sp>
                <p:nvSpPr>
                  <p:cNvPr id="536" name="Freeform 209"/>
                  <p:cNvSpPr>
                    <a:spLocks/>
                  </p:cNvSpPr>
                  <p:nvPr/>
                </p:nvSpPr>
                <p:spPr bwMode="gray">
                  <a:xfrm>
                    <a:off x="3241" y="1984"/>
                    <a:ext cx="116" cy="121"/>
                  </a:xfrm>
                  <a:custGeom>
                    <a:avLst/>
                    <a:gdLst>
                      <a:gd name="T0" fmla="*/ 90 w 142"/>
                      <a:gd name="T1" fmla="*/ 2 h 148"/>
                      <a:gd name="T2" fmla="*/ 94 w 142"/>
                      <a:gd name="T3" fmla="*/ 10 h 148"/>
                      <a:gd name="T4" fmla="*/ 106 w 142"/>
                      <a:gd name="T5" fmla="*/ 28 h 148"/>
                      <a:gd name="T6" fmla="*/ 114 w 142"/>
                      <a:gd name="T7" fmla="*/ 30 h 148"/>
                      <a:gd name="T8" fmla="*/ 110 w 142"/>
                      <a:gd name="T9" fmla="*/ 36 h 148"/>
                      <a:gd name="T10" fmla="*/ 112 w 142"/>
                      <a:gd name="T11" fmla="*/ 44 h 148"/>
                      <a:gd name="T12" fmla="*/ 106 w 142"/>
                      <a:gd name="T13" fmla="*/ 48 h 148"/>
                      <a:gd name="T14" fmla="*/ 100 w 142"/>
                      <a:gd name="T15" fmla="*/ 62 h 148"/>
                      <a:gd name="T16" fmla="*/ 112 w 142"/>
                      <a:gd name="T17" fmla="*/ 74 h 148"/>
                      <a:gd name="T18" fmla="*/ 118 w 142"/>
                      <a:gd name="T19" fmla="*/ 84 h 148"/>
                      <a:gd name="T20" fmla="*/ 132 w 142"/>
                      <a:gd name="T21" fmla="*/ 90 h 148"/>
                      <a:gd name="T22" fmla="*/ 140 w 142"/>
                      <a:gd name="T23" fmla="*/ 98 h 148"/>
                      <a:gd name="T24" fmla="*/ 136 w 142"/>
                      <a:gd name="T25" fmla="*/ 112 h 148"/>
                      <a:gd name="T26" fmla="*/ 142 w 142"/>
                      <a:gd name="T27" fmla="*/ 124 h 148"/>
                      <a:gd name="T28" fmla="*/ 140 w 142"/>
                      <a:gd name="T29" fmla="*/ 130 h 148"/>
                      <a:gd name="T30" fmla="*/ 132 w 142"/>
                      <a:gd name="T31" fmla="*/ 132 h 148"/>
                      <a:gd name="T32" fmla="*/ 122 w 142"/>
                      <a:gd name="T33" fmla="*/ 140 h 148"/>
                      <a:gd name="T34" fmla="*/ 122 w 142"/>
                      <a:gd name="T35" fmla="*/ 148 h 148"/>
                      <a:gd name="T36" fmla="*/ 90 w 142"/>
                      <a:gd name="T37" fmla="*/ 148 h 148"/>
                      <a:gd name="T38" fmla="*/ 76 w 142"/>
                      <a:gd name="T39" fmla="*/ 136 h 148"/>
                      <a:gd name="T40" fmla="*/ 68 w 142"/>
                      <a:gd name="T41" fmla="*/ 136 h 148"/>
                      <a:gd name="T42" fmla="*/ 58 w 142"/>
                      <a:gd name="T43" fmla="*/ 120 h 148"/>
                      <a:gd name="T44" fmla="*/ 22 w 142"/>
                      <a:gd name="T45" fmla="*/ 100 h 148"/>
                      <a:gd name="T46" fmla="*/ 2 w 142"/>
                      <a:gd name="T47" fmla="*/ 96 h 148"/>
                      <a:gd name="T48" fmla="*/ 0 w 142"/>
                      <a:gd name="T49" fmla="*/ 72 h 148"/>
                      <a:gd name="T50" fmla="*/ 32 w 142"/>
                      <a:gd name="T51" fmla="*/ 52 h 148"/>
                      <a:gd name="T52" fmla="*/ 36 w 142"/>
                      <a:gd name="T53" fmla="*/ 20 h 148"/>
                      <a:gd name="T54" fmla="*/ 50 w 142"/>
                      <a:gd name="T55" fmla="*/ 10 h 148"/>
                      <a:gd name="T56" fmla="*/ 50 w 142"/>
                      <a:gd name="T57" fmla="*/ 6 h 148"/>
                      <a:gd name="T58" fmla="*/ 60 w 142"/>
                      <a:gd name="T59" fmla="*/ 0 h 148"/>
                      <a:gd name="T60" fmla="*/ 88 w 142"/>
                      <a:gd name="T61" fmla="*/ 6 h 148"/>
                      <a:gd name="T62" fmla="*/ 90 w 142"/>
                      <a:gd name="T63" fmla="*/ 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8">
                        <a:moveTo>
                          <a:pt x="90" y="2"/>
                        </a:moveTo>
                        <a:lnTo>
                          <a:pt x="94" y="10"/>
                        </a:lnTo>
                        <a:lnTo>
                          <a:pt x="106" y="28"/>
                        </a:lnTo>
                        <a:lnTo>
                          <a:pt x="114" y="30"/>
                        </a:lnTo>
                        <a:lnTo>
                          <a:pt x="110" y="36"/>
                        </a:lnTo>
                        <a:lnTo>
                          <a:pt x="112" y="44"/>
                        </a:lnTo>
                        <a:lnTo>
                          <a:pt x="106" y="48"/>
                        </a:lnTo>
                        <a:lnTo>
                          <a:pt x="100" y="62"/>
                        </a:lnTo>
                        <a:lnTo>
                          <a:pt x="112" y="74"/>
                        </a:lnTo>
                        <a:lnTo>
                          <a:pt x="118" y="84"/>
                        </a:lnTo>
                        <a:lnTo>
                          <a:pt x="132" y="90"/>
                        </a:lnTo>
                        <a:lnTo>
                          <a:pt x="140" y="98"/>
                        </a:lnTo>
                        <a:lnTo>
                          <a:pt x="136" y="112"/>
                        </a:lnTo>
                        <a:lnTo>
                          <a:pt x="142" y="124"/>
                        </a:lnTo>
                        <a:lnTo>
                          <a:pt x="140" y="130"/>
                        </a:lnTo>
                        <a:lnTo>
                          <a:pt x="132" y="132"/>
                        </a:lnTo>
                        <a:lnTo>
                          <a:pt x="122" y="140"/>
                        </a:lnTo>
                        <a:lnTo>
                          <a:pt x="122" y="148"/>
                        </a:lnTo>
                        <a:lnTo>
                          <a:pt x="90" y="148"/>
                        </a:lnTo>
                        <a:lnTo>
                          <a:pt x="76" y="136"/>
                        </a:lnTo>
                        <a:lnTo>
                          <a:pt x="68" y="136"/>
                        </a:lnTo>
                        <a:lnTo>
                          <a:pt x="58" y="120"/>
                        </a:lnTo>
                        <a:lnTo>
                          <a:pt x="22" y="100"/>
                        </a:lnTo>
                        <a:lnTo>
                          <a:pt x="2" y="96"/>
                        </a:lnTo>
                        <a:lnTo>
                          <a:pt x="0" y="72"/>
                        </a:lnTo>
                        <a:lnTo>
                          <a:pt x="32" y="52"/>
                        </a:lnTo>
                        <a:lnTo>
                          <a:pt x="36" y="20"/>
                        </a:lnTo>
                        <a:lnTo>
                          <a:pt x="50" y="10"/>
                        </a:lnTo>
                        <a:lnTo>
                          <a:pt x="50" y="6"/>
                        </a:lnTo>
                        <a:lnTo>
                          <a:pt x="60" y="0"/>
                        </a:lnTo>
                        <a:lnTo>
                          <a:pt x="88" y="6"/>
                        </a:lnTo>
                        <a:lnTo>
                          <a:pt x="90" y="2"/>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sp>
                <p:nvSpPr>
                  <p:cNvPr id="537" name="Freeform 214"/>
                  <p:cNvSpPr>
                    <a:spLocks/>
                  </p:cNvSpPr>
                  <p:nvPr/>
                </p:nvSpPr>
                <p:spPr bwMode="gray">
                  <a:xfrm>
                    <a:off x="3306" y="1950"/>
                    <a:ext cx="251" cy="211"/>
                  </a:xfrm>
                  <a:custGeom>
                    <a:avLst/>
                    <a:gdLst>
                      <a:gd name="T0" fmla="*/ 80 w 306"/>
                      <a:gd name="T1" fmla="*/ 38 h 258"/>
                      <a:gd name="T2" fmla="*/ 112 w 306"/>
                      <a:gd name="T3" fmla="*/ 56 h 258"/>
                      <a:gd name="T4" fmla="*/ 156 w 306"/>
                      <a:gd name="T5" fmla="*/ 48 h 258"/>
                      <a:gd name="T6" fmla="*/ 204 w 306"/>
                      <a:gd name="T7" fmla="*/ 28 h 258"/>
                      <a:gd name="T8" fmla="*/ 256 w 306"/>
                      <a:gd name="T9" fmla="*/ 52 h 258"/>
                      <a:gd name="T10" fmla="*/ 274 w 306"/>
                      <a:gd name="T11" fmla="*/ 78 h 258"/>
                      <a:gd name="T12" fmla="*/ 262 w 306"/>
                      <a:gd name="T13" fmla="*/ 126 h 258"/>
                      <a:gd name="T14" fmla="*/ 282 w 306"/>
                      <a:gd name="T15" fmla="*/ 150 h 258"/>
                      <a:gd name="T16" fmla="*/ 266 w 306"/>
                      <a:gd name="T17" fmla="*/ 176 h 258"/>
                      <a:gd name="T18" fmla="*/ 286 w 306"/>
                      <a:gd name="T19" fmla="*/ 202 h 258"/>
                      <a:gd name="T20" fmla="*/ 298 w 306"/>
                      <a:gd name="T21" fmla="*/ 224 h 258"/>
                      <a:gd name="T22" fmla="*/ 306 w 306"/>
                      <a:gd name="T23" fmla="*/ 232 h 258"/>
                      <a:gd name="T24" fmla="*/ 278 w 306"/>
                      <a:gd name="T25" fmla="*/ 242 h 258"/>
                      <a:gd name="T26" fmla="*/ 236 w 306"/>
                      <a:gd name="T27" fmla="*/ 254 h 258"/>
                      <a:gd name="T28" fmla="*/ 206 w 306"/>
                      <a:gd name="T29" fmla="*/ 230 h 258"/>
                      <a:gd name="T30" fmla="*/ 188 w 306"/>
                      <a:gd name="T31" fmla="*/ 224 h 258"/>
                      <a:gd name="T32" fmla="*/ 164 w 306"/>
                      <a:gd name="T33" fmla="*/ 234 h 258"/>
                      <a:gd name="T34" fmla="*/ 118 w 306"/>
                      <a:gd name="T35" fmla="*/ 206 h 258"/>
                      <a:gd name="T36" fmla="*/ 98 w 306"/>
                      <a:gd name="T37" fmla="*/ 176 h 258"/>
                      <a:gd name="T38" fmla="*/ 70 w 306"/>
                      <a:gd name="T39" fmla="*/ 176 h 258"/>
                      <a:gd name="T40" fmla="*/ 62 w 306"/>
                      <a:gd name="T41" fmla="*/ 166 h 258"/>
                      <a:gd name="T42" fmla="*/ 60 w 306"/>
                      <a:gd name="T43" fmla="*/ 140 h 258"/>
                      <a:gd name="T44" fmla="*/ 38 w 306"/>
                      <a:gd name="T45" fmla="*/ 126 h 258"/>
                      <a:gd name="T46" fmla="*/ 26 w 306"/>
                      <a:gd name="T47" fmla="*/ 90 h 258"/>
                      <a:gd name="T48" fmla="*/ 30 w 306"/>
                      <a:gd name="T49" fmla="*/ 78 h 258"/>
                      <a:gd name="T50" fmla="*/ 26 w 306"/>
                      <a:gd name="T51" fmla="*/ 70 h 258"/>
                      <a:gd name="T52" fmla="*/ 10 w 306"/>
                      <a:gd name="T53" fmla="*/ 44 h 258"/>
                      <a:gd name="T54" fmla="*/ 4 w 306"/>
                      <a:gd name="T55" fmla="*/ 24 h 258"/>
                      <a:gd name="T56" fmla="*/ 0 w 306"/>
                      <a:gd name="T57" fmla="*/ 8 h 258"/>
                      <a:gd name="T58" fmla="*/ 10 w 306"/>
                      <a:gd name="T59" fmla="*/ 2 h 258"/>
                      <a:gd name="T60" fmla="*/ 32 w 306"/>
                      <a:gd name="T61" fmla="*/ 18 h 258"/>
                      <a:gd name="T62" fmla="*/ 42 w 306"/>
                      <a:gd name="T63" fmla="*/ 14 h 258"/>
                      <a:gd name="T64" fmla="*/ 60 w 306"/>
                      <a:gd name="T65" fmla="*/ 0 h 258"/>
                      <a:gd name="T66" fmla="*/ 64 w 306"/>
                      <a:gd name="T67" fmla="*/ 10 h 258"/>
                      <a:gd name="T68" fmla="*/ 62 w 306"/>
                      <a:gd name="T69" fmla="*/ 18 h 258"/>
                      <a:gd name="T70" fmla="*/ 76 w 306"/>
                      <a:gd name="T71" fmla="*/ 2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6" h="258">
                        <a:moveTo>
                          <a:pt x="76" y="24"/>
                        </a:moveTo>
                        <a:lnTo>
                          <a:pt x="80" y="38"/>
                        </a:lnTo>
                        <a:lnTo>
                          <a:pt x="100" y="48"/>
                        </a:lnTo>
                        <a:lnTo>
                          <a:pt x="112" y="56"/>
                        </a:lnTo>
                        <a:lnTo>
                          <a:pt x="142" y="56"/>
                        </a:lnTo>
                        <a:lnTo>
                          <a:pt x="156" y="48"/>
                        </a:lnTo>
                        <a:lnTo>
                          <a:pt x="178" y="32"/>
                        </a:lnTo>
                        <a:lnTo>
                          <a:pt x="204" y="28"/>
                        </a:lnTo>
                        <a:lnTo>
                          <a:pt x="226" y="36"/>
                        </a:lnTo>
                        <a:lnTo>
                          <a:pt x="256" y="52"/>
                        </a:lnTo>
                        <a:lnTo>
                          <a:pt x="272" y="56"/>
                        </a:lnTo>
                        <a:lnTo>
                          <a:pt x="274" y="78"/>
                        </a:lnTo>
                        <a:lnTo>
                          <a:pt x="264" y="98"/>
                        </a:lnTo>
                        <a:lnTo>
                          <a:pt x="262" y="126"/>
                        </a:lnTo>
                        <a:lnTo>
                          <a:pt x="268" y="150"/>
                        </a:lnTo>
                        <a:lnTo>
                          <a:pt x="282" y="150"/>
                        </a:lnTo>
                        <a:lnTo>
                          <a:pt x="280" y="162"/>
                        </a:lnTo>
                        <a:lnTo>
                          <a:pt x="266" y="176"/>
                        </a:lnTo>
                        <a:lnTo>
                          <a:pt x="272" y="186"/>
                        </a:lnTo>
                        <a:lnTo>
                          <a:pt x="286" y="202"/>
                        </a:lnTo>
                        <a:lnTo>
                          <a:pt x="298" y="212"/>
                        </a:lnTo>
                        <a:lnTo>
                          <a:pt x="298" y="224"/>
                        </a:lnTo>
                        <a:lnTo>
                          <a:pt x="306" y="224"/>
                        </a:lnTo>
                        <a:lnTo>
                          <a:pt x="306" y="232"/>
                        </a:lnTo>
                        <a:lnTo>
                          <a:pt x="292" y="234"/>
                        </a:lnTo>
                        <a:lnTo>
                          <a:pt x="278" y="242"/>
                        </a:lnTo>
                        <a:lnTo>
                          <a:pt x="278" y="258"/>
                        </a:lnTo>
                        <a:lnTo>
                          <a:pt x="236" y="254"/>
                        </a:lnTo>
                        <a:lnTo>
                          <a:pt x="208" y="246"/>
                        </a:lnTo>
                        <a:lnTo>
                          <a:pt x="206" y="230"/>
                        </a:lnTo>
                        <a:lnTo>
                          <a:pt x="196" y="222"/>
                        </a:lnTo>
                        <a:lnTo>
                          <a:pt x="188" y="224"/>
                        </a:lnTo>
                        <a:lnTo>
                          <a:pt x="178" y="232"/>
                        </a:lnTo>
                        <a:lnTo>
                          <a:pt x="164" y="234"/>
                        </a:lnTo>
                        <a:lnTo>
                          <a:pt x="138" y="224"/>
                        </a:lnTo>
                        <a:lnTo>
                          <a:pt x="118" y="206"/>
                        </a:lnTo>
                        <a:lnTo>
                          <a:pt x="104" y="188"/>
                        </a:lnTo>
                        <a:lnTo>
                          <a:pt x="98" y="176"/>
                        </a:lnTo>
                        <a:lnTo>
                          <a:pt x="80" y="172"/>
                        </a:lnTo>
                        <a:lnTo>
                          <a:pt x="70" y="176"/>
                        </a:lnTo>
                        <a:lnTo>
                          <a:pt x="60" y="172"/>
                        </a:lnTo>
                        <a:lnTo>
                          <a:pt x="62" y="166"/>
                        </a:lnTo>
                        <a:lnTo>
                          <a:pt x="56" y="154"/>
                        </a:lnTo>
                        <a:lnTo>
                          <a:pt x="60" y="140"/>
                        </a:lnTo>
                        <a:lnTo>
                          <a:pt x="48" y="130"/>
                        </a:lnTo>
                        <a:lnTo>
                          <a:pt x="38" y="126"/>
                        </a:lnTo>
                        <a:lnTo>
                          <a:pt x="20" y="104"/>
                        </a:lnTo>
                        <a:lnTo>
                          <a:pt x="26" y="90"/>
                        </a:lnTo>
                        <a:lnTo>
                          <a:pt x="32" y="86"/>
                        </a:lnTo>
                        <a:lnTo>
                          <a:pt x="30" y="78"/>
                        </a:lnTo>
                        <a:lnTo>
                          <a:pt x="34" y="72"/>
                        </a:lnTo>
                        <a:lnTo>
                          <a:pt x="26" y="70"/>
                        </a:lnTo>
                        <a:lnTo>
                          <a:pt x="16" y="54"/>
                        </a:lnTo>
                        <a:lnTo>
                          <a:pt x="10" y="44"/>
                        </a:lnTo>
                        <a:lnTo>
                          <a:pt x="6" y="34"/>
                        </a:lnTo>
                        <a:lnTo>
                          <a:pt x="4" y="24"/>
                        </a:lnTo>
                        <a:lnTo>
                          <a:pt x="2" y="16"/>
                        </a:lnTo>
                        <a:lnTo>
                          <a:pt x="0" y="8"/>
                        </a:lnTo>
                        <a:lnTo>
                          <a:pt x="2" y="4"/>
                        </a:lnTo>
                        <a:lnTo>
                          <a:pt x="10" y="2"/>
                        </a:lnTo>
                        <a:lnTo>
                          <a:pt x="24" y="14"/>
                        </a:lnTo>
                        <a:lnTo>
                          <a:pt x="32" y="18"/>
                        </a:lnTo>
                        <a:lnTo>
                          <a:pt x="34" y="12"/>
                        </a:lnTo>
                        <a:lnTo>
                          <a:pt x="42" y="14"/>
                        </a:lnTo>
                        <a:lnTo>
                          <a:pt x="48" y="10"/>
                        </a:lnTo>
                        <a:lnTo>
                          <a:pt x="60" y="0"/>
                        </a:lnTo>
                        <a:lnTo>
                          <a:pt x="64" y="2"/>
                        </a:lnTo>
                        <a:lnTo>
                          <a:pt x="64" y="10"/>
                        </a:lnTo>
                        <a:lnTo>
                          <a:pt x="68" y="16"/>
                        </a:lnTo>
                        <a:lnTo>
                          <a:pt x="62" y="18"/>
                        </a:lnTo>
                        <a:lnTo>
                          <a:pt x="68" y="24"/>
                        </a:lnTo>
                        <a:lnTo>
                          <a:pt x="76" y="24"/>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grpSp>
                <p:nvGrpSpPr>
                  <p:cNvPr id="538" name="Group 291"/>
                  <p:cNvGrpSpPr>
                    <a:grpSpLocks/>
                  </p:cNvGrpSpPr>
                  <p:nvPr/>
                </p:nvGrpSpPr>
                <p:grpSpPr bwMode="auto">
                  <a:xfrm>
                    <a:off x="2564" y="1987"/>
                    <a:ext cx="947" cy="365"/>
                    <a:chOff x="2564" y="1987"/>
                    <a:chExt cx="947" cy="365"/>
                  </a:xfrm>
                  <a:grpFill/>
                </p:grpSpPr>
                <p:grpSp>
                  <p:nvGrpSpPr>
                    <p:cNvPr id="539" name="Group 290"/>
                    <p:cNvGrpSpPr>
                      <a:grpSpLocks/>
                    </p:cNvGrpSpPr>
                    <p:nvPr/>
                  </p:nvGrpSpPr>
                  <p:grpSpPr bwMode="auto">
                    <a:xfrm>
                      <a:off x="2564" y="1987"/>
                      <a:ext cx="631" cy="259"/>
                      <a:chOff x="2564" y="1987"/>
                      <a:chExt cx="631" cy="259"/>
                    </a:xfrm>
                    <a:grpFill/>
                  </p:grpSpPr>
                  <p:sp>
                    <p:nvSpPr>
                      <p:cNvPr id="544" name="Freeform 91"/>
                      <p:cNvSpPr>
                        <a:spLocks/>
                      </p:cNvSpPr>
                      <p:nvPr/>
                    </p:nvSpPr>
                    <p:spPr bwMode="gray">
                      <a:xfrm>
                        <a:off x="3054" y="2067"/>
                        <a:ext cx="141" cy="141"/>
                      </a:xfrm>
                      <a:custGeom>
                        <a:avLst/>
                        <a:gdLst>
                          <a:gd name="T0" fmla="*/ 6 w 172"/>
                          <a:gd name="T1" fmla="*/ 0 h 172"/>
                          <a:gd name="T2" fmla="*/ 16 w 172"/>
                          <a:gd name="T3" fmla="*/ 4 h 172"/>
                          <a:gd name="T4" fmla="*/ 24 w 172"/>
                          <a:gd name="T5" fmla="*/ 2 h 172"/>
                          <a:gd name="T6" fmla="*/ 48 w 172"/>
                          <a:gd name="T7" fmla="*/ 12 h 172"/>
                          <a:gd name="T8" fmla="*/ 66 w 172"/>
                          <a:gd name="T9" fmla="*/ 16 h 172"/>
                          <a:gd name="T10" fmla="*/ 80 w 172"/>
                          <a:gd name="T11" fmla="*/ 14 h 172"/>
                          <a:gd name="T12" fmla="*/ 90 w 172"/>
                          <a:gd name="T13" fmla="*/ 8 h 172"/>
                          <a:gd name="T14" fmla="*/ 112 w 172"/>
                          <a:gd name="T15" fmla="*/ 6 h 172"/>
                          <a:gd name="T16" fmla="*/ 122 w 172"/>
                          <a:gd name="T17" fmla="*/ 12 h 172"/>
                          <a:gd name="T18" fmla="*/ 134 w 172"/>
                          <a:gd name="T19" fmla="*/ 10 h 172"/>
                          <a:gd name="T20" fmla="*/ 150 w 172"/>
                          <a:gd name="T21" fmla="*/ 12 h 172"/>
                          <a:gd name="T22" fmla="*/ 154 w 172"/>
                          <a:gd name="T23" fmla="*/ 20 h 172"/>
                          <a:gd name="T24" fmla="*/ 162 w 172"/>
                          <a:gd name="T25" fmla="*/ 40 h 172"/>
                          <a:gd name="T26" fmla="*/ 158 w 172"/>
                          <a:gd name="T27" fmla="*/ 44 h 172"/>
                          <a:gd name="T28" fmla="*/ 152 w 172"/>
                          <a:gd name="T29" fmla="*/ 56 h 172"/>
                          <a:gd name="T30" fmla="*/ 150 w 172"/>
                          <a:gd name="T31" fmla="*/ 66 h 172"/>
                          <a:gd name="T32" fmla="*/ 146 w 172"/>
                          <a:gd name="T33" fmla="*/ 70 h 172"/>
                          <a:gd name="T34" fmla="*/ 140 w 172"/>
                          <a:gd name="T35" fmla="*/ 60 h 172"/>
                          <a:gd name="T36" fmla="*/ 136 w 172"/>
                          <a:gd name="T37" fmla="*/ 48 h 172"/>
                          <a:gd name="T38" fmla="*/ 130 w 172"/>
                          <a:gd name="T39" fmla="*/ 40 h 172"/>
                          <a:gd name="T40" fmla="*/ 126 w 172"/>
                          <a:gd name="T41" fmla="*/ 28 h 172"/>
                          <a:gd name="T42" fmla="*/ 122 w 172"/>
                          <a:gd name="T43" fmla="*/ 16 h 172"/>
                          <a:gd name="T44" fmla="*/ 122 w 172"/>
                          <a:gd name="T45" fmla="*/ 24 h 172"/>
                          <a:gd name="T46" fmla="*/ 124 w 172"/>
                          <a:gd name="T47" fmla="*/ 42 h 172"/>
                          <a:gd name="T48" fmla="*/ 128 w 172"/>
                          <a:gd name="T49" fmla="*/ 54 h 172"/>
                          <a:gd name="T50" fmla="*/ 136 w 172"/>
                          <a:gd name="T51" fmla="*/ 64 h 172"/>
                          <a:gd name="T52" fmla="*/ 142 w 172"/>
                          <a:gd name="T53" fmla="*/ 72 h 172"/>
                          <a:gd name="T54" fmla="*/ 150 w 172"/>
                          <a:gd name="T55" fmla="*/ 96 h 172"/>
                          <a:gd name="T56" fmla="*/ 170 w 172"/>
                          <a:gd name="T57" fmla="*/ 130 h 172"/>
                          <a:gd name="T58" fmla="*/ 172 w 172"/>
                          <a:gd name="T59" fmla="*/ 136 h 172"/>
                          <a:gd name="T60" fmla="*/ 172 w 172"/>
                          <a:gd name="T61" fmla="*/ 152 h 172"/>
                          <a:gd name="T62" fmla="*/ 164 w 172"/>
                          <a:gd name="T63" fmla="*/ 152 h 172"/>
                          <a:gd name="T64" fmla="*/ 144 w 172"/>
                          <a:gd name="T65" fmla="*/ 172 h 172"/>
                          <a:gd name="T66" fmla="*/ 134 w 172"/>
                          <a:gd name="T67" fmla="*/ 166 h 172"/>
                          <a:gd name="T68" fmla="*/ 6 w 172"/>
                          <a:gd name="T69" fmla="*/ 164 h 172"/>
                          <a:gd name="T70" fmla="*/ 6 w 172"/>
                          <a:gd name="T71" fmla="*/ 38 h 172"/>
                          <a:gd name="T72" fmla="*/ 2 w 172"/>
                          <a:gd name="T73" fmla="*/ 36 h 172"/>
                          <a:gd name="T74" fmla="*/ 0 w 172"/>
                          <a:gd name="T75" fmla="*/ 24 h 172"/>
                          <a:gd name="T76" fmla="*/ 6 w 172"/>
                          <a:gd name="T77" fmla="*/ 20 h 172"/>
                          <a:gd name="T78" fmla="*/ 6 w 172"/>
                          <a:gd name="T7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172">
                            <a:moveTo>
                              <a:pt x="6" y="0"/>
                            </a:moveTo>
                            <a:lnTo>
                              <a:pt x="16" y="4"/>
                            </a:lnTo>
                            <a:lnTo>
                              <a:pt x="24" y="2"/>
                            </a:lnTo>
                            <a:lnTo>
                              <a:pt x="48" y="12"/>
                            </a:lnTo>
                            <a:lnTo>
                              <a:pt x="66" y="16"/>
                            </a:lnTo>
                            <a:lnTo>
                              <a:pt x="80" y="14"/>
                            </a:lnTo>
                            <a:lnTo>
                              <a:pt x="90" y="8"/>
                            </a:lnTo>
                            <a:lnTo>
                              <a:pt x="112" y="6"/>
                            </a:lnTo>
                            <a:lnTo>
                              <a:pt x="122" y="12"/>
                            </a:lnTo>
                            <a:lnTo>
                              <a:pt x="134" y="10"/>
                            </a:lnTo>
                            <a:lnTo>
                              <a:pt x="150" y="12"/>
                            </a:lnTo>
                            <a:lnTo>
                              <a:pt x="154" y="20"/>
                            </a:lnTo>
                            <a:lnTo>
                              <a:pt x="162" y="40"/>
                            </a:lnTo>
                            <a:lnTo>
                              <a:pt x="158" y="44"/>
                            </a:lnTo>
                            <a:lnTo>
                              <a:pt x="152" y="56"/>
                            </a:lnTo>
                            <a:lnTo>
                              <a:pt x="150" y="66"/>
                            </a:lnTo>
                            <a:lnTo>
                              <a:pt x="146" y="70"/>
                            </a:lnTo>
                            <a:lnTo>
                              <a:pt x="140" y="60"/>
                            </a:lnTo>
                            <a:lnTo>
                              <a:pt x="136" y="48"/>
                            </a:lnTo>
                            <a:lnTo>
                              <a:pt x="130" y="40"/>
                            </a:lnTo>
                            <a:lnTo>
                              <a:pt x="126" y="28"/>
                            </a:lnTo>
                            <a:lnTo>
                              <a:pt x="122" y="16"/>
                            </a:lnTo>
                            <a:lnTo>
                              <a:pt x="122" y="24"/>
                            </a:lnTo>
                            <a:lnTo>
                              <a:pt x="124" y="42"/>
                            </a:lnTo>
                            <a:lnTo>
                              <a:pt x="128" y="54"/>
                            </a:lnTo>
                            <a:lnTo>
                              <a:pt x="136" y="64"/>
                            </a:lnTo>
                            <a:lnTo>
                              <a:pt x="142" y="72"/>
                            </a:lnTo>
                            <a:lnTo>
                              <a:pt x="150" y="96"/>
                            </a:lnTo>
                            <a:lnTo>
                              <a:pt x="170" y="130"/>
                            </a:lnTo>
                            <a:lnTo>
                              <a:pt x="172" y="136"/>
                            </a:lnTo>
                            <a:lnTo>
                              <a:pt x="172" y="152"/>
                            </a:lnTo>
                            <a:lnTo>
                              <a:pt x="164" y="152"/>
                            </a:lnTo>
                            <a:lnTo>
                              <a:pt x="144" y="172"/>
                            </a:lnTo>
                            <a:lnTo>
                              <a:pt x="134" y="166"/>
                            </a:lnTo>
                            <a:lnTo>
                              <a:pt x="6" y="164"/>
                            </a:lnTo>
                            <a:lnTo>
                              <a:pt x="6" y="38"/>
                            </a:lnTo>
                            <a:lnTo>
                              <a:pt x="2" y="36"/>
                            </a:lnTo>
                            <a:lnTo>
                              <a:pt x="0" y="24"/>
                            </a:lnTo>
                            <a:lnTo>
                              <a:pt x="6" y="20"/>
                            </a:lnTo>
                            <a:lnTo>
                              <a:pt x="6" y="0"/>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grpSp>
                    <p:nvGrpSpPr>
                      <p:cNvPr id="545" name="Group 289"/>
                      <p:cNvGrpSpPr>
                        <a:grpSpLocks/>
                      </p:cNvGrpSpPr>
                      <p:nvPr/>
                    </p:nvGrpSpPr>
                    <p:grpSpPr bwMode="auto">
                      <a:xfrm>
                        <a:off x="2564" y="1987"/>
                        <a:ext cx="495" cy="259"/>
                        <a:chOff x="2564" y="1987"/>
                        <a:chExt cx="495" cy="259"/>
                      </a:xfrm>
                      <a:grpFill/>
                    </p:grpSpPr>
                    <p:sp>
                      <p:nvSpPr>
                        <p:cNvPr id="546" name="Freeform 92"/>
                        <p:cNvSpPr>
                          <a:spLocks/>
                        </p:cNvSpPr>
                        <p:nvPr/>
                      </p:nvSpPr>
                      <p:spPr bwMode="gray">
                        <a:xfrm>
                          <a:off x="2855" y="2048"/>
                          <a:ext cx="204" cy="182"/>
                        </a:xfrm>
                        <a:custGeom>
                          <a:avLst/>
                          <a:gdLst>
                            <a:gd name="T0" fmla="*/ 35 w 249"/>
                            <a:gd name="T1" fmla="*/ 0 h 222"/>
                            <a:gd name="T2" fmla="*/ 51 w 249"/>
                            <a:gd name="T3" fmla="*/ 4 h 222"/>
                            <a:gd name="T4" fmla="*/ 79 w 249"/>
                            <a:gd name="T5" fmla="*/ 8 h 222"/>
                            <a:gd name="T6" fmla="*/ 93 w 249"/>
                            <a:gd name="T7" fmla="*/ 16 h 222"/>
                            <a:gd name="T8" fmla="*/ 99 w 249"/>
                            <a:gd name="T9" fmla="*/ 28 h 222"/>
                            <a:gd name="T10" fmla="*/ 107 w 249"/>
                            <a:gd name="T11" fmla="*/ 34 h 222"/>
                            <a:gd name="T12" fmla="*/ 125 w 249"/>
                            <a:gd name="T13" fmla="*/ 34 h 222"/>
                            <a:gd name="T14" fmla="*/ 137 w 249"/>
                            <a:gd name="T15" fmla="*/ 42 h 222"/>
                            <a:gd name="T16" fmla="*/ 157 w 249"/>
                            <a:gd name="T17" fmla="*/ 54 h 222"/>
                            <a:gd name="T18" fmla="*/ 171 w 249"/>
                            <a:gd name="T19" fmla="*/ 40 h 222"/>
                            <a:gd name="T20" fmla="*/ 173 w 249"/>
                            <a:gd name="T21" fmla="*/ 30 h 222"/>
                            <a:gd name="T22" fmla="*/ 167 w 249"/>
                            <a:gd name="T23" fmla="*/ 22 h 222"/>
                            <a:gd name="T24" fmla="*/ 177 w 249"/>
                            <a:gd name="T25" fmla="*/ 12 h 222"/>
                            <a:gd name="T26" fmla="*/ 191 w 249"/>
                            <a:gd name="T27" fmla="*/ 6 h 222"/>
                            <a:gd name="T28" fmla="*/ 209 w 249"/>
                            <a:gd name="T29" fmla="*/ 8 h 222"/>
                            <a:gd name="T30" fmla="*/ 223 w 249"/>
                            <a:gd name="T31" fmla="*/ 16 h 222"/>
                            <a:gd name="T32" fmla="*/ 237 w 249"/>
                            <a:gd name="T33" fmla="*/ 22 h 222"/>
                            <a:gd name="T34" fmla="*/ 249 w 249"/>
                            <a:gd name="T35" fmla="*/ 24 h 222"/>
                            <a:gd name="T36" fmla="*/ 249 w 249"/>
                            <a:gd name="T37" fmla="*/ 44 h 222"/>
                            <a:gd name="T38" fmla="*/ 243 w 249"/>
                            <a:gd name="T39" fmla="*/ 48 h 222"/>
                            <a:gd name="T40" fmla="*/ 245 w 249"/>
                            <a:gd name="T41" fmla="*/ 60 h 222"/>
                            <a:gd name="T42" fmla="*/ 249 w 249"/>
                            <a:gd name="T43" fmla="*/ 62 h 222"/>
                            <a:gd name="T44" fmla="*/ 249 w 249"/>
                            <a:gd name="T45" fmla="*/ 188 h 222"/>
                            <a:gd name="T46" fmla="*/ 249 w 249"/>
                            <a:gd name="T47" fmla="*/ 222 h 222"/>
                            <a:gd name="T48" fmla="*/ 231 w 249"/>
                            <a:gd name="T49" fmla="*/ 222 h 222"/>
                            <a:gd name="T50" fmla="*/ 97 w 249"/>
                            <a:gd name="T51" fmla="*/ 168 h 222"/>
                            <a:gd name="T52" fmla="*/ 91 w 249"/>
                            <a:gd name="T53" fmla="*/ 174 h 222"/>
                            <a:gd name="T54" fmla="*/ 79 w 249"/>
                            <a:gd name="T55" fmla="*/ 180 h 222"/>
                            <a:gd name="T56" fmla="*/ 69 w 249"/>
                            <a:gd name="T57" fmla="*/ 172 h 222"/>
                            <a:gd name="T58" fmla="*/ 59 w 249"/>
                            <a:gd name="T59" fmla="*/ 168 h 222"/>
                            <a:gd name="T60" fmla="*/ 43 w 249"/>
                            <a:gd name="T61" fmla="*/ 164 h 222"/>
                            <a:gd name="T62" fmla="*/ 37 w 249"/>
                            <a:gd name="T63" fmla="*/ 158 h 222"/>
                            <a:gd name="T64" fmla="*/ 33 w 249"/>
                            <a:gd name="T65" fmla="*/ 150 h 222"/>
                            <a:gd name="T66" fmla="*/ 14 w 249"/>
                            <a:gd name="T67" fmla="*/ 148 h 222"/>
                            <a:gd name="T68" fmla="*/ 8 w 249"/>
                            <a:gd name="T69" fmla="*/ 136 h 222"/>
                            <a:gd name="T70" fmla="*/ 4 w 249"/>
                            <a:gd name="T71" fmla="*/ 126 h 222"/>
                            <a:gd name="T72" fmla="*/ 0 w 249"/>
                            <a:gd name="T73" fmla="*/ 116 h 222"/>
                            <a:gd name="T74" fmla="*/ 8 w 249"/>
                            <a:gd name="T75" fmla="*/ 112 h 222"/>
                            <a:gd name="T76" fmla="*/ 8 w 249"/>
                            <a:gd name="T77" fmla="*/ 66 h 222"/>
                            <a:gd name="T78" fmla="*/ 4 w 249"/>
                            <a:gd name="T79" fmla="*/ 48 h 222"/>
                            <a:gd name="T80" fmla="*/ 12 w 249"/>
                            <a:gd name="T81" fmla="*/ 42 h 222"/>
                            <a:gd name="T82" fmla="*/ 12 w 249"/>
                            <a:gd name="T83" fmla="*/ 26 h 222"/>
                            <a:gd name="T84" fmla="*/ 33 w 249"/>
                            <a:gd name="T85" fmla="*/ 12 h 222"/>
                            <a:gd name="T86" fmla="*/ 35 w 249"/>
                            <a:gd name="T87" fmla="*/ 10 h 222"/>
                            <a:gd name="T88" fmla="*/ 35 w 249"/>
                            <a:gd name="T8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9" h="222">
                              <a:moveTo>
                                <a:pt x="35" y="0"/>
                              </a:moveTo>
                              <a:lnTo>
                                <a:pt x="51" y="4"/>
                              </a:lnTo>
                              <a:lnTo>
                                <a:pt x="79" y="8"/>
                              </a:lnTo>
                              <a:lnTo>
                                <a:pt x="93" y="16"/>
                              </a:lnTo>
                              <a:lnTo>
                                <a:pt x="99" y="28"/>
                              </a:lnTo>
                              <a:lnTo>
                                <a:pt x="107" y="34"/>
                              </a:lnTo>
                              <a:lnTo>
                                <a:pt x="125" y="34"/>
                              </a:lnTo>
                              <a:lnTo>
                                <a:pt x="137" y="42"/>
                              </a:lnTo>
                              <a:lnTo>
                                <a:pt x="157" y="54"/>
                              </a:lnTo>
                              <a:lnTo>
                                <a:pt x="171" y="40"/>
                              </a:lnTo>
                              <a:lnTo>
                                <a:pt x="173" y="30"/>
                              </a:lnTo>
                              <a:lnTo>
                                <a:pt x="167" y="22"/>
                              </a:lnTo>
                              <a:lnTo>
                                <a:pt x="177" y="12"/>
                              </a:lnTo>
                              <a:lnTo>
                                <a:pt x="191" y="6"/>
                              </a:lnTo>
                              <a:lnTo>
                                <a:pt x="209" y="8"/>
                              </a:lnTo>
                              <a:lnTo>
                                <a:pt x="223" y="16"/>
                              </a:lnTo>
                              <a:lnTo>
                                <a:pt x="237" y="22"/>
                              </a:lnTo>
                              <a:lnTo>
                                <a:pt x="249" y="24"/>
                              </a:lnTo>
                              <a:lnTo>
                                <a:pt x="249" y="44"/>
                              </a:lnTo>
                              <a:lnTo>
                                <a:pt x="243" y="48"/>
                              </a:lnTo>
                              <a:lnTo>
                                <a:pt x="245" y="60"/>
                              </a:lnTo>
                              <a:lnTo>
                                <a:pt x="249" y="62"/>
                              </a:lnTo>
                              <a:lnTo>
                                <a:pt x="249" y="188"/>
                              </a:lnTo>
                              <a:lnTo>
                                <a:pt x="249" y="222"/>
                              </a:lnTo>
                              <a:lnTo>
                                <a:pt x="231" y="222"/>
                              </a:lnTo>
                              <a:lnTo>
                                <a:pt x="97" y="168"/>
                              </a:lnTo>
                              <a:lnTo>
                                <a:pt x="91" y="174"/>
                              </a:lnTo>
                              <a:lnTo>
                                <a:pt x="79" y="180"/>
                              </a:lnTo>
                              <a:lnTo>
                                <a:pt x="69" y="172"/>
                              </a:lnTo>
                              <a:lnTo>
                                <a:pt x="59" y="168"/>
                              </a:lnTo>
                              <a:lnTo>
                                <a:pt x="43" y="164"/>
                              </a:lnTo>
                              <a:lnTo>
                                <a:pt x="37" y="158"/>
                              </a:lnTo>
                              <a:lnTo>
                                <a:pt x="33" y="150"/>
                              </a:lnTo>
                              <a:lnTo>
                                <a:pt x="14" y="148"/>
                              </a:lnTo>
                              <a:lnTo>
                                <a:pt x="8" y="136"/>
                              </a:lnTo>
                              <a:lnTo>
                                <a:pt x="4" y="126"/>
                              </a:lnTo>
                              <a:lnTo>
                                <a:pt x="0" y="116"/>
                              </a:lnTo>
                              <a:lnTo>
                                <a:pt x="8" y="112"/>
                              </a:lnTo>
                              <a:lnTo>
                                <a:pt x="8" y="66"/>
                              </a:lnTo>
                              <a:lnTo>
                                <a:pt x="4" y="48"/>
                              </a:lnTo>
                              <a:lnTo>
                                <a:pt x="12" y="42"/>
                              </a:lnTo>
                              <a:lnTo>
                                <a:pt x="12" y="26"/>
                              </a:lnTo>
                              <a:lnTo>
                                <a:pt x="33" y="12"/>
                              </a:lnTo>
                              <a:lnTo>
                                <a:pt x="35" y="10"/>
                              </a:lnTo>
                              <a:lnTo>
                                <a:pt x="35" y="0"/>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sp>
                      <p:nvSpPr>
                        <p:cNvPr id="547" name="Freeform 93"/>
                        <p:cNvSpPr>
                          <a:spLocks/>
                        </p:cNvSpPr>
                        <p:nvPr/>
                      </p:nvSpPr>
                      <p:spPr bwMode="gray">
                        <a:xfrm>
                          <a:off x="2830" y="1987"/>
                          <a:ext cx="54" cy="100"/>
                        </a:xfrm>
                        <a:custGeom>
                          <a:avLst/>
                          <a:gdLst>
                            <a:gd name="T0" fmla="*/ 16 w 65"/>
                            <a:gd name="T1" fmla="*/ 6 h 122"/>
                            <a:gd name="T2" fmla="*/ 30 w 65"/>
                            <a:gd name="T3" fmla="*/ 0 h 122"/>
                            <a:gd name="T4" fmla="*/ 38 w 65"/>
                            <a:gd name="T5" fmla="*/ 0 h 122"/>
                            <a:gd name="T6" fmla="*/ 42 w 65"/>
                            <a:gd name="T7" fmla="*/ 8 h 122"/>
                            <a:gd name="T8" fmla="*/ 48 w 65"/>
                            <a:gd name="T9" fmla="*/ 10 h 122"/>
                            <a:gd name="T10" fmla="*/ 54 w 65"/>
                            <a:gd name="T11" fmla="*/ 6 h 122"/>
                            <a:gd name="T12" fmla="*/ 58 w 65"/>
                            <a:gd name="T13" fmla="*/ 8 h 122"/>
                            <a:gd name="T14" fmla="*/ 56 w 65"/>
                            <a:gd name="T15" fmla="*/ 14 h 122"/>
                            <a:gd name="T16" fmla="*/ 50 w 65"/>
                            <a:gd name="T17" fmla="*/ 16 h 122"/>
                            <a:gd name="T18" fmla="*/ 46 w 65"/>
                            <a:gd name="T19" fmla="*/ 24 h 122"/>
                            <a:gd name="T20" fmla="*/ 50 w 65"/>
                            <a:gd name="T21" fmla="*/ 28 h 122"/>
                            <a:gd name="T22" fmla="*/ 58 w 65"/>
                            <a:gd name="T23" fmla="*/ 32 h 122"/>
                            <a:gd name="T24" fmla="*/ 58 w 65"/>
                            <a:gd name="T25" fmla="*/ 38 h 122"/>
                            <a:gd name="T26" fmla="*/ 52 w 65"/>
                            <a:gd name="T27" fmla="*/ 44 h 122"/>
                            <a:gd name="T28" fmla="*/ 46 w 65"/>
                            <a:gd name="T29" fmla="*/ 46 h 122"/>
                            <a:gd name="T30" fmla="*/ 40 w 65"/>
                            <a:gd name="T31" fmla="*/ 54 h 122"/>
                            <a:gd name="T32" fmla="*/ 44 w 65"/>
                            <a:gd name="T33" fmla="*/ 64 h 122"/>
                            <a:gd name="T34" fmla="*/ 54 w 65"/>
                            <a:gd name="T35" fmla="*/ 64 h 122"/>
                            <a:gd name="T36" fmla="*/ 58 w 65"/>
                            <a:gd name="T37" fmla="*/ 70 h 122"/>
                            <a:gd name="T38" fmla="*/ 65 w 65"/>
                            <a:gd name="T39" fmla="*/ 74 h 122"/>
                            <a:gd name="T40" fmla="*/ 65 w 65"/>
                            <a:gd name="T41" fmla="*/ 84 h 122"/>
                            <a:gd name="T42" fmla="*/ 42 w 65"/>
                            <a:gd name="T43" fmla="*/ 100 h 122"/>
                            <a:gd name="T44" fmla="*/ 42 w 65"/>
                            <a:gd name="T45" fmla="*/ 116 h 122"/>
                            <a:gd name="T46" fmla="*/ 34 w 65"/>
                            <a:gd name="T47" fmla="*/ 122 h 122"/>
                            <a:gd name="T48" fmla="*/ 28 w 65"/>
                            <a:gd name="T49" fmla="*/ 120 h 122"/>
                            <a:gd name="T50" fmla="*/ 26 w 65"/>
                            <a:gd name="T51" fmla="*/ 108 h 122"/>
                            <a:gd name="T52" fmla="*/ 24 w 65"/>
                            <a:gd name="T53" fmla="*/ 92 h 122"/>
                            <a:gd name="T54" fmla="*/ 10 w 65"/>
                            <a:gd name="T55" fmla="*/ 76 h 122"/>
                            <a:gd name="T56" fmla="*/ 0 w 65"/>
                            <a:gd name="T57" fmla="*/ 64 h 122"/>
                            <a:gd name="T58" fmla="*/ 0 w 65"/>
                            <a:gd name="T59" fmla="*/ 56 h 122"/>
                            <a:gd name="T60" fmla="*/ 12 w 65"/>
                            <a:gd name="T61" fmla="*/ 46 h 122"/>
                            <a:gd name="T62" fmla="*/ 12 w 65"/>
                            <a:gd name="T63" fmla="*/ 10 h 122"/>
                            <a:gd name="T64" fmla="*/ 16 w 65"/>
                            <a:gd name="T65" fmla="*/ 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 h="122">
                              <a:moveTo>
                                <a:pt x="16" y="6"/>
                              </a:moveTo>
                              <a:lnTo>
                                <a:pt x="30" y="0"/>
                              </a:lnTo>
                              <a:lnTo>
                                <a:pt x="38" y="0"/>
                              </a:lnTo>
                              <a:lnTo>
                                <a:pt x="42" y="8"/>
                              </a:lnTo>
                              <a:lnTo>
                                <a:pt x="48" y="10"/>
                              </a:lnTo>
                              <a:lnTo>
                                <a:pt x="54" y="6"/>
                              </a:lnTo>
                              <a:lnTo>
                                <a:pt x="58" y="8"/>
                              </a:lnTo>
                              <a:lnTo>
                                <a:pt x="56" y="14"/>
                              </a:lnTo>
                              <a:lnTo>
                                <a:pt x="50" y="16"/>
                              </a:lnTo>
                              <a:lnTo>
                                <a:pt x="46" y="24"/>
                              </a:lnTo>
                              <a:lnTo>
                                <a:pt x="50" y="28"/>
                              </a:lnTo>
                              <a:lnTo>
                                <a:pt x="58" y="32"/>
                              </a:lnTo>
                              <a:lnTo>
                                <a:pt x="58" y="38"/>
                              </a:lnTo>
                              <a:lnTo>
                                <a:pt x="52" y="44"/>
                              </a:lnTo>
                              <a:lnTo>
                                <a:pt x="46" y="46"/>
                              </a:lnTo>
                              <a:lnTo>
                                <a:pt x="40" y="54"/>
                              </a:lnTo>
                              <a:lnTo>
                                <a:pt x="44" y="64"/>
                              </a:lnTo>
                              <a:lnTo>
                                <a:pt x="54" y="64"/>
                              </a:lnTo>
                              <a:lnTo>
                                <a:pt x="58" y="70"/>
                              </a:lnTo>
                              <a:lnTo>
                                <a:pt x="65" y="74"/>
                              </a:lnTo>
                              <a:lnTo>
                                <a:pt x="65" y="84"/>
                              </a:lnTo>
                              <a:lnTo>
                                <a:pt x="42" y="100"/>
                              </a:lnTo>
                              <a:lnTo>
                                <a:pt x="42" y="116"/>
                              </a:lnTo>
                              <a:lnTo>
                                <a:pt x="34" y="122"/>
                              </a:lnTo>
                              <a:lnTo>
                                <a:pt x="28" y="120"/>
                              </a:lnTo>
                              <a:lnTo>
                                <a:pt x="26" y="108"/>
                              </a:lnTo>
                              <a:lnTo>
                                <a:pt x="24" y="92"/>
                              </a:lnTo>
                              <a:lnTo>
                                <a:pt x="10" y="76"/>
                              </a:lnTo>
                              <a:lnTo>
                                <a:pt x="0" y="64"/>
                              </a:lnTo>
                              <a:lnTo>
                                <a:pt x="0" y="56"/>
                              </a:lnTo>
                              <a:lnTo>
                                <a:pt x="12" y="46"/>
                              </a:lnTo>
                              <a:lnTo>
                                <a:pt x="12" y="10"/>
                              </a:lnTo>
                              <a:lnTo>
                                <a:pt x="16" y="6"/>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sp>
                      <p:nvSpPr>
                        <p:cNvPr id="548" name="Freeform 94"/>
                        <p:cNvSpPr>
                          <a:spLocks/>
                        </p:cNvSpPr>
                        <p:nvPr/>
                      </p:nvSpPr>
                      <p:spPr bwMode="gray">
                        <a:xfrm>
                          <a:off x="2619" y="1992"/>
                          <a:ext cx="271" cy="254"/>
                        </a:xfrm>
                        <a:custGeom>
                          <a:avLst/>
                          <a:gdLst>
                            <a:gd name="T0" fmla="*/ 0 w 331"/>
                            <a:gd name="T1" fmla="*/ 164 h 310"/>
                            <a:gd name="T2" fmla="*/ 0 w 331"/>
                            <a:gd name="T3" fmla="*/ 146 h 310"/>
                            <a:gd name="T4" fmla="*/ 32 w 331"/>
                            <a:gd name="T5" fmla="*/ 126 h 310"/>
                            <a:gd name="T6" fmla="*/ 54 w 331"/>
                            <a:gd name="T7" fmla="*/ 124 h 310"/>
                            <a:gd name="T8" fmla="*/ 78 w 331"/>
                            <a:gd name="T9" fmla="*/ 104 h 310"/>
                            <a:gd name="T10" fmla="*/ 80 w 331"/>
                            <a:gd name="T11" fmla="*/ 96 h 310"/>
                            <a:gd name="T12" fmla="*/ 96 w 331"/>
                            <a:gd name="T13" fmla="*/ 86 h 310"/>
                            <a:gd name="T14" fmla="*/ 120 w 331"/>
                            <a:gd name="T15" fmla="*/ 84 h 310"/>
                            <a:gd name="T16" fmla="*/ 120 w 331"/>
                            <a:gd name="T17" fmla="*/ 76 h 310"/>
                            <a:gd name="T18" fmla="*/ 112 w 331"/>
                            <a:gd name="T19" fmla="*/ 66 h 310"/>
                            <a:gd name="T20" fmla="*/ 112 w 331"/>
                            <a:gd name="T21" fmla="*/ 40 h 310"/>
                            <a:gd name="T22" fmla="*/ 110 w 331"/>
                            <a:gd name="T23" fmla="*/ 34 h 310"/>
                            <a:gd name="T24" fmla="*/ 126 w 331"/>
                            <a:gd name="T25" fmla="*/ 22 h 310"/>
                            <a:gd name="T26" fmla="*/ 138 w 331"/>
                            <a:gd name="T27" fmla="*/ 20 h 310"/>
                            <a:gd name="T28" fmla="*/ 154 w 331"/>
                            <a:gd name="T29" fmla="*/ 10 h 310"/>
                            <a:gd name="T30" fmla="*/ 180 w 331"/>
                            <a:gd name="T31" fmla="*/ 6 h 310"/>
                            <a:gd name="T32" fmla="*/ 204 w 331"/>
                            <a:gd name="T33" fmla="*/ 2 h 310"/>
                            <a:gd name="T34" fmla="*/ 218 w 331"/>
                            <a:gd name="T35" fmla="*/ 4 h 310"/>
                            <a:gd name="T36" fmla="*/ 226 w 331"/>
                            <a:gd name="T37" fmla="*/ 6 h 310"/>
                            <a:gd name="T38" fmla="*/ 238 w 331"/>
                            <a:gd name="T39" fmla="*/ 0 h 310"/>
                            <a:gd name="T40" fmla="*/ 254 w 331"/>
                            <a:gd name="T41" fmla="*/ 0 h 310"/>
                            <a:gd name="T42" fmla="*/ 262 w 331"/>
                            <a:gd name="T43" fmla="*/ 0 h 310"/>
                            <a:gd name="T44" fmla="*/ 270 w 331"/>
                            <a:gd name="T45" fmla="*/ 4 h 310"/>
                            <a:gd name="T46" fmla="*/ 270 w 331"/>
                            <a:gd name="T47" fmla="*/ 40 h 310"/>
                            <a:gd name="T48" fmla="*/ 258 w 331"/>
                            <a:gd name="T49" fmla="*/ 50 h 310"/>
                            <a:gd name="T50" fmla="*/ 258 w 331"/>
                            <a:gd name="T51" fmla="*/ 58 h 310"/>
                            <a:gd name="T52" fmla="*/ 282 w 331"/>
                            <a:gd name="T53" fmla="*/ 86 h 310"/>
                            <a:gd name="T54" fmla="*/ 286 w 331"/>
                            <a:gd name="T55" fmla="*/ 114 h 310"/>
                            <a:gd name="T56" fmla="*/ 292 w 331"/>
                            <a:gd name="T57" fmla="*/ 116 h 310"/>
                            <a:gd name="T58" fmla="*/ 294 w 331"/>
                            <a:gd name="T59" fmla="*/ 132 h 310"/>
                            <a:gd name="T60" fmla="*/ 296 w 331"/>
                            <a:gd name="T61" fmla="*/ 180 h 310"/>
                            <a:gd name="T62" fmla="*/ 288 w 331"/>
                            <a:gd name="T63" fmla="*/ 184 h 310"/>
                            <a:gd name="T64" fmla="*/ 292 w 331"/>
                            <a:gd name="T65" fmla="*/ 194 h 310"/>
                            <a:gd name="T66" fmla="*/ 302 w 331"/>
                            <a:gd name="T67" fmla="*/ 216 h 310"/>
                            <a:gd name="T68" fmla="*/ 321 w 331"/>
                            <a:gd name="T69" fmla="*/ 218 h 310"/>
                            <a:gd name="T70" fmla="*/ 325 w 331"/>
                            <a:gd name="T71" fmla="*/ 226 h 310"/>
                            <a:gd name="T72" fmla="*/ 331 w 331"/>
                            <a:gd name="T73" fmla="*/ 232 h 310"/>
                            <a:gd name="T74" fmla="*/ 264 w 331"/>
                            <a:gd name="T75" fmla="*/ 272 h 310"/>
                            <a:gd name="T76" fmla="*/ 226 w 331"/>
                            <a:gd name="T77" fmla="*/ 304 h 310"/>
                            <a:gd name="T78" fmla="*/ 206 w 331"/>
                            <a:gd name="T79" fmla="*/ 308 h 310"/>
                            <a:gd name="T80" fmla="*/ 188 w 331"/>
                            <a:gd name="T81" fmla="*/ 310 h 310"/>
                            <a:gd name="T82" fmla="*/ 190 w 331"/>
                            <a:gd name="T83" fmla="*/ 294 h 310"/>
                            <a:gd name="T84" fmla="*/ 170 w 331"/>
                            <a:gd name="T85" fmla="*/ 286 h 310"/>
                            <a:gd name="T86" fmla="*/ 160 w 331"/>
                            <a:gd name="T87" fmla="*/ 276 h 310"/>
                            <a:gd name="T88" fmla="*/ 0 w 331"/>
                            <a:gd name="T89" fmla="*/ 16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1" h="310">
                              <a:moveTo>
                                <a:pt x="0" y="164"/>
                              </a:moveTo>
                              <a:lnTo>
                                <a:pt x="0" y="146"/>
                              </a:lnTo>
                              <a:lnTo>
                                <a:pt x="32" y="126"/>
                              </a:lnTo>
                              <a:lnTo>
                                <a:pt x="54" y="124"/>
                              </a:lnTo>
                              <a:lnTo>
                                <a:pt x="78" y="104"/>
                              </a:lnTo>
                              <a:lnTo>
                                <a:pt x="80" y="96"/>
                              </a:lnTo>
                              <a:lnTo>
                                <a:pt x="96" y="86"/>
                              </a:lnTo>
                              <a:lnTo>
                                <a:pt x="120" y="84"/>
                              </a:lnTo>
                              <a:lnTo>
                                <a:pt x="120" y="76"/>
                              </a:lnTo>
                              <a:lnTo>
                                <a:pt x="112" y="66"/>
                              </a:lnTo>
                              <a:lnTo>
                                <a:pt x="112" y="40"/>
                              </a:lnTo>
                              <a:lnTo>
                                <a:pt x="110" y="34"/>
                              </a:lnTo>
                              <a:lnTo>
                                <a:pt x="126" y="22"/>
                              </a:lnTo>
                              <a:lnTo>
                                <a:pt x="138" y="20"/>
                              </a:lnTo>
                              <a:lnTo>
                                <a:pt x="154" y="10"/>
                              </a:lnTo>
                              <a:lnTo>
                                <a:pt x="180" y="6"/>
                              </a:lnTo>
                              <a:lnTo>
                                <a:pt x="204" y="2"/>
                              </a:lnTo>
                              <a:lnTo>
                                <a:pt x="218" y="4"/>
                              </a:lnTo>
                              <a:lnTo>
                                <a:pt x="226" y="6"/>
                              </a:lnTo>
                              <a:lnTo>
                                <a:pt x="238" y="0"/>
                              </a:lnTo>
                              <a:lnTo>
                                <a:pt x="254" y="0"/>
                              </a:lnTo>
                              <a:lnTo>
                                <a:pt x="262" y="0"/>
                              </a:lnTo>
                              <a:lnTo>
                                <a:pt x="270" y="4"/>
                              </a:lnTo>
                              <a:lnTo>
                                <a:pt x="270" y="40"/>
                              </a:lnTo>
                              <a:lnTo>
                                <a:pt x="258" y="50"/>
                              </a:lnTo>
                              <a:lnTo>
                                <a:pt x="258" y="58"/>
                              </a:lnTo>
                              <a:lnTo>
                                <a:pt x="282" y="86"/>
                              </a:lnTo>
                              <a:lnTo>
                                <a:pt x="286" y="114"/>
                              </a:lnTo>
                              <a:lnTo>
                                <a:pt x="292" y="116"/>
                              </a:lnTo>
                              <a:lnTo>
                                <a:pt x="294" y="132"/>
                              </a:lnTo>
                              <a:lnTo>
                                <a:pt x="296" y="180"/>
                              </a:lnTo>
                              <a:lnTo>
                                <a:pt x="288" y="184"/>
                              </a:lnTo>
                              <a:lnTo>
                                <a:pt x="292" y="194"/>
                              </a:lnTo>
                              <a:lnTo>
                                <a:pt x="302" y="216"/>
                              </a:lnTo>
                              <a:lnTo>
                                <a:pt x="321" y="218"/>
                              </a:lnTo>
                              <a:lnTo>
                                <a:pt x="325" y="226"/>
                              </a:lnTo>
                              <a:lnTo>
                                <a:pt x="331" y="232"/>
                              </a:lnTo>
                              <a:lnTo>
                                <a:pt x="264" y="272"/>
                              </a:lnTo>
                              <a:lnTo>
                                <a:pt x="226" y="304"/>
                              </a:lnTo>
                              <a:lnTo>
                                <a:pt x="206" y="308"/>
                              </a:lnTo>
                              <a:lnTo>
                                <a:pt x="188" y="310"/>
                              </a:lnTo>
                              <a:lnTo>
                                <a:pt x="190" y="294"/>
                              </a:lnTo>
                              <a:lnTo>
                                <a:pt x="170" y="286"/>
                              </a:lnTo>
                              <a:lnTo>
                                <a:pt x="160" y="276"/>
                              </a:lnTo>
                              <a:lnTo>
                                <a:pt x="0" y="164"/>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sp>
                      <p:nvSpPr>
                        <p:cNvPr id="549" name="Freeform 95"/>
                        <p:cNvSpPr>
                          <a:spLocks/>
                        </p:cNvSpPr>
                        <p:nvPr/>
                      </p:nvSpPr>
                      <p:spPr bwMode="gray">
                        <a:xfrm>
                          <a:off x="2564" y="2009"/>
                          <a:ext cx="154" cy="117"/>
                        </a:xfrm>
                        <a:custGeom>
                          <a:avLst/>
                          <a:gdLst>
                            <a:gd name="T0" fmla="*/ 68 w 188"/>
                            <a:gd name="T1" fmla="*/ 144 h 144"/>
                            <a:gd name="T2" fmla="*/ 0 w 188"/>
                            <a:gd name="T3" fmla="*/ 144 h 144"/>
                            <a:gd name="T4" fmla="*/ 10 w 188"/>
                            <a:gd name="T5" fmla="*/ 138 h 144"/>
                            <a:gd name="T6" fmla="*/ 28 w 188"/>
                            <a:gd name="T7" fmla="*/ 128 h 144"/>
                            <a:gd name="T8" fmla="*/ 50 w 188"/>
                            <a:gd name="T9" fmla="*/ 110 h 144"/>
                            <a:gd name="T10" fmla="*/ 52 w 188"/>
                            <a:gd name="T11" fmla="*/ 104 h 144"/>
                            <a:gd name="T12" fmla="*/ 52 w 188"/>
                            <a:gd name="T13" fmla="*/ 68 h 144"/>
                            <a:gd name="T14" fmla="*/ 62 w 188"/>
                            <a:gd name="T15" fmla="*/ 56 h 144"/>
                            <a:gd name="T16" fmla="*/ 74 w 188"/>
                            <a:gd name="T17" fmla="*/ 44 h 144"/>
                            <a:gd name="T18" fmla="*/ 88 w 188"/>
                            <a:gd name="T19" fmla="*/ 40 h 144"/>
                            <a:gd name="T20" fmla="*/ 102 w 188"/>
                            <a:gd name="T21" fmla="*/ 30 h 144"/>
                            <a:gd name="T22" fmla="*/ 108 w 188"/>
                            <a:gd name="T23" fmla="*/ 14 h 144"/>
                            <a:gd name="T24" fmla="*/ 112 w 188"/>
                            <a:gd name="T25" fmla="*/ 4 h 144"/>
                            <a:gd name="T26" fmla="*/ 116 w 188"/>
                            <a:gd name="T27" fmla="*/ 0 h 144"/>
                            <a:gd name="T28" fmla="*/ 122 w 188"/>
                            <a:gd name="T29" fmla="*/ 0 h 144"/>
                            <a:gd name="T30" fmla="*/ 126 w 188"/>
                            <a:gd name="T31" fmla="*/ 8 h 144"/>
                            <a:gd name="T32" fmla="*/ 132 w 188"/>
                            <a:gd name="T33" fmla="*/ 12 h 144"/>
                            <a:gd name="T34" fmla="*/ 154 w 188"/>
                            <a:gd name="T35" fmla="*/ 10 h 144"/>
                            <a:gd name="T36" fmla="*/ 164 w 188"/>
                            <a:gd name="T37" fmla="*/ 10 h 144"/>
                            <a:gd name="T38" fmla="*/ 168 w 188"/>
                            <a:gd name="T39" fmla="*/ 14 h 144"/>
                            <a:gd name="T40" fmla="*/ 178 w 188"/>
                            <a:gd name="T41" fmla="*/ 14 h 144"/>
                            <a:gd name="T42" fmla="*/ 180 w 188"/>
                            <a:gd name="T43" fmla="*/ 20 h 144"/>
                            <a:gd name="T44" fmla="*/ 180 w 188"/>
                            <a:gd name="T45" fmla="*/ 46 h 144"/>
                            <a:gd name="T46" fmla="*/ 188 w 188"/>
                            <a:gd name="T47" fmla="*/ 56 h 144"/>
                            <a:gd name="T48" fmla="*/ 188 w 188"/>
                            <a:gd name="T49" fmla="*/ 64 h 144"/>
                            <a:gd name="T50" fmla="*/ 164 w 188"/>
                            <a:gd name="T51" fmla="*/ 66 h 144"/>
                            <a:gd name="T52" fmla="*/ 148 w 188"/>
                            <a:gd name="T53" fmla="*/ 76 h 144"/>
                            <a:gd name="T54" fmla="*/ 146 w 188"/>
                            <a:gd name="T55" fmla="*/ 84 h 144"/>
                            <a:gd name="T56" fmla="*/ 122 w 188"/>
                            <a:gd name="T57" fmla="*/ 104 h 144"/>
                            <a:gd name="T58" fmla="*/ 100 w 188"/>
                            <a:gd name="T59" fmla="*/ 106 h 144"/>
                            <a:gd name="T60" fmla="*/ 68 w 188"/>
                            <a:gd name="T61" fmla="*/ 126 h 144"/>
                            <a:gd name="T62" fmla="*/ 68 w 188"/>
                            <a:gd name="T6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144">
                              <a:moveTo>
                                <a:pt x="68" y="144"/>
                              </a:moveTo>
                              <a:lnTo>
                                <a:pt x="0" y="144"/>
                              </a:lnTo>
                              <a:lnTo>
                                <a:pt x="10" y="138"/>
                              </a:lnTo>
                              <a:lnTo>
                                <a:pt x="28" y="128"/>
                              </a:lnTo>
                              <a:lnTo>
                                <a:pt x="50" y="110"/>
                              </a:lnTo>
                              <a:lnTo>
                                <a:pt x="52" y="104"/>
                              </a:lnTo>
                              <a:lnTo>
                                <a:pt x="52" y="68"/>
                              </a:lnTo>
                              <a:lnTo>
                                <a:pt x="62" y="56"/>
                              </a:lnTo>
                              <a:lnTo>
                                <a:pt x="74" y="44"/>
                              </a:lnTo>
                              <a:lnTo>
                                <a:pt x="88" y="40"/>
                              </a:lnTo>
                              <a:lnTo>
                                <a:pt x="102" y="30"/>
                              </a:lnTo>
                              <a:lnTo>
                                <a:pt x="108" y="14"/>
                              </a:lnTo>
                              <a:lnTo>
                                <a:pt x="112" y="4"/>
                              </a:lnTo>
                              <a:lnTo>
                                <a:pt x="116" y="0"/>
                              </a:lnTo>
                              <a:lnTo>
                                <a:pt x="122" y="0"/>
                              </a:lnTo>
                              <a:lnTo>
                                <a:pt x="126" y="8"/>
                              </a:lnTo>
                              <a:lnTo>
                                <a:pt x="132" y="12"/>
                              </a:lnTo>
                              <a:lnTo>
                                <a:pt x="154" y="10"/>
                              </a:lnTo>
                              <a:lnTo>
                                <a:pt x="164" y="10"/>
                              </a:lnTo>
                              <a:lnTo>
                                <a:pt x="168" y="14"/>
                              </a:lnTo>
                              <a:lnTo>
                                <a:pt x="178" y="14"/>
                              </a:lnTo>
                              <a:lnTo>
                                <a:pt x="180" y="20"/>
                              </a:lnTo>
                              <a:lnTo>
                                <a:pt x="180" y="46"/>
                              </a:lnTo>
                              <a:lnTo>
                                <a:pt x="188" y="56"/>
                              </a:lnTo>
                              <a:lnTo>
                                <a:pt x="188" y="64"/>
                              </a:lnTo>
                              <a:lnTo>
                                <a:pt x="164" y="66"/>
                              </a:lnTo>
                              <a:lnTo>
                                <a:pt x="148" y="76"/>
                              </a:lnTo>
                              <a:lnTo>
                                <a:pt x="146" y="84"/>
                              </a:lnTo>
                              <a:lnTo>
                                <a:pt x="122" y="104"/>
                              </a:lnTo>
                              <a:lnTo>
                                <a:pt x="100" y="106"/>
                              </a:lnTo>
                              <a:lnTo>
                                <a:pt x="68" y="126"/>
                              </a:lnTo>
                              <a:lnTo>
                                <a:pt x="68" y="144"/>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grpSp>
                </p:grpSp>
                <p:sp>
                  <p:nvSpPr>
                    <p:cNvPr id="540" name="Freeform 107"/>
                    <p:cNvSpPr>
                      <a:spLocks/>
                    </p:cNvSpPr>
                    <p:nvPr/>
                  </p:nvSpPr>
                  <p:spPr bwMode="gray">
                    <a:xfrm>
                      <a:off x="3277" y="2325"/>
                      <a:ext cx="18" cy="27"/>
                    </a:xfrm>
                    <a:custGeom>
                      <a:avLst/>
                      <a:gdLst>
                        <a:gd name="T0" fmla="*/ 22 w 22"/>
                        <a:gd name="T1" fmla="*/ 16 h 34"/>
                        <a:gd name="T2" fmla="*/ 14 w 22"/>
                        <a:gd name="T3" fmla="*/ 22 h 34"/>
                        <a:gd name="T4" fmla="*/ 16 w 22"/>
                        <a:gd name="T5" fmla="*/ 34 h 34"/>
                        <a:gd name="T6" fmla="*/ 0 w 22"/>
                        <a:gd name="T7" fmla="*/ 32 h 34"/>
                        <a:gd name="T8" fmla="*/ 0 w 22"/>
                        <a:gd name="T9" fmla="*/ 20 h 34"/>
                        <a:gd name="T10" fmla="*/ 8 w 22"/>
                        <a:gd name="T11" fmla="*/ 10 h 34"/>
                        <a:gd name="T12" fmla="*/ 14 w 22"/>
                        <a:gd name="T13" fmla="*/ 0 h 34"/>
                        <a:gd name="T14" fmla="*/ 22 w 22"/>
                        <a:gd name="T15" fmla="*/ 16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4">
                          <a:moveTo>
                            <a:pt x="22" y="16"/>
                          </a:moveTo>
                          <a:lnTo>
                            <a:pt x="14" y="22"/>
                          </a:lnTo>
                          <a:lnTo>
                            <a:pt x="16" y="34"/>
                          </a:lnTo>
                          <a:lnTo>
                            <a:pt x="0" y="32"/>
                          </a:lnTo>
                          <a:lnTo>
                            <a:pt x="0" y="20"/>
                          </a:lnTo>
                          <a:lnTo>
                            <a:pt x="8" y="10"/>
                          </a:lnTo>
                          <a:lnTo>
                            <a:pt x="14" y="0"/>
                          </a:lnTo>
                          <a:lnTo>
                            <a:pt x="22" y="16"/>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sp>
                  <p:nvSpPr>
                    <p:cNvPr id="541" name="Freeform 212"/>
                    <p:cNvSpPr>
                      <a:spLocks/>
                    </p:cNvSpPr>
                    <p:nvPr/>
                  </p:nvSpPr>
                  <p:spPr bwMode="gray">
                    <a:xfrm>
                      <a:off x="3409" y="2171"/>
                      <a:ext cx="102" cy="106"/>
                    </a:xfrm>
                    <a:custGeom>
                      <a:avLst/>
                      <a:gdLst>
                        <a:gd name="T0" fmla="*/ 52 w 124"/>
                        <a:gd name="T1" fmla="*/ 30 h 130"/>
                        <a:gd name="T2" fmla="*/ 70 w 124"/>
                        <a:gd name="T3" fmla="*/ 0 h 130"/>
                        <a:gd name="T4" fmla="*/ 82 w 124"/>
                        <a:gd name="T5" fmla="*/ 8 h 130"/>
                        <a:gd name="T6" fmla="*/ 90 w 124"/>
                        <a:gd name="T7" fmla="*/ 14 h 130"/>
                        <a:gd name="T8" fmla="*/ 102 w 124"/>
                        <a:gd name="T9" fmla="*/ 16 h 130"/>
                        <a:gd name="T10" fmla="*/ 124 w 124"/>
                        <a:gd name="T11" fmla="*/ 36 h 130"/>
                        <a:gd name="T12" fmla="*/ 116 w 124"/>
                        <a:gd name="T13" fmla="*/ 50 h 130"/>
                        <a:gd name="T14" fmla="*/ 104 w 124"/>
                        <a:gd name="T15" fmla="*/ 64 h 130"/>
                        <a:gd name="T16" fmla="*/ 98 w 124"/>
                        <a:gd name="T17" fmla="*/ 66 h 130"/>
                        <a:gd name="T18" fmla="*/ 86 w 124"/>
                        <a:gd name="T19" fmla="*/ 70 h 130"/>
                        <a:gd name="T20" fmla="*/ 88 w 124"/>
                        <a:gd name="T21" fmla="*/ 80 h 130"/>
                        <a:gd name="T22" fmla="*/ 90 w 124"/>
                        <a:gd name="T23" fmla="*/ 90 h 130"/>
                        <a:gd name="T24" fmla="*/ 80 w 124"/>
                        <a:gd name="T25" fmla="*/ 92 h 130"/>
                        <a:gd name="T26" fmla="*/ 72 w 124"/>
                        <a:gd name="T27" fmla="*/ 98 h 130"/>
                        <a:gd name="T28" fmla="*/ 68 w 124"/>
                        <a:gd name="T29" fmla="*/ 104 h 130"/>
                        <a:gd name="T30" fmla="*/ 68 w 124"/>
                        <a:gd name="T31" fmla="*/ 110 h 130"/>
                        <a:gd name="T32" fmla="*/ 54 w 124"/>
                        <a:gd name="T33" fmla="*/ 112 h 130"/>
                        <a:gd name="T34" fmla="*/ 52 w 124"/>
                        <a:gd name="T35" fmla="*/ 118 h 130"/>
                        <a:gd name="T36" fmla="*/ 46 w 124"/>
                        <a:gd name="T37" fmla="*/ 128 h 130"/>
                        <a:gd name="T38" fmla="*/ 26 w 124"/>
                        <a:gd name="T39" fmla="*/ 126 h 130"/>
                        <a:gd name="T40" fmla="*/ 16 w 124"/>
                        <a:gd name="T41" fmla="*/ 130 h 130"/>
                        <a:gd name="T42" fmla="*/ 0 w 124"/>
                        <a:gd name="T43" fmla="*/ 94 h 130"/>
                        <a:gd name="T44" fmla="*/ 12 w 124"/>
                        <a:gd name="T45" fmla="*/ 84 h 130"/>
                        <a:gd name="T46" fmla="*/ 48 w 124"/>
                        <a:gd name="T47" fmla="*/ 72 h 130"/>
                        <a:gd name="T48" fmla="*/ 56 w 124"/>
                        <a:gd name="T49" fmla="*/ 54 h 130"/>
                        <a:gd name="T50" fmla="*/ 56 w 124"/>
                        <a:gd name="T51" fmla="*/ 40 h 130"/>
                        <a:gd name="T52" fmla="*/ 52 w 124"/>
                        <a:gd name="T53" fmla="*/ 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 h="130">
                          <a:moveTo>
                            <a:pt x="52" y="30"/>
                          </a:moveTo>
                          <a:lnTo>
                            <a:pt x="70" y="0"/>
                          </a:lnTo>
                          <a:lnTo>
                            <a:pt x="82" y="8"/>
                          </a:lnTo>
                          <a:lnTo>
                            <a:pt x="90" y="14"/>
                          </a:lnTo>
                          <a:lnTo>
                            <a:pt x="102" y="16"/>
                          </a:lnTo>
                          <a:lnTo>
                            <a:pt x="124" y="36"/>
                          </a:lnTo>
                          <a:lnTo>
                            <a:pt x="116" y="50"/>
                          </a:lnTo>
                          <a:lnTo>
                            <a:pt x="104" y="64"/>
                          </a:lnTo>
                          <a:lnTo>
                            <a:pt x="98" y="66"/>
                          </a:lnTo>
                          <a:lnTo>
                            <a:pt x="86" y="70"/>
                          </a:lnTo>
                          <a:lnTo>
                            <a:pt x="88" y="80"/>
                          </a:lnTo>
                          <a:lnTo>
                            <a:pt x="90" y="90"/>
                          </a:lnTo>
                          <a:lnTo>
                            <a:pt x="80" y="92"/>
                          </a:lnTo>
                          <a:lnTo>
                            <a:pt x="72" y="98"/>
                          </a:lnTo>
                          <a:lnTo>
                            <a:pt x="68" y="104"/>
                          </a:lnTo>
                          <a:lnTo>
                            <a:pt x="68" y="110"/>
                          </a:lnTo>
                          <a:lnTo>
                            <a:pt x="54" y="112"/>
                          </a:lnTo>
                          <a:lnTo>
                            <a:pt x="52" y="118"/>
                          </a:lnTo>
                          <a:lnTo>
                            <a:pt x="46" y="128"/>
                          </a:lnTo>
                          <a:lnTo>
                            <a:pt x="26" y="126"/>
                          </a:lnTo>
                          <a:lnTo>
                            <a:pt x="16" y="130"/>
                          </a:lnTo>
                          <a:lnTo>
                            <a:pt x="0" y="94"/>
                          </a:lnTo>
                          <a:lnTo>
                            <a:pt x="12" y="84"/>
                          </a:lnTo>
                          <a:lnTo>
                            <a:pt x="48" y="72"/>
                          </a:lnTo>
                          <a:lnTo>
                            <a:pt x="56" y="54"/>
                          </a:lnTo>
                          <a:lnTo>
                            <a:pt x="56" y="40"/>
                          </a:lnTo>
                          <a:lnTo>
                            <a:pt x="52" y="30"/>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sp>
                  <p:nvSpPr>
                    <p:cNvPr id="542" name="Freeform 213"/>
                    <p:cNvSpPr>
                      <a:spLocks/>
                    </p:cNvSpPr>
                    <p:nvPr/>
                  </p:nvSpPr>
                  <p:spPr bwMode="gray">
                    <a:xfrm>
                      <a:off x="3290" y="2248"/>
                      <a:ext cx="132" cy="81"/>
                    </a:xfrm>
                    <a:custGeom>
                      <a:avLst/>
                      <a:gdLst>
                        <a:gd name="T0" fmla="*/ 50 w 162"/>
                        <a:gd name="T1" fmla="*/ 86 h 100"/>
                        <a:gd name="T2" fmla="*/ 42 w 162"/>
                        <a:gd name="T3" fmla="*/ 92 h 100"/>
                        <a:gd name="T4" fmla="*/ 36 w 162"/>
                        <a:gd name="T5" fmla="*/ 100 h 100"/>
                        <a:gd name="T6" fmla="*/ 16 w 162"/>
                        <a:gd name="T7" fmla="*/ 100 h 100"/>
                        <a:gd name="T8" fmla="*/ 8 w 162"/>
                        <a:gd name="T9" fmla="*/ 96 h 100"/>
                        <a:gd name="T10" fmla="*/ 0 w 162"/>
                        <a:gd name="T11" fmla="*/ 66 h 100"/>
                        <a:gd name="T12" fmla="*/ 0 w 162"/>
                        <a:gd name="T13" fmla="*/ 42 h 100"/>
                        <a:gd name="T14" fmla="*/ 8 w 162"/>
                        <a:gd name="T15" fmla="*/ 24 h 100"/>
                        <a:gd name="T16" fmla="*/ 42 w 162"/>
                        <a:gd name="T17" fmla="*/ 22 h 100"/>
                        <a:gd name="T18" fmla="*/ 72 w 162"/>
                        <a:gd name="T19" fmla="*/ 28 h 100"/>
                        <a:gd name="T20" fmla="*/ 98 w 162"/>
                        <a:gd name="T21" fmla="*/ 4 h 100"/>
                        <a:gd name="T22" fmla="*/ 128 w 162"/>
                        <a:gd name="T23" fmla="*/ 0 h 100"/>
                        <a:gd name="T24" fmla="*/ 146 w 162"/>
                        <a:gd name="T25" fmla="*/ 0 h 100"/>
                        <a:gd name="T26" fmla="*/ 162 w 162"/>
                        <a:gd name="T27" fmla="*/ 36 h 100"/>
                        <a:gd name="T28" fmla="*/ 150 w 162"/>
                        <a:gd name="T29" fmla="*/ 42 h 100"/>
                        <a:gd name="T30" fmla="*/ 142 w 162"/>
                        <a:gd name="T31" fmla="*/ 48 h 100"/>
                        <a:gd name="T32" fmla="*/ 142 w 162"/>
                        <a:gd name="T33" fmla="*/ 56 h 100"/>
                        <a:gd name="T34" fmla="*/ 136 w 162"/>
                        <a:gd name="T35" fmla="*/ 60 h 100"/>
                        <a:gd name="T36" fmla="*/ 114 w 162"/>
                        <a:gd name="T37" fmla="*/ 66 h 100"/>
                        <a:gd name="T38" fmla="*/ 104 w 162"/>
                        <a:gd name="T39" fmla="*/ 68 h 100"/>
                        <a:gd name="T40" fmla="*/ 96 w 162"/>
                        <a:gd name="T41" fmla="*/ 80 h 100"/>
                        <a:gd name="T42" fmla="*/ 78 w 162"/>
                        <a:gd name="T43" fmla="*/ 78 h 100"/>
                        <a:gd name="T44" fmla="*/ 70 w 162"/>
                        <a:gd name="T45" fmla="*/ 88 h 100"/>
                        <a:gd name="T46" fmla="*/ 56 w 162"/>
                        <a:gd name="T47" fmla="*/ 88 h 100"/>
                        <a:gd name="T48" fmla="*/ 50 w 162"/>
                        <a:gd name="T49"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 h="100">
                          <a:moveTo>
                            <a:pt x="50" y="86"/>
                          </a:moveTo>
                          <a:lnTo>
                            <a:pt x="42" y="92"/>
                          </a:lnTo>
                          <a:lnTo>
                            <a:pt x="36" y="100"/>
                          </a:lnTo>
                          <a:lnTo>
                            <a:pt x="16" y="100"/>
                          </a:lnTo>
                          <a:lnTo>
                            <a:pt x="8" y="96"/>
                          </a:lnTo>
                          <a:lnTo>
                            <a:pt x="0" y="66"/>
                          </a:lnTo>
                          <a:lnTo>
                            <a:pt x="0" y="42"/>
                          </a:lnTo>
                          <a:lnTo>
                            <a:pt x="8" y="24"/>
                          </a:lnTo>
                          <a:lnTo>
                            <a:pt x="42" y="22"/>
                          </a:lnTo>
                          <a:lnTo>
                            <a:pt x="72" y="28"/>
                          </a:lnTo>
                          <a:lnTo>
                            <a:pt x="98" y="4"/>
                          </a:lnTo>
                          <a:lnTo>
                            <a:pt x="128" y="0"/>
                          </a:lnTo>
                          <a:lnTo>
                            <a:pt x="146" y="0"/>
                          </a:lnTo>
                          <a:lnTo>
                            <a:pt x="162" y="36"/>
                          </a:lnTo>
                          <a:lnTo>
                            <a:pt x="150" y="42"/>
                          </a:lnTo>
                          <a:lnTo>
                            <a:pt x="142" y="48"/>
                          </a:lnTo>
                          <a:lnTo>
                            <a:pt x="142" y="56"/>
                          </a:lnTo>
                          <a:lnTo>
                            <a:pt x="136" y="60"/>
                          </a:lnTo>
                          <a:lnTo>
                            <a:pt x="114" y="66"/>
                          </a:lnTo>
                          <a:lnTo>
                            <a:pt x="104" y="68"/>
                          </a:lnTo>
                          <a:lnTo>
                            <a:pt x="96" y="80"/>
                          </a:lnTo>
                          <a:lnTo>
                            <a:pt x="78" y="78"/>
                          </a:lnTo>
                          <a:lnTo>
                            <a:pt x="70" y="88"/>
                          </a:lnTo>
                          <a:lnTo>
                            <a:pt x="56" y="88"/>
                          </a:lnTo>
                          <a:lnTo>
                            <a:pt x="50" y="86"/>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sp>
                  <p:nvSpPr>
                    <p:cNvPr id="543" name="Freeform 218"/>
                    <p:cNvSpPr>
                      <a:spLocks/>
                    </p:cNvSpPr>
                    <p:nvPr/>
                  </p:nvSpPr>
                  <p:spPr bwMode="gray">
                    <a:xfrm>
                      <a:off x="3185" y="2063"/>
                      <a:ext cx="270" cy="219"/>
                    </a:xfrm>
                    <a:custGeom>
                      <a:avLst/>
                      <a:gdLst>
                        <a:gd name="T0" fmla="*/ 0 w 330"/>
                        <a:gd name="T1" fmla="*/ 68 h 268"/>
                        <a:gd name="T2" fmla="*/ 4 w 330"/>
                        <a:gd name="T3" fmla="*/ 46 h 268"/>
                        <a:gd name="T4" fmla="*/ 22 w 330"/>
                        <a:gd name="T5" fmla="*/ 52 h 268"/>
                        <a:gd name="T6" fmla="*/ 26 w 330"/>
                        <a:gd name="T7" fmla="*/ 48 h 268"/>
                        <a:gd name="T8" fmla="*/ 32 w 330"/>
                        <a:gd name="T9" fmla="*/ 40 h 268"/>
                        <a:gd name="T10" fmla="*/ 44 w 330"/>
                        <a:gd name="T11" fmla="*/ 38 h 268"/>
                        <a:gd name="T12" fmla="*/ 46 w 330"/>
                        <a:gd name="T13" fmla="*/ 32 h 268"/>
                        <a:gd name="T14" fmla="*/ 52 w 330"/>
                        <a:gd name="T15" fmla="*/ 26 h 268"/>
                        <a:gd name="T16" fmla="*/ 40 w 330"/>
                        <a:gd name="T17" fmla="*/ 10 h 268"/>
                        <a:gd name="T18" fmla="*/ 68 w 330"/>
                        <a:gd name="T19" fmla="*/ 6 h 268"/>
                        <a:gd name="T20" fmla="*/ 70 w 330"/>
                        <a:gd name="T21" fmla="*/ 0 h 268"/>
                        <a:gd name="T22" fmla="*/ 90 w 330"/>
                        <a:gd name="T23" fmla="*/ 4 h 268"/>
                        <a:gd name="T24" fmla="*/ 126 w 330"/>
                        <a:gd name="T25" fmla="*/ 24 h 268"/>
                        <a:gd name="T26" fmla="*/ 134 w 330"/>
                        <a:gd name="T27" fmla="*/ 36 h 268"/>
                        <a:gd name="T28" fmla="*/ 136 w 330"/>
                        <a:gd name="T29" fmla="*/ 40 h 268"/>
                        <a:gd name="T30" fmla="*/ 144 w 330"/>
                        <a:gd name="T31" fmla="*/ 42 h 268"/>
                        <a:gd name="T32" fmla="*/ 158 w 330"/>
                        <a:gd name="T33" fmla="*/ 52 h 268"/>
                        <a:gd name="T34" fmla="*/ 174 w 330"/>
                        <a:gd name="T35" fmla="*/ 52 h 268"/>
                        <a:gd name="T36" fmla="*/ 190 w 330"/>
                        <a:gd name="T37" fmla="*/ 52 h 268"/>
                        <a:gd name="T38" fmla="*/ 200 w 330"/>
                        <a:gd name="T39" fmla="*/ 54 h 268"/>
                        <a:gd name="T40" fmla="*/ 208 w 330"/>
                        <a:gd name="T41" fmla="*/ 62 h 268"/>
                        <a:gd name="T42" fmla="*/ 216 w 330"/>
                        <a:gd name="T43" fmla="*/ 62 h 268"/>
                        <a:gd name="T44" fmla="*/ 226 w 330"/>
                        <a:gd name="T45" fmla="*/ 82 h 268"/>
                        <a:gd name="T46" fmla="*/ 234 w 330"/>
                        <a:gd name="T47" fmla="*/ 88 h 268"/>
                        <a:gd name="T48" fmla="*/ 242 w 330"/>
                        <a:gd name="T49" fmla="*/ 96 h 268"/>
                        <a:gd name="T50" fmla="*/ 244 w 330"/>
                        <a:gd name="T51" fmla="*/ 110 h 268"/>
                        <a:gd name="T52" fmla="*/ 248 w 330"/>
                        <a:gd name="T53" fmla="*/ 118 h 268"/>
                        <a:gd name="T54" fmla="*/ 256 w 330"/>
                        <a:gd name="T55" fmla="*/ 128 h 268"/>
                        <a:gd name="T56" fmla="*/ 260 w 330"/>
                        <a:gd name="T57" fmla="*/ 132 h 268"/>
                        <a:gd name="T58" fmla="*/ 282 w 330"/>
                        <a:gd name="T59" fmla="*/ 158 h 268"/>
                        <a:gd name="T60" fmla="*/ 290 w 330"/>
                        <a:gd name="T61" fmla="*/ 160 h 268"/>
                        <a:gd name="T62" fmla="*/ 302 w 330"/>
                        <a:gd name="T63" fmla="*/ 164 h 268"/>
                        <a:gd name="T64" fmla="*/ 308 w 330"/>
                        <a:gd name="T65" fmla="*/ 166 h 268"/>
                        <a:gd name="T66" fmla="*/ 326 w 330"/>
                        <a:gd name="T67" fmla="*/ 164 h 268"/>
                        <a:gd name="T68" fmla="*/ 330 w 330"/>
                        <a:gd name="T69" fmla="*/ 172 h 268"/>
                        <a:gd name="T70" fmla="*/ 330 w 330"/>
                        <a:gd name="T71" fmla="*/ 186 h 268"/>
                        <a:gd name="T72" fmla="*/ 322 w 330"/>
                        <a:gd name="T73" fmla="*/ 204 h 268"/>
                        <a:gd name="T74" fmla="*/ 306 w 330"/>
                        <a:gd name="T75" fmla="*/ 208 h 268"/>
                        <a:gd name="T76" fmla="*/ 290 w 330"/>
                        <a:gd name="T77" fmla="*/ 216 h 268"/>
                        <a:gd name="T78" fmla="*/ 274 w 330"/>
                        <a:gd name="T79" fmla="*/ 226 h 268"/>
                        <a:gd name="T80" fmla="*/ 258 w 330"/>
                        <a:gd name="T81" fmla="*/ 224 h 268"/>
                        <a:gd name="T82" fmla="*/ 226 w 330"/>
                        <a:gd name="T83" fmla="*/ 230 h 268"/>
                        <a:gd name="T84" fmla="*/ 200 w 330"/>
                        <a:gd name="T85" fmla="*/ 254 h 268"/>
                        <a:gd name="T86" fmla="*/ 170 w 330"/>
                        <a:gd name="T87" fmla="*/ 248 h 268"/>
                        <a:gd name="T88" fmla="*/ 136 w 330"/>
                        <a:gd name="T89" fmla="*/ 250 h 268"/>
                        <a:gd name="T90" fmla="*/ 128 w 330"/>
                        <a:gd name="T91" fmla="*/ 268 h 268"/>
                        <a:gd name="T92" fmla="*/ 120 w 330"/>
                        <a:gd name="T93" fmla="*/ 250 h 268"/>
                        <a:gd name="T94" fmla="*/ 106 w 330"/>
                        <a:gd name="T95" fmla="*/ 232 h 268"/>
                        <a:gd name="T96" fmla="*/ 96 w 330"/>
                        <a:gd name="T97" fmla="*/ 212 h 268"/>
                        <a:gd name="T98" fmla="*/ 88 w 330"/>
                        <a:gd name="T99" fmla="*/ 202 h 268"/>
                        <a:gd name="T100" fmla="*/ 76 w 330"/>
                        <a:gd name="T101" fmla="*/ 200 h 268"/>
                        <a:gd name="T102" fmla="*/ 68 w 330"/>
                        <a:gd name="T103" fmla="*/ 184 h 268"/>
                        <a:gd name="T104" fmla="*/ 68 w 330"/>
                        <a:gd name="T105" fmla="*/ 160 h 268"/>
                        <a:gd name="T106" fmla="*/ 56 w 330"/>
                        <a:gd name="T107" fmla="*/ 142 h 268"/>
                        <a:gd name="T108" fmla="*/ 42 w 330"/>
                        <a:gd name="T109" fmla="*/ 136 h 268"/>
                        <a:gd name="T110" fmla="*/ 38 w 330"/>
                        <a:gd name="T111" fmla="*/ 126 h 268"/>
                        <a:gd name="T112" fmla="*/ 38 w 330"/>
                        <a:gd name="T113" fmla="*/ 114 h 268"/>
                        <a:gd name="T114" fmla="*/ 18 w 330"/>
                        <a:gd name="T115" fmla="*/ 90 h 268"/>
                        <a:gd name="T116" fmla="*/ 8 w 330"/>
                        <a:gd name="T117" fmla="*/ 70 h 268"/>
                        <a:gd name="T118" fmla="*/ 0 w 330"/>
                        <a:gd name="T119" fmla="*/ 6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0" h="268">
                          <a:moveTo>
                            <a:pt x="0" y="68"/>
                          </a:moveTo>
                          <a:lnTo>
                            <a:pt x="4" y="46"/>
                          </a:lnTo>
                          <a:lnTo>
                            <a:pt x="22" y="52"/>
                          </a:lnTo>
                          <a:lnTo>
                            <a:pt x="26" y="48"/>
                          </a:lnTo>
                          <a:lnTo>
                            <a:pt x="32" y="40"/>
                          </a:lnTo>
                          <a:lnTo>
                            <a:pt x="44" y="38"/>
                          </a:lnTo>
                          <a:lnTo>
                            <a:pt x="46" y="32"/>
                          </a:lnTo>
                          <a:lnTo>
                            <a:pt x="52" y="26"/>
                          </a:lnTo>
                          <a:lnTo>
                            <a:pt x="40" y="10"/>
                          </a:lnTo>
                          <a:lnTo>
                            <a:pt x="68" y="6"/>
                          </a:lnTo>
                          <a:lnTo>
                            <a:pt x="70" y="0"/>
                          </a:lnTo>
                          <a:lnTo>
                            <a:pt x="90" y="4"/>
                          </a:lnTo>
                          <a:lnTo>
                            <a:pt x="126" y="24"/>
                          </a:lnTo>
                          <a:lnTo>
                            <a:pt x="134" y="36"/>
                          </a:lnTo>
                          <a:lnTo>
                            <a:pt x="136" y="40"/>
                          </a:lnTo>
                          <a:lnTo>
                            <a:pt x="144" y="42"/>
                          </a:lnTo>
                          <a:lnTo>
                            <a:pt x="158" y="52"/>
                          </a:lnTo>
                          <a:lnTo>
                            <a:pt x="174" y="52"/>
                          </a:lnTo>
                          <a:lnTo>
                            <a:pt x="190" y="52"/>
                          </a:lnTo>
                          <a:lnTo>
                            <a:pt x="200" y="54"/>
                          </a:lnTo>
                          <a:lnTo>
                            <a:pt x="208" y="62"/>
                          </a:lnTo>
                          <a:lnTo>
                            <a:pt x="216" y="62"/>
                          </a:lnTo>
                          <a:lnTo>
                            <a:pt x="226" y="82"/>
                          </a:lnTo>
                          <a:lnTo>
                            <a:pt x="234" y="88"/>
                          </a:lnTo>
                          <a:lnTo>
                            <a:pt x="242" y="96"/>
                          </a:lnTo>
                          <a:lnTo>
                            <a:pt x="244" y="110"/>
                          </a:lnTo>
                          <a:lnTo>
                            <a:pt x="248" y="118"/>
                          </a:lnTo>
                          <a:lnTo>
                            <a:pt x="256" y="128"/>
                          </a:lnTo>
                          <a:lnTo>
                            <a:pt x="260" y="132"/>
                          </a:lnTo>
                          <a:lnTo>
                            <a:pt x="282" y="158"/>
                          </a:lnTo>
                          <a:lnTo>
                            <a:pt x="290" y="160"/>
                          </a:lnTo>
                          <a:lnTo>
                            <a:pt x="302" y="164"/>
                          </a:lnTo>
                          <a:lnTo>
                            <a:pt x="308" y="166"/>
                          </a:lnTo>
                          <a:lnTo>
                            <a:pt x="326" y="164"/>
                          </a:lnTo>
                          <a:lnTo>
                            <a:pt x="330" y="172"/>
                          </a:lnTo>
                          <a:lnTo>
                            <a:pt x="330" y="186"/>
                          </a:lnTo>
                          <a:lnTo>
                            <a:pt x="322" y="204"/>
                          </a:lnTo>
                          <a:lnTo>
                            <a:pt x="306" y="208"/>
                          </a:lnTo>
                          <a:lnTo>
                            <a:pt x="290" y="216"/>
                          </a:lnTo>
                          <a:lnTo>
                            <a:pt x="274" y="226"/>
                          </a:lnTo>
                          <a:lnTo>
                            <a:pt x="258" y="224"/>
                          </a:lnTo>
                          <a:lnTo>
                            <a:pt x="226" y="230"/>
                          </a:lnTo>
                          <a:lnTo>
                            <a:pt x="200" y="254"/>
                          </a:lnTo>
                          <a:lnTo>
                            <a:pt x="170" y="248"/>
                          </a:lnTo>
                          <a:lnTo>
                            <a:pt x="136" y="250"/>
                          </a:lnTo>
                          <a:lnTo>
                            <a:pt x="128" y="268"/>
                          </a:lnTo>
                          <a:lnTo>
                            <a:pt x="120" y="250"/>
                          </a:lnTo>
                          <a:lnTo>
                            <a:pt x="106" y="232"/>
                          </a:lnTo>
                          <a:lnTo>
                            <a:pt x="96" y="212"/>
                          </a:lnTo>
                          <a:lnTo>
                            <a:pt x="88" y="202"/>
                          </a:lnTo>
                          <a:lnTo>
                            <a:pt x="76" y="200"/>
                          </a:lnTo>
                          <a:lnTo>
                            <a:pt x="68" y="184"/>
                          </a:lnTo>
                          <a:lnTo>
                            <a:pt x="68" y="160"/>
                          </a:lnTo>
                          <a:lnTo>
                            <a:pt x="56" y="142"/>
                          </a:lnTo>
                          <a:lnTo>
                            <a:pt x="42" y="136"/>
                          </a:lnTo>
                          <a:lnTo>
                            <a:pt x="38" y="126"/>
                          </a:lnTo>
                          <a:lnTo>
                            <a:pt x="38" y="114"/>
                          </a:lnTo>
                          <a:lnTo>
                            <a:pt x="18" y="90"/>
                          </a:lnTo>
                          <a:lnTo>
                            <a:pt x="8" y="70"/>
                          </a:lnTo>
                          <a:lnTo>
                            <a:pt x="0" y="68"/>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grpSp>
            </p:grpSp>
            <p:sp>
              <p:nvSpPr>
                <p:cNvPr id="534" name="Freeform 219"/>
                <p:cNvSpPr>
                  <a:spLocks/>
                </p:cNvSpPr>
                <p:nvPr/>
              </p:nvSpPr>
              <p:spPr bwMode="gray">
                <a:xfrm>
                  <a:off x="3188" y="2059"/>
                  <a:ext cx="7" cy="13"/>
                </a:xfrm>
                <a:custGeom>
                  <a:avLst/>
                  <a:gdLst>
                    <a:gd name="T0" fmla="*/ 8 w 8"/>
                    <a:gd name="T1" fmla="*/ 0 h 16"/>
                    <a:gd name="T2" fmla="*/ 2 w 8"/>
                    <a:gd name="T3" fmla="*/ 0 h 16"/>
                    <a:gd name="T4" fmla="*/ 0 w 8"/>
                    <a:gd name="T5" fmla="*/ 4 h 16"/>
                    <a:gd name="T6" fmla="*/ 0 w 8"/>
                    <a:gd name="T7" fmla="*/ 10 h 16"/>
                    <a:gd name="T8" fmla="*/ 2 w 8"/>
                    <a:gd name="T9" fmla="*/ 16 h 16"/>
                    <a:gd name="T10" fmla="*/ 6 w 8"/>
                    <a:gd name="T11" fmla="*/ 16 h 16"/>
                    <a:gd name="T12" fmla="*/ 8 w 8"/>
                    <a:gd name="T13" fmla="*/ 8 h 16"/>
                    <a:gd name="T14" fmla="*/ 8 w 8"/>
                    <a:gd name="T15" fmla="*/ 2 h 16"/>
                    <a:gd name="T16" fmla="*/ 8 w 8"/>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8" y="0"/>
                      </a:moveTo>
                      <a:lnTo>
                        <a:pt x="2" y="0"/>
                      </a:lnTo>
                      <a:lnTo>
                        <a:pt x="0" y="4"/>
                      </a:lnTo>
                      <a:lnTo>
                        <a:pt x="0" y="10"/>
                      </a:lnTo>
                      <a:lnTo>
                        <a:pt x="2" y="16"/>
                      </a:lnTo>
                      <a:lnTo>
                        <a:pt x="6" y="16"/>
                      </a:lnTo>
                      <a:lnTo>
                        <a:pt x="8" y="8"/>
                      </a:lnTo>
                      <a:lnTo>
                        <a:pt x="8" y="2"/>
                      </a:lnTo>
                      <a:lnTo>
                        <a:pt x="8" y="0"/>
                      </a:lnTo>
                      <a:close/>
                    </a:path>
                  </a:pathLst>
                </a:custGeom>
                <a:grpFill/>
                <a:ln w="31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54000" rIns="54000" bIns="54000" anchor="ctr"/>
                <a:lstStyle/>
                <a:p>
                  <a:pPr defTabSz="914400"/>
                  <a:endParaRPr lang="en-GB">
                    <a:solidFill>
                      <a:prstClr val="black"/>
                    </a:solidFill>
                  </a:endParaRPr>
                </a:p>
              </p:txBody>
            </p:sp>
          </p:grpSp>
          <p:sp>
            <p:nvSpPr>
              <p:cNvPr id="528" name="Freeform 220"/>
              <p:cNvSpPr>
                <a:spLocks/>
              </p:cNvSpPr>
              <p:nvPr/>
            </p:nvSpPr>
            <p:spPr bwMode="gray">
              <a:xfrm>
                <a:off x="6028701" y="4262353"/>
                <a:ext cx="17723" cy="46798"/>
              </a:xfrm>
              <a:custGeom>
                <a:avLst/>
                <a:gdLst>
                  <a:gd name="T0" fmla="*/ 0 w 10"/>
                  <a:gd name="T1" fmla="*/ 22 h 26"/>
                  <a:gd name="T2" fmla="*/ 0 w 10"/>
                  <a:gd name="T3" fmla="*/ 10 h 26"/>
                  <a:gd name="T4" fmla="*/ 4 w 10"/>
                  <a:gd name="T5" fmla="*/ 0 h 26"/>
                  <a:gd name="T6" fmla="*/ 8 w 10"/>
                  <a:gd name="T7" fmla="*/ 0 h 26"/>
                  <a:gd name="T8" fmla="*/ 10 w 10"/>
                  <a:gd name="T9" fmla="*/ 8 h 26"/>
                  <a:gd name="T10" fmla="*/ 10 w 10"/>
                  <a:gd name="T11" fmla="*/ 14 h 26"/>
                  <a:gd name="T12" fmla="*/ 8 w 10"/>
                  <a:gd name="T13" fmla="*/ 22 h 26"/>
                  <a:gd name="T14" fmla="*/ 4 w 10"/>
                  <a:gd name="T15" fmla="*/ 26 h 26"/>
                  <a:gd name="T16" fmla="*/ 0 w 10"/>
                  <a:gd name="T17"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6">
                    <a:moveTo>
                      <a:pt x="0" y="22"/>
                    </a:moveTo>
                    <a:lnTo>
                      <a:pt x="0" y="10"/>
                    </a:lnTo>
                    <a:lnTo>
                      <a:pt x="4" y="0"/>
                    </a:lnTo>
                    <a:lnTo>
                      <a:pt x="8" y="0"/>
                    </a:lnTo>
                    <a:lnTo>
                      <a:pt x="10" y="8"/>
                    </a:lnTo>
                    <a:lnTo>
                      <a:pt x="10" y="14"/>
                    </a:lnTo>
                    <a:lnTo>
                      <a:pt x="8" y="22"/>
                    </a:lnTo>
                    <a:lnTo>
                      <a:pt x="4" y="26"/>
                    </a:lnTo>
                    <a:lnTo>
                      <a:pt x="0" y="22"/>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529" name="Freeform 221"/>
              <p:cNvSpPr>
                <a:spLocks/>
              </p:cNvSpPr>
              <p:nvPr/>
            </p:nvSpPr>
            <p:spPr bwMode="gray">
              <a:xfrm>
                <a:off x="6016885" y="4249590"/>
                <a:ext cx="11816" cy="21272"/>
              </a:xfrm>
              <a:custGeom>
                <a:avLst/>
                <a:gdLst>
                  <a:gd name="T0" fmla="*/ 0 w 8"/>
                  <a:gd name="T1" fmla="*/ 0 h 12"/>
                  <a:gd name="T2" fmla="*/ 8 w 8"/>
                  <a:gd name="T3" fmla="*/ 2 h 12"/>
                  <a:gd name="T4" fmla="*/ 4 w 8"/>
                  <a:gd name="T5" fmla="*/ 12 h 12"/>
                  <a:gd name="T6" fmla="*/ 0 w 8"/>
                  <a:gd name="T7" fmla="*/ 0 h 12"/>
                </a:gdLst>
                <a:ahLst/>
                <a:cxnLst>
                  <a:cxn ang="0">
                    <a:pos x="T0" y="T1"/>
                  </a:cxn>
                  <a:cxn ang="0">
                    <a:pos x="T2" y="T3"/>
                  </a:cxn>
                  <a:cxn ang="0">
                    <a:pos x="T4" y="T5"/>
                  </a:cxn>
                  <a:cxn ang="0">
                    <a:pos x="T6" y="T7"/>
                  </a:cxn>
                </a:cxnLst>
                <a:rect l="0" t="0" r="r" b="b"/>
                <a:pathLst>
                  <a:path w="8" h="12">
                    <a:moveTo>
                      <a:pt x="0" y="0"/>
                    </a:moveTo>
                    <a:lnTo>
                      <a:pt x="8" y="2"/>
                    </a:lnTo>
                    <a:lnTo>
                      <a:pt x="4" y="12"/>
                    </a:lnTo>
                    <a:lnTo>
                      <a:pt x="0"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4000" tIns="54000" rIns="54000" bIns="54000" anchor="ctr"/>
              <a:lstStyle/>
              <a:p>
                <a:pPr defTabSz="914400"/>
                <a:endParaRPr lang="en-GB">
                  <a:solidFill>
                    <a:prstClr val="black"/>
                  </a:solidFill>
                </a:endParaRPr>
              </a:p>
            </p:txBody>
          </p:sp>
          <p:sp>
            <p:nvSpPr>
              <p:cNvPr id="469" name="Freeform 222"/>
              <p:cNvSpPr>
                <a:spLocks/>
              </p:cNvSpPr>
              <p:nvPr/>
            </p:nvSpPr>
            <p:spPr bwMode="gray">
              <a:xfrm>
                <a:off x="7348105" y="4589940"/>
                <a:ext cx="129971" cy="119123"/>
              </a:xfrm>
              <a:custGeom>
                <a:avLst/>
                <a:gdLst>
                  <a:gd name="T0" fmla="*/ 40 w 80"/>
                  <a:gd name="T1" fmla="*/ 66 h 68"/>
                  <a:gd name="T2" fmla="*/ 34 w 80"/>
                  <a:gd name="T3" fmla="*/ 66 h 68"/>
                  <a:gd name="T4" fmla="*/ 32 w 80"/>
                  <a:gd name="T5" fmla="*/ 68 h 68"/>
                  <a:gd name="T6" fmla="*/ 18 w 80"/>
                  <a:gd name="T7" fmla="*/ 64 h 68"/>
                  <a:gd name="T8" fmla="*/ 12 w 80"/>
                  <a:gd name="T9" fmla="*/ 54 h 68"/>
                  <a:gd name="T10" fmla="*/ 8 w 80"/>
                  <a:gd name="T11" fmla="*/ 44 h 68"/>
                  <a:gd name="T12" fmla="*/ 0 w 80"/>
                  <a:gd name="T13" fmla="*/ 24 h 68"/>
                  <a:gd name="T14" fmla="*/ 0 w 80"/>
                  <a:gd name="T15" fmla="*/ 18 h 68"/>
                  <a:gd name="T16" fmla="*/ 8 w 80"/>
                  <a:gd name="T17" fmla="*/ 4 h 68"/>
                  <a:gd name="T18" fmla="*/ 48 w 80"/>
                  <a:gd name="T19" fmla="*/ 2 h 68"/>
                  <a:gd name="T20" fmla="*/ 48 w 80"/>
                  <a:gd name="T21" fmla="*/ 8 h 68"/>
                  <a:gd name="T22" fmla="*/ 58 w 80"/>
                  <a:gd name="T23" fmla="*/ 8 h 68"/>
                  <a:gd name="T24" fmla="*/ 62 w 80"/>
                  <a:gd name="T25" fmla="*/ 0 h 68"/>
                  <a:gd name="T26" fmla="*/ 66 w 80"/>
                  <a:gd name="T27" fmla="*/ 2 h 68"/>
                  <a:gd name="T28" fmla="*/ 68 w 80"/>
                  <a:gd name="T29" fmla="*/ 6 h 68"/>
                  <a:gd name="T30" fmla="*/ 80 w 80"/>
                  <a:gd name="T31" fmla="*/ 6 h 68"/>
                  <a:gd name="T32" fmla="*/ 80 w 80"/>
                  <a:gd name="T33" fmla="*/ 16 h 68"/>
                  <a:gd name="T34" fmla="*/ 76 w 80"/>
                  <a:gd name="T35" fmla="*/ 26 h 68"/>
                  <a:gd name="T36" fmla="*/ 70 w 80"/>
                  <a:gd name="T37" fmla="*/ 38 h 68"/>
                  <a:gd name="T38" fmla="*/ 64 w 80"/>
                  <a:gd name="T39" fmla="*/ 46 h 68"/>
                  <a:gd name="T40" fmla="*/ 54 w 80"/>
                  <a:gd name="T41" fmla="*/ 50 h 68"/>
                  <a:gd name="T42" fmla="*/ 54 w 80"/>
                  <a:gd name="T43" fmla="*/ 58 h 68"/>
                  <a:gd name="T44" fmla="*/ 44 w 80"/>
                  <a:gd name="T45" fmla="*/ 62 h 68"/>
                  <a:gd name="T46" fmla="*/ 40 w 80"/>
                  <a:gd name="T47"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68">
                    <a:moveTo>
                      <a:pt x="40" y="66"/>
                    </a:moveTo>
                    <a:lnTo>
                      <a:pt x="34" y="66"/>
                    </a:lnTo>
                    <a:lnTo>
                      <a:pt x="32" y="68"/>
                    </a:lnTo>
                    <a:lnTo>
                      <a:pt x="18" y="64"/>
                    </a:lnTo>
                    <a:lnTo>
                      <a:pt x="12" y="54"/>
                    </a:lnTo>
                    <a:lnTo>
                      <a:pt x="8" y="44"/>
                    </a:lnTo>
                    <a:lnTo>
                      <a:pt x="0" y="24"/>
                    </a:lnTo>
                    <a:lnTo>
                      <a:pt x="0" y="18"/>
                    </a:lnTo>
                    <a:lnTo>
                      <a:pt x="8" y="4"/>
                    </a:lnTo>
                    <a:lnTo>
                      <a:pt x="48" y="2"/>
                    </a:lnTo>
                    <a:lnTo>
                      <a:pt x="48" y="8"/>
                    </a:lnTo>
                    <a:lnTo>
                      <a:pt x="58" y="8"/>
                    </a:lnTo>
                    <a:lnTo>
                      <a:pt x="62" y="0"/>
                    </a:lnTo>
                    <a:lnTo>
                      <a:pt x="66" y="2"/>
                    </a:lnTo>
                    <a:lnTo>
                      <a:pt x="68" y="6"/>
                    </a:lnTo>
                    <a:lnTo>
                      <a:pt x="80" y="6"/>
                    </a:lnTo>
                    <a:lnTo>
                      <a:pt x="80" y="16"/>
                    </a:lnTo>
                    <a:lnTo>
                      <a:pt x="76" y="26"/>
                    </a:lnTo>
                    <a:lnTo>
                      <a:pt x="70" y="38"/>
                    </a:lnTo>
                    <a:lnTo>
                      <a:pt x="64" y="46"/>
                    </a:lnTo>
                    <a:lnTo>
                      <a:pt x="54" y="50"/>
                    </a:lnTo>
                    <a:lnTo>
                      <a:pt x="54" y="58"/>
                    </a:lnTo>
                    <a:lnTo>
                      <a:pt x="44" y="62"/>
                    </a:lnTo>
                    <a:lnTo>
                      <a:pt x="40" y="6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70" name="Freeform 223"/>
              <p:cNvSpPr>
                <a:spLocks/>
              </p:cNvSpPr>
              <p:nvPr/>
            </p:nvSpPr>
            <p:spPr bwMode="gray">
              <a:xfrm>
                <a:off x="7344164" y="4349565"/>
                <a:ext cx="181172" cy="408420"/>
              </a:xfrm>
              <a:custGeom>
                <a:avLst/>
                <a:gdLst>
                  <a:gd name="T0" fmla="*/ 42 w 112"/>
                  <a:gd name="T1" fmla="*/ 204 h 234"/>
                  <a:gd name="T2" fmla="*/ 44 w 112"/>
                  <a:gd name="T3" fmla="*/ 206 h 234"/>
                  <a:gd name="T4" fmla="*/ 44 w 112"/>
                  <a:gd name="T5" fmla="*/ 208 h 234"/>
                  <a:gd name="T6" fmla="*/ 44 w 112"/>
                  <a:gd name="T7" fmla="*/ 214 h 234"/>
                  <a:gd name="T8" fmla="*/ 42 w 112"/>
                  <a:gd name="T9" fmla="*/ 214 h 234"/>
                  <a:gd name="T10" fmla="*/ 40 w 112"/>
                  <a:gd name="T11" fmla="*/ 234 h 234"/>
                  <a:gd name="T12" fmla="*/ 52 w 112"/>
                  <a:gd name="T13" fmla="*/ 226 h 234"/>
                  <a:gd name="T14" fmla="*/ 66 w 112"/>
                  <a:gd name="T15" fmla="*/ 218 h 234"/>
                  <a:gd name="T16" fmla="*/ 66 w 112"/>
                  <a:gd name="T17" fmla="*/ 210 h 234"/>
                  <a:gd name="T18" fmla="*/ 70 w 112"/>
                  <a:gd name="T19" fmla="*/ 204 h 234"/>
                  <a:gd name="T20" fmla="*/ 82 w 112"/>
                  <a:gd name="T21" fmla="*/ 206 h 234"/>
                  <a:gd name="T22" fmla="*/ 94 w 112"/>
                  <a:gd name="T23" fmla="*/ 202 h 234"/>
                  <a:gd name="T24" fmla="*/ 108 w 112"/>
                  <a:gd name="T25" fmla="*/ 190 h 234"/>
                  <a:gd name="T26" fmla="*/ 112 w 112"/>
                  <a:gd name="T27" fmla="*/ 172 h 234"/>
                  <a:gd name="T28" fmla="*/ 108 w 112"/>
                  <a:gd name="T29" fmla="*/ 152 h 234"/>
                  <a:gd name="T30" fmla="*/ 104 w 112"/>
                  <a:gd name="T31" fmla="*/ 138 h 234"/>
                  <a:gd name="T32" fmla="*/ 100 w 112"/>
                  <a:gd name="T33" fmla="*/ 122 h 234"/>
                  <a:gd name="T34" fmla="*/ 60 w 112"/>
                  <a:gd name="T35" fmla="*/ 78 h 234"/>
                  <a:gd name="T36" fmla="*/ 54 w 112"/>
                  <a:gd name="T37" fmla="*/ 70 h 234"/>
                  <a:gd name="T38" fmla="*/ 62 w 112"/>
                  <a:gd name="T39" fmla="*/ 50 h 234"/>
                  <a:gd name="T40" fmla="*/ 74 w 112"/>
                  <a:gd name="T41" fmla="*/ 34 h 234"/>
                  <a:gd name="T42" fmla="*/ 82 w 112"/>
                  <a:gd name="T43" fmla="*/ 32 h 234"/>
                  <a:gd name="T44" fmla="*/ 80 w 112"/>
                  <a:gd name="T45" fmla="*/ 24 h 234"/>
                  <a:gd name="T46" fmla="*/ 70 w 112"/>
                  <a:gd name="T47" fmla="*/ 20 h 234"/>
                  <a:gd name="T48" fmla="*/ 68 w 112"/>
                  <a:gd name="T49" fmla="*/ 6 h 234"/>
                  <a:gd name="T50" fmla="*/ 58 w 112"/>
                  <a:gd name="T51" fmla="*/ 4 h 234"/>
                  <a:gd name="T52" fmla="*/ 50 w 112"/>
                  <a:gd name="T53" fmla="*/ 0 h 234"/>
                  <a:gd name="T54" fmla="*/ 44 w 112"/>
                  <a:gd name="T55" fmla="*/ 0 h 234"/>
                  <a:gd name="T56" fmla="*/ 34 w 112"/>
                  <a:gd name="T57" fmla="*/ 6 h 234"/>
                  <a:gd name="T58" fmla="*/ 2 w 112"/>
                  <a:gd name="T59" fmla="*/ 8 h 234"/>
                  <a:gd name="T60" fmla="*/ 0 w 112"/>
                  <a:gd name="T61" fmla="*/ 14 h 234"/>
                  <a:gd name="T62" fmla="*/ 10 w 112"/>
                  <a:gd name="T63" fmla="*/ 24 h 234"/>
                  <a:gd name="T64" fmla="*/ 12 w 112"/>
                  <a:gd name="T65" fmla="*/ 38 h 234"/>
                  <a:gd name="T66" fmla="*/ 34 w 112"/>
                  <a:gd name="T67" fmla="*/ 36 h 234"/>
                  <a:gd name="T68" fmla="*/ 40 w 112"/>
                  <a:gd name="T69" fmla="*/ 46 h 234"/>
                  <a:gd name="T70" fmla="*/ 42 w 112"/>
                  <a:gd name="T71" fmla="*/ 56 h 234"/>
                  <a:gd name="T72" fmla="*/ 28 w 112"/>
                  <a:gd name="T73" fmla="*/ 56 h 234"/>
                  <a:gd name="T74" fmla="*/ 26 w 112"/>
                  <a:gd name="T75" fmla="*/ 66 h 234"/>
                  <a:gd name="T76" fmla="*/ 34 w 112"/>
                  <a:gd name="T77" fmla="*/ 70 h 234"/>
                  <a:gd name="T78" fmla="*/ 62 w 112"/>
                  <a:gd name="T79" fmla="*/ 96 h 234"/>
                  <a:gd name="T80" fmla="*/ 80 w 112"/>
                  <a:gd name="T81" fmla="*/ 116 h 234"/>
                  <a:gd name="T82" fmla="*/ 84 w 112"/>
                  <a:gd name="T83" fmla="*/ 130 h 234"/>
                  <a:gd name="T84" fmla="*/ 82 w 112"/>
                  <a:gd name="T85" fmla="*/ 144 h 234"/>
                  <a:gd name="T86" fmla="*/ 82 w 112"/>
                  <a:gd name="T87" fmla="*/ 152 h 234"/>
                  <a:gd name="T88" fmla="*/ 78 w 112"/>
                  <a:gd name="T89" fmla="*/ 164 h 234"/>
                  <a:gd name="T90" fmla="*/ 72 w 112"/>
                  <a:gd name="T91" fmla="*/ 176 h 234"/>
                  <a:gd name="T92" fmla="*/ 66 w 112"/>
                  <a:gd name="T93" fmla="*/ 184 h 234"/>
                  <a:gd name="T94" fmla="*/ 56 w 112"/>
                  <a:gd name="T95" fmla="*/ 188 h 234"/>
                  <a:gd name="T96" fmla="*/ 56 w 112"/>
                  <a:gd name="T97" fmla="*/ 196 h 234"/>
                  <a:gd name="T98" fmla="*/ 46 w 112"/>
                  <a:gd name="T99" fmla="*/ 200 h 234"/>
                  <a:gd name="T100" fmla="*/ 42 w 112"/>
                  <a:gd name="T101" fmla="*/ 20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 h="234">
                    <a:moveTo>
                      <a:pt x="42" y="204"/>
                    </a:moveTo>
                    <a:lnTo>
                      <a:pt x="44" y="206"/>
                    </a:lnTo>
                    <a:lnTo>
                      <a:pt x="44" y="208"/>
                    </a:lnTo>
                    <a:lnTo>
                      <a:pt x="44" y="214"/>
                    </a:lnTo>
                    <a:lnTo>
                      <a:pt x="42" y="214"/>
                    </a:lnTo>
                    <a:lnTo>
                      <a:pt x="40" y="234"/>
                    </a:lnTo>
                    <a:lnTo>
                      <a:pt x="52" y="226"/>
                    </a:lnTo>
                    <a:lnTo>
                      <a:pt x="66" y="218"/>
                    </a:lnTo>
                    <a:lnTo>
                      <a:pt x="66" y="210"/>
                    </a:lnTo>
                    <a:lnTo>
                      <a:pt x="70" y="204"/>
                    </a:lnTo>
                    <a:lnTo>
                      <a:pt x="82" y="206"/>
                    </a:lnTo>
                    <a:lnTo>
                      <a:pt x="94" y="202"/>
                    </a:lnTo>
                    <a:lnTo>
                      <a:pt x="108" y="190"/>
                    </a:lnTo>
                    <a:lnTo>
                      <a:pt x="112" y="172"/>
                    </a:lnTo>
                    <a:lnTo>
                      <a:pt x="108" y="152"/>
                    </a:lnTo>
                    <a:lnTo>
                      <a:pt x="104" y="138"/>
                    </a:lnTo>
                    <a:lnTo>
                      <a:pt x="100" y="122"/>
                    </a:lnTo>
                    <a:lnTo>
                      <a:pt x="60" y="78"/>
                    </a:lnTo>
                    <a:lnTo>
                      <a:pt x="54" y="70"/>
                    </a:lnTo>
                    <a:lnTo>
                      <a:pt x="62" y="50"/>
                    </a:lnTo>
                    <a:lnTo>
                      <a:pt x="74" y="34"/>
                    </a:lnTo>
                    <a:lnTo>
                      <a:pt x="82" y="32"/>
                    </a:lnTo>
                    <a:lnTo>
                      <a:pt x="80" y="24"/>
                    </a:lnTo>
                    <a:lnTo>
                      <a:pt x="70" y="20"/>
                    </a:lnTo>
                    <a:lnTo>
                      <a:pt x="68" y="6"/>
                    </a:lnTo>
                    <a:lnTo>
                      <a:pt x="58" y="4"/>
                    </a:lnTo>
                    <a:lnTo>
                      <a:pt x="50" y="0"/>
                    </a:lnTo>
                    <a:lnTo>
                      <a:pt x="44" y="0"/>
                    </a:lnTo>
                    <a:lnTo>
                      <a:pt x="34" y="6"/>
                    </a:lnTo>
                    <a:lnTo>
                      <a:pt x="2" y="8"/>
                    </a:lnTo>
                    <a:lnTo>
                      <a:pt x="0" y="14"/>
                    </a:lnTo>
                    <a:lnTo>
                      <a:pt x="10" y="24"/>
                    </a:lnTo>
                    <a:lnTo>
                      <a:pt x="12" y="38"/>
                    </a:lnTo>
                    <a:lnTo>
                      <a:pt x="34" y="36"/>
                    </a:lnTo>
                    <a:lnTo>
                      <a:pt x="40" y="46"/>
                    </a:lnTo>
                    <a:lnTo>
                      <a:pt x="42" y="56"/>
                    </a:lnTo>
                    <a:lnTo>
                      <a:pt x="28" y="56"/>
                    </a:lnTo>
                    <a:lnTo>
                      <a:pt x="26" y="66"/>
                    </a:lnTo>
                    <a:lnTo>
                      <a:pt x="34" y="70"/>
                    </a:lnTo>
                    <a:lnTo>
                      <a:pt x="62" y="96"/>
                    </a:lnTo>
                    <a:lnTo>
                      <a:pt x="80" y="116"/>
                    </a:lnTo>
                    <a:lnTo>
                      <a:pt x="84" y="130"/>
                    </a:lnTo>
                    <a:lnTo>
                      <a:pt x="82" y="144"/>
                    </a:lnTo>
                    <a:lnTo>
                      <a:pt x="82" y="152"/>
                    </a:lnTo>
                    <a:lnTo>
                      <a:pt x="78" y="164"/>
                    </a:lnTo>
                    <a:lnTo>
                      <a:pt x="72" y="176"/>
                    </a:lnTo>
                    <a:lnTo>
                      <a:pt x="66" y="184"/>
                    </a:lnTo>
                    <a:lnTo>
                      <a:pt x="56" y="188"/>
                    </a:lnTo>
                    <a:lnTo>
                      <a:pt x="56" y="196"/>
                    </a:lnTo>
                    <a:lnTo>
                      <a:pt x="46" y="200"/>
                    </a:lnTo>
                    <a:lnTo>
                      <a:pt x="42" y="20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71" name="Freeform 224"/>
              <p:cNvSpPr>
                <a:spLocks/>
              </p:cNvSpPr>
              <p:nvPr/>
            </p:nvSpPr>
            <p:spPr bwMode="gray">
              <a:xfrm>
                <a:off x="6723850" y="3956038"/>
                <a:ext cx="61047" cy="63815"/>
              </a:xfrm>
              <a:custGeom>
                <a:avLst/>
                <a:gdLst>
                  <a:gd name="T0" fmla="*/ 14 w 38"/>
                  <a:gd name="T1" fmla="*/ 36 h 36"/>
                  <a:gd name="T2" fmla="*/ 12 w 38"/>
                  <a:gd name="T3" fmla="*/ 28 h 36"/>
                  <a:gd name="T4" fmla="*/ 2 w 38"/>
                  <a:gd name="T5" fmla="*/ 22 h 36"/>
                  <a:gd name="T6" fmla="*/ 0 w 38"/>
                  <a:gd name="T7" fmla="*/ 8 h 36"/>
                  <a:gd name="T8" fmla="*/ 6 w 38"/>
                  <a:gd name="T9" fmla="*/ 4 h 36"/>
                  <a:gd name="T10" fmla="*/ 20 w 38"/>
                  <a:gd name="T11" fmla="*/ 0 h 36"/>
                  <a:gd name="T12" fmla="*/ 28 w 38"/>
                  <a:gd name="T13" fmla="*/ 6 h 36"/>
                  <a:gd name="T14" fmla="*/ 38 w 38"/>
                  <a:gd name="T15" fmla="*/ 12 h 36"/>
                  <a:gd name="T16" fmla="*/ 38 w 38"/>
                  <a:gd name="T17" fmla="*/ 20 h 36"/>
                  <a:gd name="T18" fmla="*/ 32 w 38"/>
                  <a:gd name="T19" fmla="*/ 26 h 36"/>
                  <a:gd name="T20" fmla="*/ 24 w 38"/>
                  <a:gd name="T21" fmla="*/ 30 h 36"/>
                  <a:gd name="T22" fmla="*/ 14 w 38"/>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6">
                    <a:moveTo>
                      <a:pt x="14" y="36"/>
                    </a:moveTo>
                    <a:lnTo>
                      <a:pt x="12" y="28"/>
                    </a:lnTo>
                    <a:lnTo>
                      <a:pt x="2" y="22"/>
                    </a:lnTo>
                    <a:lnTo>
                      <a:pt x="0" y="8"/>
                    </a:lnTo>
                    <a:lnTo>
                      <a:pt x="6" y="4"/>
                    </a:lnTo>
                    <a:lnTo>
                      <a:pt x="20" y="0"/>
                    </a:lnTo>
                    <a:lnTo>
                      <a:pt x="28" y="6"/>
                    </a:lnTo>
                    <a:lnTo>
                      <a:pt x="38" y="12"/>
                    </a:lnTo>
                    <a:lnTo>
                      <a:pt x="38" y="20"/>
                    </a:lnTo>
                    <a:lnTo>
                      <a:pt x="32" y="26"/>
                    </a:lnTo>
                    <a:lnTo>
                      <a:pt x="24" y="30"/>
                    </a:lnTo>
                    <a:lnTo>
                      <a:pt x="14" y="3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72" name="Freeform 225"/>
              <p:cNvSpPr>
                <a:spLocks/>
              </p:cNvSpPr>
              <p:nvPr/>
            </p:nvSpPr>
            <p:spPr bwMode="gray">
              <a:xfrm>
                <a:off x="6775050" y="4128339"/>
                <a:ext cx="208742" cy="123377"/>
              </a:xfrm>
              <a:custGeom>
                <a:avLst/>
                <a:gdLst>
                  <a:gd name="T0" fmla="*/ 16 w 130"/>
                  <a:gd name="T1" fmla="*/ 6 h 72"/>
                  <a:gd name="T2" fmla="*/ 30 w 130"/>
                  <a:gd name="T3" fmla="*/ 0 h 72"/>
                  <a:gd name="T4" fmla="*/ 44 w 130"/>
                  <a:gd name="T5" fmla="*/ 14 h 72"/>
                  <a:gd name="T6" fmla="*/ 60 w 130"/>
                  <a:gd name="T7" fmla="*/ 22 h 72"/>
                  <a:gd name="T8" fmla="*/ 72 w 130"/>
                  <a:gd name="T9" fmla="*/ 30 h 72"/>
                  <a:gd name="T10" fmla="*/ 88 w 130"/>
                  <a:gd name="T11" fmla="*/ 40 h 72"/>
                  <a:gd name="T12" fmla="*/ 104 w 130"/>
                  <a:gd name="T13" fmla="*/ 44 h 72"/>
                  <a:gd name="T14" fmla="*/ 128 w 130"/>
                  <a:gd name="T15" fmla="*/ 46 h 72"/>
                  <a:gd name="T16" fmla="*/ 128 w 130"/>
                  <a:gd name="T17" fmla="*/ 58 h 72"/>
                  <a:gd name="T18" fmla="*/ 130 w 130"/>
                  <a:gd name="T19" fmla="*/ 70 h 72"/>
                  <a:gd name="T20" fmla="*/ 102 w 130"/>
                  <a:gd name="T21" fmla="*/ 72 h 72"/>
                  <a:gd name="T22" fmla="*/ 88 w 130"/>
                  <a:gd name="T23" fmla="*/ 66 h 72"/>
                  <a:gd name="T24" fmla="*/ 72 w 130"/>
                  <a:gd name="T25" fmla="*/ 54 h 72"/>
                  <a:gd name="T26" fmla="*/ 48 w 130"/>
                  <a:gd name="T27" fmla="*/ 52 h 72"/>
                  <a:gd name="T28" fmla="*/ 34 w 130"/>
                  <a:gd name="T29" fmla="*/ 46 h 72"/>
                  <a:gd name="T30" fmla="*/ 20 w 130"/>
                  <a:gd name="T31" fmla="*/ 36 h 72"/>
                  <a:gd name="T32" fmla="*/ 0 w 130"/>
                  <a:gd name="T33" fmla="*/ 30 h 72"/>
                  <a:gd name="T34" fmla="*/ 4 w 130"/>
                  <a:gd name="T35" fmla="*/ 14 h 72"/>
                  <a:gd name="T36" fmla="*/ 16 w 130"/>
                  <a:gd name="T37"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72">
                    <a:moveTo>
                      <a:pt x="16" y="6"/>
                    </a:moveTo>
                    <a:lnTo>
                      <a:pt x="30" y="0"/>
                    </a:lnTo>
                    <a:lnTo>
                      <a:pt x="44" y="14"/>
                    </a:lnTo>
                    <a:lnTo>
                      <a:pt x="60" y="22"/>
                    </a:lnTo>
                    <a:lnTo>
                      <a:pt x="72" y="30"/>
                    </a:lnTo>
                    <a:lnTo>
                      <a:pt x="88" y="40"/>
                    </a:lnTo>
                    <a:lnTo>
                      <a:pt x="104" y="44"/>
                    </a:lnTo>
                    <a:lnTo>
                      <a:pt x="128" y="46"/>
                    </a:lnTo>
                    <a:lnTo>
                      <a:pt x="128" y="58"/>
                    </a:lnTo>
                    <a:lnTo>
                      <a:pt x="130" y="70"/>
                    </a:lnTo>
                    <a:lnTo>
                      <a:pt x="102" y="72"/>
                    </a:lnTo>
                    <a:lnTo>
                      <a:pt x="88" y="66"/>
                    </a:lnTo>
                    <a:lnTo>
                      <a:pt x="72" y="54"/>
                    </a:lnTo>
                    <a:lnTo>
                      <a:pt x="48" y="52"/>
                    </a:lnTo>
                    <a:lnTo>
                      <a:pt x="34" y="46"/>
                    </a:lnTo>
                    <a:lnTo>
                      <a:pt x="20" y="36"/>
                    </a:lnTo>
                    <a:lnTo>
                      <a:pt x="0" y="30"/>
                    </a:lnTo>
                    <a:lnTo>
                      <a:pt x="4" y="14"/>
                    </a:lnTo>
                    <a:lnTo>
                      <a:pt x="16" y="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73" name="Freeform 226"/>
              <p:cNvSpPr>
                <a:spLocks/>
              </p:cNvSpPr>
              <p:nvPr/>
            </p:nvSpPr>
            <p:spPr bwMode="gray">
              <a:xfrm>
                <a:off x="7007424" y="4196411"/>
                <a:ext cx="80739" cy="46798"/>
              </a:xfrm>
              <a:custGeom>
                <a:avLst/>
                <a:gdLst>
                  <a:gd name="T0" fmla="*/ 10 w 50"/>
                  <a:gd name="T1" fmla="*/ 0 h 26"/>
                  <a:gd name="T2" fmla="*/ 4 w 50"/>
                  <a:gd name="T3" fmla="*/ 6 h 26"/>
                  <a:gd name="T4" fmla="*/ 2 w 50"/>
                  <a:gd name="T5" fmla="*/ 6 h 26"/>
                  <a:gd name="T6" fmla="*/ 0 w 50"/>
                  <a:gd name="T7" fmla="*/ 14 h 26"/>
                  <a:gd name="T8" fmla="*/ 2 w 50"/>
                  <a:gd name="T9" fmla="*/ 20 h 26"/>
                  <a:gd name="T10" fmla="*/ 8 w 50"/>
                  <a:gd name="T11" fmla="*/ 24 h 26"/>
                  <a:gd name="T12" fmla="*/ 16 w 50"/>
                  <a:gd name="T13" fmla="*/ 26 h 26"/>
                  <a:gd name="T14" fmla="*/ 32 w 50"/>
                  <a:gd name="T15" fmla="*/ 24 h 26"/>
                  <a:gd name="T16" fmla="*/ 46 w 50"/>
                  <a:gd name="T17" fmla="*/ 22 h 26"/>
                  <a:gd name="T18" fmla="*/ 50 w 50"/>
                  <a:gd name="T19" fmla="*/ 16 h 26"/>
                  <a:gd name="T20" fmla="*/ 46 w 50"/>
                  <a:gd name="T21" fmla="*/ 6 h 26"/>
                  <a:gd name="T22" fmla="*/ 32 w 50"/>
                  <a:gd name="T23" fmla="*/ 4 h 26"/>
                  <a:gd name="T24" fmla="*/ 20 w 50"/>
                  <a:gd name="T25" fmla="*/ 0 h 26"/>
                  <a:gd name="T26" fmla="*/ 10 w 50"/>
                  <a:gd name="T2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26">
                    <a:moveTo>
                      <a:pt x="10" y="0"/>
                    </a:moveTo>
                    <a:lnTo>
                      <a:pt x="4" y="6"/>
                    </a:lnTo>
                    <a:lnTo>
                      <a:pt x="2" y="6"/>
                    </a:lnTo>
                    <a:lnTo>
                      <a:pt x="0" y="14"/>
                    </a:lnTo>
                    <a:lnTo>
                      <a:pt x="2" y="20"/>
                    </a:lnTo>
                    <a:lnTo>
                      <a:pt x="8" y="24"/>
                    </a:lnTo>
                    <a:lnTo>
                      <a:pt x="16" y="26"/>
                    </a:lnTo>
                    <a:lnTo>
                      <a:pt x="32" y="24"/>
                    </a:lnTo>
                    <a:lnTo>
                      <a:pt x="46" y="22"/>
                    </a:lnTo>
                    <a:lnTo>
                      <a:pt x="50" y="16"/>
                    </a:lnTo>
                    <a:lnTo>
                      <a:pt x="46" y="6"/>
                    </a:lnTo>
                    <a:lnTo>
                      <a:pt x="32" y="4"/>
                    </a:lnTo>
                    <a:lnTo>
                      <a:pt x="20" y="0"/>
                    </a:lnTo>
                    <a:lnTo>
                      <a:pt x="10"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74" name="Freeform 227"/>
              <p:cNvSpPr>
                <a:spLocks/>
              </p:cNvSpPr>
              <p:nvPr/>
            </p:nvSpPr>
            <p:spPr bwMode="gray">
              <a:xfrm>
                <a:off x="6983791" y="4249590"/>
                <a:ext cx="112247" cy="155284"/>
              </a:xfrm>
              <a:custGeom>
                <a:avLst/>
                <a:gdLst>
                  <a:gd name="T0" fmla="*/ 14 w 70"/>
                  <a:gd name="T1" fmla="*/ 74 h 90"/>
                  <a:gd name="T2" fmla="*/ 10 w 70"/>
                  <a:gd name="T3" fmla="*/ 50 h 90"/>
                  <a:gd name="T4" fmla="*/ 8 w 70"/>
                  <a:gd name="T5" fmla="*/ 38 h 90"/>
                  <a:gd name="T6" fmla="*/ 2 w 70"/>
                  <a:gd name="T7" fmla="*/ 34 h 90"/>
                  <a:gd name="T8" fmla="*/ 0 w 70"/>
                  <a:gd name="T9" fmla="*/ 26 h 90"/>
                  <a:gd name="T10" fmla="*/ 12 w 70"/>
                  <a:gd name="T11" fmla="*/ 20 h 90"/>
                  <a:gd name="T12" fmla="*/ 4 w 70"/>
                  <a:gd name="T13" fmla="*/ 12 h 90"/>
                  <a:gd name="T14" fmla="*/ 4 w 70"/>
                  <a:gd name="T15" fmla="*/ 6 h 90"/>
                  <a:gd name="T16" fmla="*/ 10 w 70"/>
                  <a:gd name="T17" fmla="*/ 0 h 90"/>
                  <a:gd name="T18" fmla="*/ 14 w 70"/>
                  <a:gd name="T19" fmla="*/ 6 h 90"/>
                  <a:gd name="T20" fmla="*/ 24 w 70"/>
                  <a:gd name="T21" fmla="*/ 10 h 90"/>
                  <a:gd name="T22" fmla="*/ 30 w 70"/>
                  <a:gd name="T23" fmla="*/ 22 h 90"/>
                  <a:gd name="T24" fmla="*/ 64 w 70"/>
                  <a:gd name="T25" fmla="*/ 22 h 90"/>
                  <a:gd name="T26" fmla="*/ 64 w 70"/>
                  <a:gd name="T27" fmla="*/ 34 h 90"/>
                  <a:gd name="T28" fmla="*/ 56 w 70"/>
                  <a:gd name="T29" fmla="*/ 38 h 90"/>
                  <a:gd name="T30" fmla="*/ 52 w 70"/>
                  <a:gd name="T31" fmla="*/ 40 h 90"/>
                  <a:gd name="T32" fmla="*/ 48 w 70"/>
                  <a:gd name="T33" fmla="*/ 46 h 90"/>
                  <a:gd name="T34" fmla="*/ 48 w 70"/>
                  <a:gd name="T35" fmla="*/ 50 h 90"/>
                  <a:gd name="T36" fmla="*/ 48 w 70"/>
                  <a:gd name="T37" fmla="*/ 54 h 90"/>
                  <a:gd name="T38" fmla="*/ 56 w 70"/>
                  <a:gd name="T39" fmla="*/ 58 h 90"/>
                  <a:gd name="T40" fmla="*/ 60 w 70"/>
                  <a:gd name="T41" fmla="*/ 46 h 90"/>
                  <a:gd name="T42" fmla="*/ 70 w 70"/>
                  <a:gd name="T43" fmla="*/ 48 h 90"/>
                  <a:gd name="T44" fmla="*/ 68 w 70"/>
                  <a:gd name="T45" fmla="*/ 60 h 90"/>
                  <a:gd name="T46" fmla="*/ 68 w 70"/>
                  <a:gd name="T47" fmla="*/ 70 h 90"/>
                  <a:gd name="T48" fmla="*/ 70 w 70"/>
                  <a:gd name="T49" fmla="*/ 76 h 90"/>
                  <a:gd name="T50" fmla="*/ 70 w 70"/>
                  <a:gd name="T51" fmla="*/ 86 h 90"/>
                  <a:gd name="T52" fmla="*/ 64 w 70"/>
                  <a:gd name="T53" fmla="*/ 90 h 90"/>
                  <a:gd name="T54" fmla="*/ 60 w 70"/>
                  <a:gd name="T55" fmla="*/ 82 h 90"/>
                  <a:gd name="T56" fmla="*/ 58 w 70"/>
                  <a:gd name="T57" fmla="*/ 68 h 90"/>
                  <a:gd name="T58" fmla="*/ 54 w 70"/>
                  <a:gd name="T59" fmla="*/ 64 h 90"/>
                  <a:gd name="T60" fmla="*/ 48 w 70"/>
                  <a:gd name="T61" fmla="*/ 62 h 90"/>
                  <a:gd name="T62" fmla="*/ 40 w 70"/>
                  <a:gd name="T63" fmla="*/ 56 h 90"/>
                  <a:gd name="T64" fmla="*/ 36 w 70"/>
                  <a:gd name="T65" fmla="*/ 62 h 90"/>
                  <a:gd name="T66" fmla="*/ 36 w 70"/>
                  <a:gd name="T67" fmla="*/ 74 h 90"/>
                  <a:gd name="T68" fmla="*/ 26 w 70"/>
                  <a:gd name="T69" fmla="*/ 74 h 90"/>
                  <a:gd name="T70" fmla="*/ 14 w 70"/>
                  <a:gd name="T71" fmla="*/ 7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 h="90">
                    <a:moveTo>
                      <a:pt x="14" y="74"/>
                    </a:moveTo>
                    <a:lnTo>
                      <a:pt x="10" y="50"/>
                    </a:lnTo>
                    <a:lnTo>
                      <a:pt x="8" y="38"/>
                    </a:lnTo>
                    <a:lnTo>
                      <a:pt x="2" y="34"/>
                    </a:lnTo>
                    <a:lnTo>
                      <a:pt x="0" y="26"/>
                    </a:lnTo>
                    <a:lnTo>
                      <a:pt x="12" y="20"/>
                    </a:lnTo>
                    <a:lnTo>
                      <a:pt x="4" y="12"/>
                    </a:lnTo>
                    <a:lnTo>
                      <a:pt x="4" y="6"/>
                    </a:lnTo>
                    <a:lnTo>
                      <a:pt x="10" y="0"/>
                    </a:lnTo>
                    <a:lnTo>
                      <a:pt x="14" y="6"/>
                    </a:lnTo>
                    <a:lnTo>
                      <a:pt x="24" y="10"/>
                    </a:lnTo>
                    <a:lnTo>
                      <a:pt x="30" y="22"/>
                    </a:lnTo>
                    <a:lnTo>
                      <a:pt x="64" y="22"/>
                    </a:lnTo>
                    <a:lnTo>
                      <a:pt x="64" y="34"/>
                    </a:lnTo>
                    <a:lnTo>
                      <a:pt x="56" y="38"/>
                    </a:lnTo>
                    <a:lnTo>
                      <a:pt x="52" y="40"/>
                    </a:lnTo>
                    <a:lnTo>
                      <a:pt x="48" y="46"/>
                    </a:lnTo>
                    <a:lnTo>
                      <a:pt x="48" y="50"/>
                    </a:lnTo>
                    <a:lnTo>
                      <a:pt x="48" y="54"/>
                    </a:lnTo>
                    <a:lnTo>
                      <a:pt x="56" y="58"/>
                    </a:lnTo>
                    <a:lnTo>
                      <a:pt x="60" y="46"/>
                    </a:lnTo>
                    <a:lnTo>
                      <a:pt x="70" y="48"/>
                    </a:lnTo>
                    <a:lnTo>
                      <a:pt x="68" y="60"/>
                    </a:lnTo>
                    <a:lnTo>
                      <a:pt x="68" y="70"/>
                    </a:lnTo>
                    <a:lnTo>
                      <a:pt x="70" y="76"/>
                    </a:lnTo>
                    <a:lnTo>
                      <a:pt x="70" y="86"/>
                    </a:lnTo>
                    <a:lnTo>
                      <a:pt x="64" y="90"/>
                    </a:lnTo>
                    <a:lnTo>
                      <a:pt x="60" y="82"/>
                    </a:lnTo>
                    <a:lnTo>
                      <a:pt x="58" y="68"/>
                    </a:lnTo>
                    <a:lnTo>
                      <a:pt x="54" y="64"/>
                    </a:lnTo>
                    <a:lnTo>
                      <a:pt x="48" y="62"/>
                    </a:lnTo>
                    <a:lnTo>
                      <a:pt x="40" y="56"/>
                    </a:lnTo>
                    <a:lnTo>
                      <a:pt x="36" y="62"/>
                    </a:lnTo>
                    <a:lnTo>
                      <a:pt x="36" y="74"/>
                    </a:lnTo>
                    <a:lnTo>
                      <a:pt x="26" y="74"/>
                    </a:lnTo>
                    <a:lnTo>
                      <a:pt x="14" y="7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75" name="Freeform 228"/>
              <p:cNvSpPr>
                <a:spLocks/>
              </p:cNvSpPr>
              <p:nvPr/>
            </p:nvSpPr>
            <p:spPr bwMode="gray">
              <a:xfrm>
                <a:off x="6771114" y="4726079"/>
                <a:ext cx="51200" cy="102105"/>
              </a:xfrm>
              <a:custGeom>
                <a:avLst/>
                <a:gdLst>
                  <a:gd name="T0" fmla="*/ 6 w 32"/>
                  <a:gd name="T1" fmla="*/ 0 h 58"/>
                  <a:gd name="T2" fmla="*/ 16 w 32"/>
                  <a:gd name="T3" fmla="*/ 12 h 58"/>
                  <a:gd name="T4" fmla="*/ 26 w 32"/>
                  <a:gd name="T5" fmla="*/ 26 h 58"/>
                  <a:gd name="T6" fmla="*/ 32 w 32"/>
                  <a:gd name="T7" fmla="*/ 40 h 58"/>
                  <a:gd name="T8" fmla="*/ 26 w 32"/>
                  <a:gd name="T9" fmla="*/ 56 h 58"/>
                  <a:gd name="T10" fmla="*/ 16 w 32"/>
                  <a:gd name="T11" fmla="*/ 58 h 58"/>
                  <a:gd name="T12" fmla="*/ 6 w 32"/>
                  <a:gd name="T13" fmla="*/ 56 h 58"/>
                  <a:gd name="T14" fmla="*/ 0 w 32"/>
                  <a:gd name="T15" fmla="*/ 44 h 58"/>
                  <a:gd name="T16" fmla="*/ 0 w 32"/>
                  <a:gd name="T17" fmla="*/ 26 h 58"/>
                  <a:gd name="T18" fmla="*/ 4 w 32"/>
                  <a:gd name="T19" fmla="*/ 12 h 58"/>
                  <a:gd name="T20" fmla="*/ 6 w 32"/>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58">
                    <a:moveTo>
                      <a:pt x="6" y="0"/>
                    </a:moveTo>
                    <a:lnTo>
                      <a:pt x="16" y="12"/>
                    </a:lnTo>
                    <a:lnTo>
                      <a:pt x="26" y="26"/>
                    </a:lnTo>
                    <a:lnTo>
                      <a:pt x="32" y="40"/>
                    </a:lnTo>
                    <a:lnTo>
                      <a:pt x="26" y="56"/>
                    </a:lnTo>
                    <a:lnTo>
                      <a:pt x="16" y="58"/>
                    </a:lnTo>
                    <a:lnTo>
                      <a:pt x="6" y="56"/>
                    </a:lnTo>
                    <a:lnTo>
                      <a:pt x="0" y="44"/>
                    </a:lnTo>
                    <a:lnTo>
                      <a:pt x="0" y="26"/>
                    </a:lnTo>
                    <a:lnTo>
                      <a:pt x="4" y="12"/>
                    </a:lnTo>
                    <a:lnTo>
                      <a:pt x="6"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76" name="Freeform 229"/>
              <p:cNvSpPr>
                <a:spLocks/>
              </p:cNvSpPr>
              <p:nvPr/>
            </p:nvSpPr>
            <p:spPr bwMode="gray">
              <a:xfrm>
                <a:off x="6477690" y="3966671"/>
                <a:ext cx="742411" cy="808332"/>
              </a:xfrm>
              <a:custGeom>
                <a:avLst/>
                <a:gdLst>
                  <a:gd name="T0" fmla="*/ 14 w 460"/>
                  <a:gd name="T1" fmla="*/ 196 h 464"/>
                  <a:gd name="T2" fmla="*/ 40 w 460"/>
                  <a:gd name="T3" fmla="*/ 196 h 464"/>
                  <a:gd name="T4" fmla="*/ 24 w 460"/>
                  <a:gd name="T5" fmla="*/ 158 h 464"/>
                  <a:gd name="T6" fmla="*/ 26 w 460"/>
                  <a:gd name="T7" fmla="*/ 136 h 464"/>
                  <a:gd name="T8" fmla="*/ 54 w 460"/>
                  <a:gd name="T9" fmla="*/ 138 h 464"/>
                  <a:gd name="T10" fmla="*/ 106 w 460"/>
                  <a:gd name="T11" fmla="*/ 62 h 464"/>
                  <a:gd name="T12" fmla="*/ 118 w 460"/>
                  <a:gd name="T13" fmla="*/ 22 h 464"/>
                  <a:gd name="T14" fmla="*/ 152 w 460"/>
                  <a:gd name="T15" fmla="*/ 2 h 464"/>
                  <a:gd name="T16" fmla="*/ 166 w 460"/>
                  <a:gd name="T17" fmla="*/ 30 h 464"/>
                  <a:gd name="T18" fmla="*/ 176 w 460"/>
                  <a:gd name="T19" fmla="*/ 56 h 464"/>
                  <a:gd name="T20" fmla="*/ 162 w 460"/>
                  <a:gd name="T21" fmla="*/ 76 h 464"/>
                  <a:gd name="T22" fmla="*/ 188 w 460"/>
                  <a:gd name="T23" fmla="*/ 106 h 464"/>
                  <a:gd name="T24" fmla="*/ 232 w 460"/>
                  <a:gd name="T25" fmla="*/ 144 h 464"/>
                  <a:gd name="T26" fmla="*/ 286 w 460"/>
                  <a:gd name="T27" fmla="*/ 164 h 464"/>
                  <a:gd name="T28" fmla="*/ 328 w 460"/>
                  <a:gd name="T29" fmla="*/ 138 h 464"/>
                  <a:gd name="T30" fmla="*/ 336 w 460"/>
                  <a:gd name="T31" fmla="*/ 156 h 464"/>
                  <a:gd name="T32" fmla="*/ 378 w 460"/>
                  <a:gd name="T33" fmla="*/ 148 h 464"/>
                  <a:gd name="T34" fmla="*/ 394 w 460"/>
                  <a:gd name="T35" fmla="*/ 122 h 464"/>
                  <a:gd name="T36" fmla="*/ 434 w 460"/>
                  <a:gd name="T37" fmla="*/ 114 h 464"/>
                  <a:gd name="T38" fmla="*/ 460 w 460"/>
                  <a:gd name="T39" fmla="*/ 128 h 464"/>
                  <a:gd name="T40" fmla="*/ 440 w 460"/>
                  <a:gd name="T41" fmla="*/ 148 h 464"/>
                  <a:gd name="T42" fmla="*/ 414 w 460"/>
                  <a:gd name="T43" fmla="*/ 182 h 464"/>
                  <a:gd name="T44" fmla="*/ 390 w 460"/>
                  <a:gd name="T45" fmla="*/ 232 h 464"/>
                  <a:gd name="T46" fmla="*/ 382 w 460"/>
                  <a:gd name="T47" fmla="*/ 222 h 464"/>
                  <a:gd name="T48" fmla="*/ 370 w 460"/>
                  <a:gd name="T49" fmla="*/ 220 h 464"/>
                  <a:gd name="T50" fmla="*/ 366 w 460"/>
                  <a:gd name="T51" fmla="*/ 202 h 464"/>
                  <a:gd name="T52" fmla="*/ 378 w 460"/>
                  <a:gd name="T53" fmla="*/ 184 h 464"/>
                  <a:gd name="T54" fmla="*/ 328 w 460"/>
                  <a:gd name="T55" fmla="*/ 168 h 464"/>
                  <a:gd name="T56" fmla="*/ 318 w 460"/>
                  <a:gd name="T57" fmla="*/ 174 h 464"/>
                  <a:gd name="T58" fmla="*/ 316 w 460"/>
                  <a:gd name="T59" fmla="*/ 196 h 464"/>
                  <a:gd name="T60" fmla="*/ 328 w 460"/>
                  <a:gd name="T61" fmla="*/ 236 h 464"/>
                  <a:gd name="T62" fmla="*/ 290 w 460"/>
                  <a:gd name="T63" fmla="*/ 262 h 464"/>
                  <a:gd name="T64" fmla="*/ 258 w 460"/>
                  <a:gd name="T65" fmla="*/ 290 h 464"/>
                  <a:gd name="T66" fmla="*/ 218 w 460"/>
                  <a:gd name="T67" fmla="*/ 320 h 464"/>
                  <a:gd name="T68" fmla="*/ 202 w 460"/>
                  <a:gd name="T69" fmla="*/ 340 h 464"/>
                  <a:gd name="T70" fmla="*/ 188 w 460"/>
                  <a:gd name="T71" fmla="*/ 368 h 464"/>
                  <a:gd name="T72" fmla="*/ 180 w 460"/>
                  <a:gd name="T73" fmla="*/ 404 h 464"/>
                  <a:gd name="T74" fmla="*/ 170 w 460"/>
                  <a:gd name="T75" fmla="*/ 446 h 464"/>
                  <a:gd name="T76" fmla="*/ 148 w 460"/>
                  <a:gd name="T77" fmla="*/ 464 h 464"/>
                  <a:gd name="T78" fmla="*/ 126 w 460"/>
                  <a:gd name="T79" fmla="*/ 428 h 464"/>
                  <a:gd name="T80" fmla="*/ 80 w 460"/>
                  <a:gd name="T81" fmla="*/ 330 h 464"/>
                  <a:gd name="T82" fmla="*/ 74 w 460"/>
                  <a:gd name="T83" fmla="*/ 254 h 464"/>
                  <a:gd name="T84" fmla="*/ 60 w 460"/>
                  <a:gd name="T85" fmla="*/ 234 h 464"/>
                  <a:gd name="T86" fmla="*/ 38 w 460"/>
                  <a:gd name="T87" fmla="*/ 260 h 464"/>
                  <a:gd name="T88" fmla="*/ 10 w 460"/>
                  <a:gd name="T89" fmla="*/ 232 h 464"/>
                  <a:gd name="T90" fmla="*/ 24 w 460"/>
                  <a:gd name="T91" fmla="*/ 222 h 464"/>
                  <a:gd name="T92" fmla="*/ 0 w 460"/>
                  <a:gd name="T93" fmla="*/ 20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0" h="464">
                    <a:moveTo>
                      <a:pt x="0" y="208"/>
                    </a:moveTo>
                    <a:lnTo>
                      <a:pt x="6" y="196"/>
                    </a:lnTo>
                    <a:lnTo>
                      <a:pt x="14" y="196"/>
                    </a:lnTo>
                    <a:lnTo>
                      <a:pt x="22" y="202"/>
                    </a:lnTo>
                    <a:lnTo>
                      <a:pt x="26" y="196"/>
                    </a:lnTo>
                    <a:lnTo>
                      <a:pt x="40" y="196"/>
                    </a:lnTo>
                    <a:lnTo>
                      <a:pt x="40" y="186"/>
                    </a:lnTo>
                    <a:lnTo>
                      <a:pt x="28" y="172"/>
                    </a:lnTo>
                    <a:lnTo>
                      <a:pt x="24" y="158"/>
                    </a:lnTo>
                    <a:lnTo>
                      <a:pt x="16" y="158"/>
                    </a:lnTo>
                    <a:lnTo>
                      <a:pt x="16" y="148"/>
                    </a:lnTo>
                    <a:lnTo>
                      <a:pt x="26" y="136"/>
                    </a:lnTo>
                    <a:lnTo>
                      <a:pt x="34" y="136"/>
                    </a:lnTo>
                    <a:lnTo>
                      <a:pt x="42" y="140"/>
                    </a:lnTo>
                    <a:lnTo>
                      <a:pt x="54" y="138"/>
                    </a:lnTo>
                    <a:lnTo>
                      <a:pt x="98" y="82"/>
                    </a:lnTo>
                    <a:lnTo>
                      <a:pt x="100" y="68"/>
                    </a:lnTo>
                    <a:lnTo>
                      <a:pt x="106" y="62"/>
                    </a:lnTo>
                    <a:lnTo>
                      <a:pt x="90" y="48"/>
                    </a:lnTo>
                    <a:lnTo>
                      <a:pt x="88" y="18"/>
                    </a:lnTo>
                    <a:lnTo>
                      <a:pt x="118" y="22"/>
                    </a:lnTo>
                    <a:lnTo>
                      <a:pt x="134" y="18"/>
                    </a:lnTo>
                    <a:lnTo>
                      <a:pt x="140" y="0"/>
                    </a:lnTo>
                    <a:lnTo>
                      <a:pt x="152" y="2"/>
                    </a:lnTo>
                    <a:lnTo>
                      <a:pt x="154" y="16"/>
                    </a:lnTo>
                    <a:lnTo>
                      <a:pt x="164" y="22"/>
                    </a:lnTo>
                    <a:lnTo>
                      <a:pt x="166" y="30"/>
                    </a:lnTo>
                    <a:lnTo>
                      <a:pt x="166" y="40"/>
                    </a:lnTo>
                    <a:lnTo>
                      <a:pt x="178" y="48"/>
                    </a:lnTo>
                    <a:lnTo>
                      <a:pt x="176" y="56"/>
                    </a:lnTo>
                    <a:lnTo>
                      <a:pt x="166" y="58"/>
                    </a:lnTo>
                    <a:lnTo>
                      <a:pt x="162" y="68"/>
                    </a:lnTo>
                    <a:lnTo>
                      <a:pt x="162" y="76"/>
                    </a:lnTo>
                    <a:lnTo>
                      <a:pt x="188" y="88"/>
                    </a:lnTo>
                    <a:lnTo>
                      <a:pt x="200" y="98"/>
                    </a:lnTo>
                    <a:lnTo>
                      <a:pt x="188" y="106"/>
                    </a:lnTo>
                    <a:lnTo>
                      <a:pt x="184" y="122"/>
                    </a:lnTo>
                    <a:lnTo>
                      <a:pt x="204" y="128"/>
                    </a:lnTo>
                    <a:lnTo>
                      <a:pt x="232" y="144"/>
                    </a:lnTo>
                    <a:lnTo>
                      <a:pt x="256" y="146"/>
                    </a:lnTo>
                    <a:lnTo>
                      <a:pt x="272" y="158"/>
                    </a:lnTo>
                    <a:lnTo>
                      <a:pt x="286" y="164"/>
                    </a:lnTo>
                    <a:lnTo>
                      <a:pt x="314" y="162"/>
                    </a:lnTo>
                    <a:lnTo>
                      <a:pt x="312" y="138"/>
                    </a:lnTo>
                    <a:lnTo>
                      <a:pt x="328" y="138"/>
                    </a:lnTo>
                    <a:lnTo>
                      <a:pt x="328" y="146"/>
                    </a:lnTo>
                    <a:lnTo>
                      <a:pt x="330" y="152"/>
                    </a:lnTo>
                    <a:lnTo>
                      <a:pt x="336" y="156"/>
                    </a:lnTo>
                    <a:lnTo>
                      <a:pt x="344" y="158"/>
                    </a:lnTo>
                    <a:lnTo>
                      <a:pt x="374" y="154"/>
                    </a:lnTo>
                    <a:lnTo>
                      <a:pt x="378" y="148"/>
                    </a:lnTo>
                    <a:lnTo>
                      <a:pt x="374" y="138"/>
                    </a:lnTo>
                    <a:lnTo>
                      <a:pt x="384" y="136"/>
                    </a:lnTo>
                    <a:lnTo>
                      <a:pt x="394" y="122"/>
                    </a:lnTo>
                    <a:lnTo>
                      <a:pt x="406" y="122"/>
                    </a:lnTo>
                    <a:lnTo>
                      <a:pt x="412" y="114"/>
                    </a:lnTo>
                    <a:lnTo>
                      <a:pt x="434" y="114"/>
                    </a:lnTo>
                    <a:lnTo>
                      <a:pt x="444" y="112"/>
                    </a:lnTo>
                    <a:lnTo>
                      <a:pt x="444" y="126"/>
                    </a:lnTo>
                    <a:lnTo>
                      <a:pt x="460" y="128"/>
                    </a:lnTo>
                    <a:lnTo>
                      <a:pt x="454" y="138"/>
                    </a:lnTo>
                    <a:lnTo>
                      <a:pt x="454" y="148"/>
                    </a:lnTo>
                    <a:lnTo>
                      <a:pt x="440" y="148"/>
                    </a:lnTo>
                    <a:lnTo>
                      <a:pt x="424" y="162"/>
                    </a:lnTo>
                    <a:lnTo>
                      <a:pt x="422" y="174"/>
                    </a:lnTo>
                    <a:lnTo>
                      <a:pt x="414" y="182"/>
                    </a:lnTo>
                    <a:lnTo>
                      <a:pt x="410" y="202"/>
                    </a:lnTo>
                    <a:lnTo>
                      <a:pt x="396" y="204"/>
                    </a:lnTo>
                    <a:lnTo>
                      <a:pt x="390" y="232"/>
                    </a:lnTo>
                    <a:lnTo>
                      <a:pt x="384" y="238"/>
                    </a:lnTo>
                    <a:lnTo>
                      <a:pt x="382" y="232"/>
                    </a:lnTo>
                    <a:lnTo>
                      <a:pt x="382" y="222"/>
                    </a:lnTo>
                    <a:lnTo>
                      <a:pt x="384" y="210"/>
                    </a:lnTo>
                    <a:lnTo>
                      <a:pt x="374" y="208"/>
                    </a:lnTo>
                    <a:lnTo>
                      <a:pt x="370" y="220"/>
                    </a:lnTo>
                    <a:lnTo>
                      <a:pt x="362" y="216"/>
                    </a:lnTo>
                    <a:lnTo>
                      <a:pt x="362" y="208"/>
                    </a:lnTo>
                    <a:lnTo>
                      <a:pt x="366" y="202"/>
                    </a:lnTo>
                    <a:lnTo>
                      <a:pt x="370" y="200"/>
                    </a:lnTo>
                    <a:lnTo>
                      <a:pt x="378" y="196"/>
                    </a:lnTo>
                    <a:lnTo>
                      <a:pt x="378" y="184"/>
                    </a:lnTo>
                    <a:lnTo>
                      <a:pt x="344" y="184"/>
                    </a:lnTo>
                    <a:lnTo>
                      <a:pt x="338" y="172"/>
                    </a:lnTo>
                    <a:lnTo>
                      <a:pt x="328" y="168"/>
                    </a:lnTo>
                    <a:lnTo>
                      <a:pt x="324" y="162"/>
                    </a:lnTo>
                    <a:lnTo>
                      <a:pt x="318" y="168"/>
                    </a:lnTo>
                    <a:lnTo>
                      <a:pt x="318" y="174"/>
                    </a:lnTo>
                    <a:lnTo>
                      <a:pt x="326" y="182"/>
                    </a:lnTo>
                    <a:lnTo>
                      <a:pt x="314" y="188"/>
                    </a:lnTo>
                    <a:lnTo>
                      <a:pt x="316" y="196"/>
                    </a:lnTo>
                    <a:lnTo>
                      <a:pt x="322" y="200"/>
                    </a:lnTo>
                    <a:lnTo>
                      <a:pt x="324" y="214"/>
                    </a:lnTo>
                    <a:lnTo>
                      <a:pt x="328" y="236"/>
                    </a:lnTo>
                    <a:lnTo>
                      <a:pt x="318" y="242"/>
                    </a:lnTo>
                    <a:lnTo>
                      <a:pt x="296" y="246"/>
                    </a:lnTo>
                    <a:lnTo>
                      <a:pt x="290" y="262"/>
                    </a:lnTo>
                    <a:lnTo>
                      <a:pt x="276" y="274"/>
                    </a:lnTo>
                    <a:lnTo>
                      <a:pt x="262" y="278"/>
                    </a:lnTo>
                    <a:lnTo>
                      <a:pt x="258" y="290"/>
                    </a:lnTo>
                    <a:lnTo>
                      <a:pt x="234" y="312"/>
                    </a:lnTo>
                    <a:lnTo>
                      <a:pt x="222" y="314"/>
                    </a:lnTo>
                    <a:lnTo>
                      <a:pt x="218" y="320"/>
                    </a:lnTo>
                    <a:lnTo>
                      <a:pt x="216" y="328"/>
                    </a:lnTo>
                    <a:lnTo>
                      <a:pt x="204" y="332"/>
                    </a:lnTo>
                    <a:lnTo>
                      <a:pt x="202" y="340"/>
                    </a:lnTo>
                    <a:lnTo>
                      <a:pt x="190" y="342"/>
                    </a:lnTo>
                    <a:lnTo>
                      <a:pt x="182" y="350"/>
                    </a:lnTo>
                    <a:lnTo>
                      <a:pt x="188" y="368"/>
                    </a:lnTo>
                    <a:lnTo>
                      <a:pt x="186" y="376"/>
                    </a:lnTo>
                    <a:lnTo>
                      <a:pt x="188" y="388"/>
                    </a:lnTo>
                    <a:lnTo>
                      <a:pt x="180" y="404"/>
                    </a:lnTo>
                    <a:lnTo>
                      <a:pt x="180" y="424"/>
                    </a:lnTo>
                    <a:lnTo>
                      <a:pt x="166" y="436"/>
                    </a:lnTo>
                    <a:lnTo>
                      <a:pt x="170" y="446"/>
                    </a:lnTo>
                    <a:lnTo>
                      <a:pt x="160" y="446"/>
                    </a:lnTo>
                    <a:lnTo>
                      <a:pt x="156" y="452"/>
                    </a:lnTo>
                    <a:lnTo>
                      <a:pt x="148" y="464"/>
                    </a:lnTo>
                    <a:lnTo>
                      <a:pt x="136" y="460"/>
                    </a:lnTo>
                    <a:lnTo>
                      <a:pt x="124" y="440"/>
                    </a:lnTo>
                    <a:lnTo>
                      <a:pt x="126" y="428"/>
                    </a:lnTo>
                    <a:lnTo>
                      <a:pt x="104" y="390"/>
                    </a:lnTo>
                    <a:lnTo>
                      <a:pt x="102" y="374"/>
                    </a:lnTo>
                    <a:lnTo>
                      <a:pt x="80" y="330"/>
                    </a:lnTo>
                    <a:lnTo>
                      <a:pt x="74" y="278"/>
                    </a:lnTo>
                    <a:lnTo>
                      <a:pt x="68" y="262"/>
                    </a:lnTo>
                    <a:lnTo>
                      <a:pt x="74" y="254"/>
                    </a:lnTo>
                    <a:lnTo>
                      <a:pt x="72" y="246"/>
                    </a:lnTo>
                    <a:lnTo>
                      <a:pt x="68" y="234"/>
                    </a:lnTo>
                    <a:lnTo>
                      <a:pt x="60" y="234"/>
                    </a:lnTo>
                    <a:lnTo>
                      <a:pt x="58" y="246"/>
                    </a:lnTo>
                    <a:lnTo>
                      <a:pt x="46" y="258"/>
                    </a:lnTo>
                    <a:lnTo>
                      <a:pt x="38" y="260"/>
                    </a:lnTo>
                    <a:lnTo>
                      <a:pt x="24" y="252"/>
                    </a:lnTo>
                    <a:lnTo>
                      <a:pt x="20" y="244"/>
                    </a:lnTo>
                    <a:lnTo>
                      <a:pt x="10" y="232"/>
                    </a:lnTo>
                    <a:lnTo>
                      <a:pt x="26" y="232"/>
                    </a:lnTo>
                    <a:lnTo>
                      <a:pt x="32" y="224"/>
                    </a:lnTo>
                    <a:lnTo>
                      <a:pt x="24" y="222"/>
                    </a:lnTo>
                    <a:lnTo>
                      <a:pt x="10" y="222"/>
                    </a:lnTo>
                    <a:lnTo>
                      <a:pt x="4" y="216"/>
                    </a:lnTo>
                    <a:lnTo>
                      <a:pt x="0" y="208"/>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77" name="Freeform 230"/>
              <p:cNvSpPr>
                <a:spLocks/>
              </p:cNvSpPr>
              <p:nvPr/>
            </p:nvSpPr>
            <p:spPr bwMode="gray">
              <a:xfrm>
                <a:off x="7088162" y="4190030"/>
                <a:ext cx="214649" cy="514779"/>
              </a:xfrm>
              <a:custGeom>
                <a:avLst/>
                <a:gdLst>
                  <a:gd name="T0" fmla="*/ 6 w 134"/>
                  <a:gd name="T1" fmla="*/ 120 h 296"/>
                  <a:gd name="T2" fmla="*/ 12 w 134"/>
                  <a:gd name="T3" fmla="*/ 104 h 296"/>
                  <a:gd name="T4" fmla="*/ 32 w 134"/>
                  <a:gd name="T5" fmla="*/ 74 h 296"/>
                  <a:gd name="T6" fmla="*/ 44 w 134"/>
                  <a:gd name="T7" fmla="*/ 46 h 296"/>
                  <a:gd name="T8" fmla="*/ 62 w 134"/>
                  <a:gd name="T9" fmla="*/ 20 h 296"/>
                  <a:gd name="T10" fmla="*/ 76 w 134"/>
                  <a:gd name="T11" fmla="*/ 10 h 296"/>
                  <a:gd name="T12" fmla="*/ 90 w 134"/>
                  <a:gd name="T13" fmla="*/ 2 h 296"/>
                  <a:gd name="T14" fmla="*/ 104 w 134"/>
                  <a:gd name="T15" fmla="*/ 18 h 296"/>
                  <a:gd name="T16" fmla="*/ 94 w 134"/>
                  <a:gd name="T17" fmla="*/ 52 h 296"/>
                  <a:gd name="T18" fmla="*/ 86 w 134"/>
                  <a:gd name="T19" fmla="*/ 68 h 296"/>
                  <a:gd name="T20" fmla="*/ 106 w 134"/>
                  <a:gd name="T21" fmla="*/ 88 h 296"/>
                  <a:gd name="T22" fmla="*/ 116 w 134"/>
                  <a:gd name="T23" fmla="*/ 108 h 296"/>
                  <a:gd name="T24" fmla="*/ 124 w 134"/>
                  <a:gd name="T25" fmla="*/ 116 h 296"/>
                  <a:gd name="T26" fmla="*/ 134 w 134"/>
                  <a:gd name="T27" fmla="*/ 126 h 296"/>
                  <a:gd name="T28" fmla="*/ 106 w 134"/>
                  <a:gd name="T29" fmla="*/ 144 h 296"/>
                  <a:gd name="T30" fmla="*/ 88 w 134"/>
                  <a:gd name="T31" fmla="*/ 158 h 296"/>
                  <a:gd name="T32" fmla="*/ 84 w 134"/>
                  <a:gd name="T33" fmla="*/ 168 h 296"/>
                  <a:gd name="T34" fmla="*/ 88 w 134"/>
                  <a:gd name="T35" fmla="*/ 184 h 296"/>
                  <a:gd name="T36" fmla="*/ 104 w 134"/>
                  <a:gd name="T37" fmla="*/ 208 h 296"/>
                  <a:gd name="T38" fmla="*/ 96 w 134"/>
                  <a:gd name="T39" fmla="*/ 228 h 296"/>
                  <a:gd name="T40" fmla="*/ 110 w 134"/>
                  <a:gd name="T41" fmla="*/ 248 h 296"/>
                  <a:gd name="T42" fmla="*/ 116 w 134"/>
                  <a:gd name="T43" fmla="*/ 274 h 296"/>
                  <a:gd name="T44" fmla="*/ 100 w 134"/>
                  <a:gd name="T45" fmla="*/ 296 h 296"/>
                  <a:gd name="T46" fmla="*/ 100 w 134"/>
                  <a:gd name="T47" fmla="*/ 280 h 296"/>
                  <a:gd name="T48" fmla="*/ 100 w 134"/>
                  <a:gd name="T49" fmla="*/ 256 h 296"/>
                  <a:gd name="T50" fmla="*/ 90 w 134"/>
                  <a:gd name="T51" fmla="*/ 230 h 296"/>
                  <a:gd name="T52" fmla="*/ 84 w 134"/>
                  <a:gd name="T53" fmla="*/ 200 h 296"/>
                  <a:gd name="T54" fmla="*/ 68 w 134"/>
                  <a:gd name="T55" fmla="*/ 200 h 296"/>
                  <a:gd name="T56" fmla="*/ 54 w 134"/>
                  <a:gd name="T57" fmla="*/ 212 h 296"/>
                  <a:gd name="T58" fmla="*/ 36 w 134"/>
                  <a:gd name="T59" fmla="*/ 204 h 296"/>
                  <a:gd name="T60" fmla="*/ 38 w 134"/>
                  <a:gd name="T61" fmla="*/ 176 h 296"/>
                  <a:gd name="T62" fmla="*/ 26 w 134"/>
                  <a:gd name="T63" fmla="*/ 158 h 296"/>
                  <a:gd name="T64" fmla="*/ 0 w 134"/>
                  <a:gd name="T65" fmla="*/ 12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4" h="296">
                    <a:moveTo>
                      <a:pt x="0" y="124"/>
                    </a:moveTo>
                    <a:lnTo>
                      <a:pt x="6" y="120"/>
                    </a:lnTo>
                    <a:lnTo>
                      <a:pt x="6" y="110"/>
                    </a:lnTo>
                    <a:lnTo>
                      <a:pt x="12" y="104"/>
                    </a:lnTo>
                    <a:lnTo>
                      <a:pt x="18" y="76"/>
                    </a:lnTo>
                    <a:lnTo>
                      <a:pt x="32" y="74"/>
                    </a:lnTo>
                    <a:lnTo>
                      <a:pt x="36" y="54"/>
                    </a:lnTo>
                    <a:lnTo>
                      <a:pt x="44" y="46"/>
                    </a:lnTo>
                    <a:lnTo>
                      <a:pt x="46" y="34"/>
                    </a:lnTo>
                    <a:lnTo>
                      <a:pt x="62" y="20"/>
                    </a:lnTo>
                    <a:lnTo>
                      <a:pt x="76" y="20"/>
                    </a:lnTo>
                    <a:lnTo>
                      <a:pt x="76" y="10"/>
                    </a:lnTo>
                    <a:lnTo>
                      <a:pt x="82" y="0"/>
                    </a:lnTo>
                    <a:lnTo>
                      <a:pt x="90" y="2"/>
                    </a:lnTo>
                    <a:lnTo>
                      <a:pt x="96" y="12"/>
                    </a:lnTo>
                    <a:lnTo>
                      <a:pt x="104" y="18"/>
                    </a:lnTo>
                    <a:lnTo>
                      <a:pt x="102" y="42"/>
                    </a:lnTo>
                    <a:lnTo>
                      <a:pt x="94" y="52"/>
                    </a:lnTo>
                    <a:lnTo>
                      <a:pt x="86" y="64"/>
                    </a:lnTo>
                    <a:lnTo>
                      <a:pt x="86" y="68"/>
                    </a:lnTo>
                    <a:lnTo>
                      <a:pt x="106" y="74"/>
                    </a:lnTo>
                    <a:lnTo>
                      <a:pt x="106" y="88"/>
                    </a:lnTo>
                    <a:lnTo>
                      <a:pt x="116" y="92"/>
                    </a:lnTo>
                    <a:lnTo>
                      <a:pt x="116" y="108"/>
                    </a:lnTo>
                    <a:lnTo>
                      <a:pt x="124" y="110"/>
                    </a:lnTo>
                    <a:lnTo>
                      <a:pt x="124" y="116"/>
                    </a:lnTo>
                    <a:lnTo>
                      <a:pt x="132" y="116"/>
                    </a:lnTo>
                    <a:lnTo>
                      <a:pt x="134" y="126"/>
                    </a:lnTo>
                    <a:lnTo>
                      <a:pt x="116" y="136"/>
                    </a:lnTo>
                    <a:lnTo>
                      <a:pt x="106" y="144"/>
                    </a:lnTo>
                    <a:lnTo>
                      <a:pt x="88" y="146"/>
                    </a:lnTo>
                    <a:lnTo>
                      <a:pt x="88" y="158"/>
                    </a:lnTo>
                    <a:lnTo>
                      <a:pt x="86" y="162"/>
                    </a:lnTo>
                    <a:lnTo>
                      <a:pt x="84" y="168"/>
                    </a:lnTo>
                    <a:lnTo>
                      <a:pt x="86" y="178"/>
                    </a:lnTo>
                    <a:lnTo>
                      <a:pt x="88" y="184"/>
                    </a:lnTo>
                    <a:lnTo>
                      <a:pt x="98" y="192"/>
                    </a:lnTo>
                    <a:lnTo>
                      <a:pt x="104" y="208"/>
                    </a:lnTo>
                    <a:lnTo>
                      <a:pt x="100" y="218"/>
                    </a:lnTo>
                    <a:lnTo>
                      <a:pt x="96" y="228"/>
                    </a:lnTo>
                    <a:lnTo>
                      <a:pt x="102" y="236"/>
                    </a:lnTo>
                    <a:lnTo>
                      <a:pt x="110" y="248"/>
                    </a:lnTo>
                    <a:lnTo>
                      <a:pt x="110" y="264"/>
                    </a:lnTo>
                    <a:lnTo>
                      <a:pt x="116" y="274"/>
                    </a:lnTo>
                    <a:lnTo>
                      <a:pt x="112" y="286"/>
                    </a:lnTo>
                    <a:lnTo>
                      <a:pt x="100" y="296"/>
                    </a:lnTo>
                    <a:lnTo>
                      <a:pt x="98" y="288"/>
                    </a:lnTo>
                    <a:lnTo>
                      <a:pt x="100" y="280"/>
                    </a:lnTo>
                    <a:lnTo>
                      <a:pt x="100" y="270"/>
                    </a:lnTo>
                    <a:lnTo>
                      <a:pt x="100" y="256"/>
                    </a:lnTo>
                    <a:lnTo>
                      <a:pt x="98" y="250"/>
                    </a:lnTo>
                    <a:lnTo>
                      <a:pt x="90" y="230"/>
                    </a:lnTo>
                    <a:lnTo>
                      <a:pt x="90" y="214"/>
                    </a:lnTo>
                    <a:lnTo>
                      <a:pt x="84" y="200"/>
                    </a:lnTo>
                    <a:lnTo>
                      <a:pt x="74" y="188"/>
                    </a:lnTo>
                    <a:lnTo>
                      <a:pt x="68" y="200"/>
                    </a:lnTo>
                    <a:lnTo>
                      <a:pt x="56" y="204"/>
                    </a:lnTo>
                    <a:lnTo>
                      <a:pt x="54" y="212"/>
                    </a:lnTo>
                    <a:lnTo>
                      <a:pt x="42" y="212"/>
                    </a:lnTo>
                    <a:lnTo>
                      <a:pt x="36" y="204"/>
                    </a:lnTo>
                    <a:lnTo>
                      <a:pt x="36" y="190"/>
                    </a:lnTo>
                    <a:lnTo>
                      <a:pt x="38" y="176"/>
                    </a:lnTo>
                    <a:lnTo>
                      <a:pt x="34" y="166"/>
                    </a:lnTo>
                    <a:lnTo>
                      <a:pt x="26" y="158"/>
                    </a:lnTo>
                    <a:lnTo>
                      <a:pt x="14" y="138"/>
                    </a:lnTo>
                    <a:lnTo>
                      <a:pt x="0" y="12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78" name="Freeform 231"/>
              <p:cNvSpPr>
                <a:spLocks/>
              </p:cNvSpPr>
              <p:nvPr/>
            </p:nvSpPr>
            <p:spPr bwMode="gray">
              <a:xfrm>
                <a:off x="7222072" y="4424018"/>
                <a:ext cx="210711" cy="416930"/>
              </a:xfrm>
              <a:custGeom>
                <a:avLst/>
                <a:gdLst>
                  <a:gd name="T0" fmla="*/ 20 w 130"/>
                  <a:gd name="T1" fmla="*/ 198 h 240"/>
                  <a:gd name="T2" fmla="*/ 14 w 130"/>
                  <a:gd name="T3" fmla="*/ 174 h 240"/>
                  <a:gd name="T4" fmla="*/ 28 w 130"/>
                  <a:gd name="T5" fmla="*/ 152 h 240"/>
                  <a:gd name="T6" fmla="*/ 26 w 130"/>
                  <a:gd name="T7" fmla="*/ 130 h 240"/>
                  <a:gd name="T8" fmla="*/ 18 w 130"/>
                  <a:gd name="T9" fmla="*/ 102 h 240"/>
                  <a:gd name="T10" fmla="*/ 20 w 130"/>
                  <a:gd name="T11" fmla="*/ 74 h 240"/>
                  <a:gd name="T12" fmla="*/ 4 w 130"/>
                  <a:gd name="T13" fmla="*/ 50 h 240"/>
                  <a:gd name="T14" fmla="*/ 4 w 130"/>
                  <a:gd name="T15" fmla="*/ 24 h 240"/>
                  <a:gd name="T16" fmla="*/ 22 w 130"/>
                  <a:gd name="T17" fmla="*/ 10 h 240"/>
                  <a:gd name="T18" fmla="*/ 48 w 130"/>
                  <a:gd name="T19" fmla="*/ 6 h 240"/>
                  <a:gd name="T20" fmla="*/ 56 w 130"/>
                  <a:gd name="T21" fmla="*/ 16 h 240"/>
                  <a:gd name="T22" fmla="*/ 56 w 130"/>
                  <a:gd name="T23" fmla="*/ 34 h 240"/>
                  <a:gd name="T24" fmla="*/ 68 w 130"/>
                  <a:gd name="T25" fmla="*/ 42 h 240"/>
                  <a:gd name="T26" fmla="*/ 88 w 130"/>
                  <a:gd name="T27" fmla="*/ 40 h 240"/>
                  <a:gd name="T28" fmla="*/ 116 w 130"/>
                  <a:gd name="T29" fmla="*/ 50 h 240"/>
                  <a:gd name="T30" fmla="*/ 130 w 130"/>
                  <a:gd name="T31" fmla="*/ 76 h 240"/>
                  <a:gd name="T32" fmla="*/ 126 w 130"/>
                  <a:gd name="T33" fmla="*/ 98 h 240"/>
                  <a:gd name="T34" fmla="*/ 78 w 130"/>
                  <a:gd name="T35" fmla="*/ 112 h 240"/>
                  <a:gd name="T36" fmla="*/ 82 w 130"/>
                  <a:gd name="T37" fmla="*/ 130 h 240"/>
                  <a:gd name="T38" fmla="*/ 84 w 130"/>
                  <a:gd name="T39" fmla="*/ 144 h 240"/>
                  <a:gd name="T40" fmla="*/ 56 w 130"/>
                  <a:gd name="T41" fmla="*/ 126 h 240"/>
                  <a:gd name="T42" fmla="*/ 44 w 130"/>
                  <a:gd name="T43" fmla="*/ 116 h 240"/>
                  <a:gd name="T44" fmla="*/ 40 w 130"/>
                  <a:gd name="T45" fmla="*/ 132 h 240"/>
                  <a:gd name="T46" fmla="*/ 32 w 130"/>
                  <a:gd name="T47" fmla="*/ 154 h 240"/>
                  <a:gd name="T48" fmla="*/ 24 w 130"/>
                  <a:gd name="T49" fmla="*/ 178 h 240"/>
                  <a:gd name="T50" fmla="*/ 40 w 130"/>
                  <a:gd name="T51" fmla="*/ 186 h 240"/>
                  <a:gd name="T52" fmla="*/ 46 w 130"/>
                  <a:gd name="T53" fmla="*/ 210 h 240"/>
                  <a:gd name="T54" fmla="*/ 64 w 130"/>
                  <a:gd name="T55" fmla="*/ 222 h 240"/>
                  <a:gd name="T56" fmla="*/ 68 w 130"/>
                  <a:gd name="T57" fmla="*/ 234 h 240"/>
                  <a:gd name="T58" fmla="*/ 56 w 130"/>
                  <a:gd name="T59" fmla="*/ 238 h 240"/>
                  <a:gd name="T60" fmla="*/ 52 w 130"/>
                  <a:gd name="T61" fmla="*/ 226 h 240"/>
                  <a:gd name="T62" fmla="*/ 34 w 130"/>
                  <a:gd name="T63" fmla="*/ 21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240">
                    <a:moveTo>
                      <a:pt x="34" y="214"/>
                    </a:moveTo>
                    <a:lnTo>
                      <a:pt x="20" y="198"/>
                    </a:lnTo>
                    <a:lnTo>
                      <a:pt x="12" y="194"/>
                    </a:lnTo>
                    <a:lnTo>
                      <a:pt x="14" y="174"/>
                    </a:lnTo>
                    <a:lnTo>
                      <a:pt x="16" y="162"/>
                    </a:lnTo>
                    <a:lnTo>
                      <a:pt x="28" y="152"/>
                    </a:lnTo>
                    <a:lnTo>
                      <a:pt x="32" y="140"/>
                    </a:lnTo>
                    <a:lnTo>
                      <a:pt x="26" y="130"/>
                    </a:lnTo>
                    <a:lnTo>
                      <a:pt x="26" y="114"/>
                    </a:lnTo>
                    <a:lnTo>
                      <a:pt x="18" y="102"/>
                    </a:lnTo>
                    <a:lnTo>
                      <a:pt x="12" y="94"/>
                    </a:lnTo>
                    <a:lnTo>
                      <a:pt x="20" y="74"/>
                    </a:lnTo>
                    <a:lnTo>
                      <a:pt x="14" y="58"/>
                    </a:lnTo>
                    <a:lnTo>
                      <a:pt x="4" y="50"/>
                    </a:lnTo>
                    <a:lnTo>
                      <a:pt x="0" y="30"/>
                    </a:lnTo>
                    <a:lnTo>
                      <a:pt x="4" y="24"/>
                    </a:lnTo>
                    <a:lnTo>
                      <a:pt x="4" y="12"/>
                    </a:lnTo>
                    <a:lnTo>
                      <a:pt x="22" y="10"/>
                    </a:lnTo>
                    <a:lnTo>
                      <a:pt x="36" y="0"/>
                    </a:lnTo>
                    <a:lnTo>
                      <a:pt x="48" y="6"/>
                    </a:lnTo>
                    <a:lnTo>
                      <a:pt x="48" y="14"/>
                    </a:lnTo>
                    <a:lnTo>
                      <a:pt x="56" y="16"/>
                    </a:lnTo>
                    <a:lnTo>
                      <a:pt x="60" y="30"/>
                    </a:lnTo>
                    <a:lnTo>
                      <a:pt x="56" y="34"/>
                    </a:lnTo>
                    <a:lnTo>
                      <a:pt x="56" y="48"/>
                    </a:lnTo>
                    <a:lnTo>
                      <a:pt x="68" y="42"/>
                    </a:lnTo>
                    <a:lnTo>
                      <a:pt x="76" y="36"/>
                    </a:lnTo>
                    <a:lnTo>
                      <a:pt x="88" y="40"/>
                    </a:lnTo>
                    <a:lnTo>
                      <a:pt x="100" y="32"/>
                    </a:lnTo>
                    <a:lnTo>
                      <a:pt x="116" y="50"/>
                    </a:lnTo>
                    <a:lnTo>
                      <a:pt x="120" y="66"/>
                    </a:lnTo>
                    <a:lnTo>
                      <a:pt x="130" y="76"/>
                    </a:lnTo>
                    <a:lnTo>
                      <a:pt x="130" y="86"/>
                    </a:lnTo>
                    <a:lnTo>
                      <a:pt x="126" y="98"/>
                    </a:lnTo>
                    <a:lnTo>
                      <a:pt x="86" y="100"/>
                    </a:lnTo>
                    <a:lnTo>
                      <a:pt x="78" y="112"/>
                    </a:lnTo>
                    <a:lnTo>
                      <a:pt x="78" y="120"/>
                    </a:lnTo>
                    <a:lnTo>
                      <a:pt x="82" y="130"/>
                    </a:lnTo>
                    <a:lnTo>
                      <a:pt x="86" y="140"/>
                    </a:lnTo>
                    <a:lnTo>
                      <a:pt x="84" y="144"/>
                    </a:lnTo>
                    <a:lnTo>
                      <a:pt x="72" y="128"/>
                    </a:lnTo>
                    <a:lnTo>
                      <a:pt x="56" y="126"/>
                    </a:lnTo>
                    <a:lnTo>
                      <a:pt x="56" y="116"/>
                    </a:lnTo>
                    <a:lnTo>
                      <a:pt x="44" y="116"/>
                    </a:lnTo>
                    <a:lnTo>
                      <a:pt x="40" y="120"/>
                    </a:lnTo>
                    <a:lnTo>
                      <a:pt x="40" y="132"/>
                    </a:lnTo>
                    <a:lnTo>
                      <a:pt x="38" y="140"/>
                    </a:lnTo>
                    <a:lnTo>
                      <a:pt x="32" y="154"/>
                    </a:lnTo>
                    <a:lnTo>
                      <a:pt x="28" y="162"/>
                    </a:lnTo>
                    <a:lnTo>
                      <a:pt x="24" y="178"/>
                    </a:lnTo>
                    <a:lnTo>
                      <a:pt x="30" y="182"/>
                    </a:lnTo>
                    <a:lnTo>
                      <a:pt x="40" y="186"/>
                    </a:lnTo>
                    <a:lnTo>
                      <a:pt x="42" y="192"/>
                    </a:lnTo>
                    <a:lnTo>
                      <a:pt x="46" y="210"/>
                    </a:lnTo>
                    <a:lnTo>
                      <a:pt x="52" y="218"/>
                    </a:lnTo>
                    <a:lnTo>
                      <a:pt x="64" y="222"/>
                    </a:lnTo>
                    <a:lnTo>
                      <a:pt x="72" y="230"/>
                    </a:lnTo>
                    <a:lnTo>
                      <a:pt x="68" y="234"/>
                    </a:lnTo>
                    <a:lnTo>
                      <a:pt x="66" y="240"/>
                    </a:lnTo>
                    <a:lnTo>
                      <a:pt x="56" y="238"/>
                    </a:lnTo>
                    <a:lnTo>
                      <a:pt x="58" y="230"/>
                    </a:lnTo>
                    <a:lnTo>
                      <a:pt x="52" y="226"/>
                    </a:lnTo>
                    <a:lnTo>
                      <a:pt x="42" y="224"/>
                    </a:lnTo>
                    <a:lnTo>
                      <a:pt x="34" y="21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79" name="Freeform 232"/>
              <p:cNvSpPr>
                <a:spLocks/>
              </p:cNvSpPr>
              <p:nvPr/>
            </p:nvSpPr>
            <p:spPr bwMode="gray">
              <a:xfrm>
                <a:off x="7290996" y="4813295"/>
                <a:ext cx="102401" cy="142523"/>
              </a:xfrm>
              <a:custGeom>
                <a:avLst/>
                <a:gdLst>
                  <a:gd name="T0" fmla="*/ 0 w 64"/>
                  <a:gd name="T1" fmla="*/ 0 h 82"/>
                  <a:gd name="T2" fmla="*/ 10 w 64"/>
                  <a:gd name="T3" fmla="*/ 2 h 82"/>
                  <a:gd name="T4" fmla="*/ 16 w 64"/>
                  <a:gd name="T5" fmla="*/ 6 h 82"/>
                  <a:gd name="T6" fmla="*/ 14 w 64"/>
                  <a:gd name="T7" fmla="*/ 14 h 82"/>
                  <a:gd name="T8" fmla="*/ 24 w 64"/>
                  <a:gd name="T9" fmla="*/ 16 h 82"/>
                  <a:gd name="T10" fmla="*/ 26 w 64"/>
                  <a:gd name="T11" fmla="*/ 10 h 82"/>
                  <a:gd name="T12" fmla="*/ 30 w 64"/>
                  <a:gd name="T13" fmla="*/ 6 h 82"/>
                  <a:gd name="T14" fmla="*/ 40 w 64"/>
                  <a:gd name="T15" fmla="*/ 14 h 82"/>
                  <a:gd name="T16" fmla="*/ 52 w 64"/>
                  <a:gd name="T17" fmla="*/ 30 h 82"/>
                  <a:gd name="T18" fmla="*/ 52 w 64"/>
                  <a:gd name="T19" fmla="*/ 40 h 82"/>
                  <a:gd name="T20" fmla="*/ 54 w 64"/>
                  <a:gd name="T21" fmla="*/ 62 h 82"/>
                  <a:gd name="T22" fmla="*/ 60 w 64"/>
                  <a:gd name="T23" fmla="*/ 70 h 82"/>
                  <a:gd name="T24" fmla="*/ 64 w 64"/>
                  <a:gd name="T25" fmla="*/ 78 h 82"/>
                  <a:gd name="T26" fmla="*/ 64 w 64"/>
                  <a:gd name="T27" fmla="*/ 82 h 82"/>
                  <a:gd name="T28" fmla="*/ 54 w 64"/>
                  <a:gd name="T29" fmla="*/ 82 h 82"/>
                  <a:gd name="T30" fmla="*/ 36 w 64"/>
                  <a:gd name="T31" fmla="*/ 72 h 82"/>
                  <a:gd name="T32" fmla="*/ 16 w 64"/>
                  <a:gd name="T33" fmla="*/ 60 h 82"/>
                  <a:gd name="T34" fmla="*/ 18 w 64"/>
                  <a:gd name="T35" fmla="*/ 52 h 82"/>
                  <a:gd name="T36" fmla="*/ 10 w 64"/>
                  <a:gd name="T37" fmla="*/ 42 h 82"/>
                  <a:gd name="T38" fmla="*/ 4 w 64"/>
                  <a:gd name="T39" fmla="*/ 26 h 82"/>
                  <a:gd name="T40" fmla="*/ 4 w 64"/>
                  <a:gd name="T41" fmla="*/ 10 h 82"/>
                  <a:gd name="T42" fmla="*/ 0 w 64"/>
                  <a:gd name="T4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82">
                    <a:moveTo>
                      <a:pt x="0" y="0"/>
                    </a:moveTo>
                    <a:lnTo>
                      <a:pt x="10" y="2"/>
                    </a:lnTo>
                    <a:lnTo>
                      <a:pt x="16" y="6"/>
                    </a:lnTo>
                    <a:lnTo>
                      <a:pt x="14" y="14"/>
                    </a:lnTo>
                    <a:lnTo>
                      <a:pt x="24" y="16"/>
                    </a:lnTo>
                    <a:lnTo>
                      <a:pt x="26" y="10"/>
                    </a:lnTo>
                    <a:lnTo>
                      <a:pt x="30" y="6"/>
                    </a:lnTo>
                    <a:lnTo>
                      <a:pt x="40" y="14"/>
                    </a:lnTo>
                    <a:lnTo>
                      <a:pt x="52" y="30"/>
                    </a:lnTo>
                    <a:lnTo>
                      <a:pt x="52" y="40"/>
                    </a:lnTo>
                    <a:lnTo>
                      <a:pt x="54" y="62"/>
                    </a:lnTo>
                    <a:lnTo>
                      <a:pt x="60" y="70"/>
                    </a:lnTo>
                    <a:lnTo>
                      <a:pt x="64" y="78"/>
                    </a:lnTo>
                    <a:lnTo>
                      <a:pt x="64" y="82"/>
                    </a:lnTo>
                    <a:lnTo>
                      <a:pt x="54" y="82"/>
                    </a:lnTo>
                    <a:lnTo>
                      <a:pt x="36" y="72"/>
                    </a:lnTo>
                    <a:lnTo>
                      <a:pt x="16" y="60"/>
                    </a:lnTo>
                    <a:lnTo>
                      <a:pt x="18" y="52"/>
                    </a:lnTo>
                    <a:lnTo>
                      <a:pt x="10" y="42"/>
                    </a:lnTo>
                    <a:lnTo>
                      <a:pt x="4" y="26"/>
                    </a:lnTo>
                    <a:lnTo>
                      <a:pt x="4" y="10"/>
                    </a:lnTo>
                    <a:lnTo>
                      <a:pt x="0"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80" name="Freeform 233"/>
              <p:cNvSpPr>
                <a:spLocks/>
              </p:cNvSpPr>
              <p:nvPr/>
            </p:nvSpPr>
            <p:spPr bwMode="gray">
              <a:xfrm>
                <a:off x="7535185" y="4806914"/>
                <a:ext cx="248127" cy="163793"/>
              </a:xfrm>
              <a:custGeom>
                <a:avLst/>
                <a:gdLst>
                  <a:gd name="T0" fmla="*/ 0 w 154"/>
                  <a:gd name="T1" fmla="*/ 84 h 94"/>
                  <a:gd name="T2" fmla="*/ 10 w 154"/>
                  <a:gd name="T3" fmla="*/ 94 h 94"/>
                  <a:gd name="T4" fmla="*/ 22 w 154"/>
                  <a:gd name="T5" fmla="*/ 94 h 94"/>
                  <a:gd name="T6" fmla="*/ 30 w 154"/>
                  <a:gd name="T7" fmla="*/ 92 h 94"/>
                  <a:gd name="T8" fmla="*/ 44 w 154"/>
                  <a:gd name="T9" fmla="*/ 86 h 94"/>
                  <a:gd name="T10" fmla="*/ 52 w 154"/>
                  <a:gd name="T11" fmla="*/ 84 h 94"/>
                  <a:gd name="T12" fmla="*/ 60 w 154"/>
                  <a:gd name="T13" fmla="*/ 92 h 94"/>
                  <a:gd name="T14" fmla="*/ 72 w 154"/>
                  <a:gd name="T15" fmla="*/ 86 h 94"/>
                  <a:gd name="T16" fmla="*/ 84 w 154"/>
                  <a:gd name="T17" fmla="*/ 74 h 94"/>
                  <a:gd name="T18" fmla="*/ 94 w 154"/>
                  <a:gd name="T19" fmla="*/ 56 h 94"/>
                  <a:gd name="T20" fmla="*/ 96 w 154"/>
                  <a:gd name="T21" fmla="*/ 44 h 94"/>
                  <a:gd name="T22" fmla="*/ 102 w 154"/>
                  <a:gd name="T23" fmla="*/ 40 h 94"/>
                  <a:gd name="T24" fmla="*/ 118 w 154"/>
                  <a:gd name="T25" fmla="*/ 38 h 94"/>
                  <a:gd name="T26" fmla="*/ 126 w 154"/>
                  <a:gd name="T27" fmla="*/ 44 h 94"/>
                  <a:gd name="T28" fmla="*/ 138 w 154"/>
                  <a:gd name="T29" fmla="*/ 44 h 94"/>
                  <a:gd name="T30" fmla="*/ 142 w 154"/>
                  <a:gd name="T31" fmla="*/ 40 h 94"/>
                  <a:gd name="T32" fmla="*/ 134 w 154"/>
                  <a:gd name="T33" fmla="*/ 34 h 94"/>
                  <a:gd name="T34" fmla="*/ 140 w 154"/>
                  <a:gd name="T35" fmla="*/ 30 h 94"/>
                  <a:gd name="T36" fmla="*/ 148 w 154"/>
                  <a:gd name="T37" fmla="*/ 30 h 94"/>
                  <a:gd name="T38" fmla="*/ 154 w 154"/>
                  <a:gd name="T39" fmla="*/ 28 h 94"/>
                  <a:gd name="T40" fmla="*/ 140 w 154"/>
                  <a:gd name="T41" fmla="*/ 20 h 94"/>
                  <a:gd name="T42" fmla="*/ 132 w 154"/>
                  <a:gd name="T43" fmla="*/ 16 h 94"/>
                  <a:gd name="T44" fmla="*/ 124 w 154"/>
                  <a:gd name="T45" fmla="*/ 8 h 94"/>
                  <a:gd name="T46" fmla="*/ 120 w 154"/>
                  <a:gd name="T47" fmla="*/ 2 h 94"/>
                  <a:gd name="T48" fmla="*/ 110 w 154"/>
                  <a:gd name="T49" fmla="*/ 0 h 94"/>
                  <a:gd name="T50" fmla="*/ 102 w 154"/>
                  <a:gd name="T51" fmla="*/ 10 h 94"/>
                  <a:gd name="T52" fmla="*/ 96 w 154"/>
                  <a:gd name="T53" fmla="*/ 18 h 94"/>
                  <a:gd name="T54" fmla="*/ 92 w 154"/>
                  <a:gd name="T55" fmla="*/ 22 h 94"/>
                  <a:gd name="T56" fmla="*/ 88 w 154"/>
                  <a:gd name="T57" fmla="*/ 28 h 94"/>
                  <a:gd name="T58" fmla="*/ 98 w 154"/>
                  <a:gd name="T59" fmla="*/ 36 h 94"/>
                  <a:gd name="T60" fmla="*/ 94 w 154"/>
                  <a:gd name="T61" fmla="*/ 40 h 94"/>
                  <a:gd name="T62" fmla="*/ 88 w 154"/>
                  <a:gd name="T63" fmla="*/ 36 h 94"/>
                  <a:gd name="T64" fmla="*/ 84 w 154"/>
                  <a:gd name="T65" fmla="*/ 38 h 94"/>
                  <a:gd name="T66" fmla="*/ 82 w 154"/>
                  <a:gd name="T67" fmla="*/ 46 h 94"/>
                  <a:gd name="T68" fmla="*/ 76 w 154"/>
                  <a:gd name="T69" fmla="*/ 46 h 94"/>
                  <a:gd name="T70" fmla="*/ 68 w 154"/>
                  <a:gd name="T71" fmla="*/ 40 h 94"/>
                  <a:gd name="T72" fmla="*/ 60 w 154"/>
                  <a:gd name="T73" fmla="*/ 54 h 94"/>
                  <a:gd name="T74" fmla="*/ 52 w 154"/>
                  <a:gd name="T75" fmla="*/ 64 h 94"/>
                  <a:gd name="T76" fmla="*/ 40 w 154"/>
                  <a:gd name="T77" fmla="*/ 62 h 94"/>
                  <a:gd name="T78" fmla="*/ 28 w 154"/>
                  <a:gd name="T79" fmla="*/ 66 h 94"/>
                  <a:gd name="T80" fmla="*/ 22 w 154"/>
                  <a:gd name="T81" fmla="*/ 78 h 94"/>
                  <a:gd name="T82" fmla="*/ 26 w 154"/>
                  <a:gd name="T83" fmla="*/ 84 h 94"/>
                  <a:gd name="T84" fmla="*/ 28 w 154"/>
                  <a:gd name="T85" fmla="*/ 88 h 94"/>
                  <a:gd name="T86" fmla="*/ 20 w 154"/>
                  <a:gd name="T87" fmla="*/ 92 h 94"/>
                  <a:gd name="T88" fmla="*/ 14 w 154"/>
                  <a:gd name="T89" fmla="*/ 84 h 94"/>
                  <a:gd name="T90" fmla="*/ 10 w 154"/>
                  <a:gd name="T91" fmla="*/ 80 h 94"/>
                  <a:gd name="T92" fmla="*/ 0 w 154"/>
                  <a:gd name="T93" fmla="*/ 8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4" h="94">
                    <a:moveTo>
                      <a:pt x="0" y="84"/>
                    </a:moveTo>
                    <a:lnTo>
                      <a:pt x="10" y="94"/>
                    </a:lnTo>
                    <a:lnTo>
                      <a:pt x="22" y="94"/>
                    </a:lnTo>
                    <a:lnTo>
                      <a:pt x="30" y="92"/>
                    </a:lnTo>
                    <a:lnTo>
                      <a:pt x="44" y="86"/>
                    </a:lnTo>
                    <a:lnTo>
                      <a:pt x="52" y="84"/>
                    </a:lnTo>
                    <a:lnTo>
                      <a:pt x="60" y="92"/>
                    </a:lnTo>
                    <a:lnTo>
                      <a:pt x="72" y="86"/>
                    </a:lnTo>
                    <a:lnTo>
                      <a:pt x="84" y="74"/>
                    </a:lnTo>
                    <a:lnTo>
                      <a:pt x="94" y="56"/>
                    </a:lnTo>
                    <a:lnTo>
                      <a:pt x="96" y="44"/>
                    </a:lnTo>
                    <a:lnTo>
                      <a:pt x="102" y="40"/>
                    </a:lnTo>
                    <a:lnTo>
                      <a:pt x="118" y="38"/>
                    </a:lnTo>
                    <a:lnTo>
                      <a:pt x="126" y="44"/>
                    </a:lnTo>
                    <a:lnTo>
                      <a:pt x="138" y="44"/>
                    </a:lnTo>
                    <a:lnTo>
                      <a:pt x="142" y="40"/>
                    </a:lnTo>
                    <a:lnTo>
                      <a:pt x="134" y="34"/>
                    </a:lnTo>
                    <a:lnTo>
                      <a:pt x="140" y="30"/>
                    </a:lnTo>
                    <a:lnTo>
                      <a:pt x="148" y="30"/>
                    </a:lnTo>
                    <a:lnTo>
                      <a:pt x="154" y="28"/>
                    </a:lnTo>
                    <a:lnTo>
                      <a:pt x="140" y="20"/>
                    </a:lnTo>
                    <a:lnTo>
                      <a:pt x="132" y="16"/>
                    </a:lnTo>
                    <a:lnTo>
                      <a:pt x="124" y="8"/>
                    </a:lnTo>
                    <a:lnTo>
                      <a:pt x="120" y="2"/>
                    </a:lnTo>
                    <a:lnTo>
                      <a:pt x="110" y="0"/>
                    </a:lnTo>
                    <a:lnTo>
                      <a:pt x="102" y="10"/>
                    </a:lnTo>
                    <a:lnTo>
                      <a:pt x="96" y="18"/>
                    </a:lnTo>
                    <a:lnTo>
                      <a:pt x="92" y="22"/>
                    </a:lnTo>
                    <a:lnTo>
                      <a:pt x="88" y="28"/>
                    </a:lnTo>
                    <a:lnTo>
                      <a:pt x="98" y="36"/>
                    </a:lnTo>
                    <a:lnTo>
                      <a:pt x="94" y="40"/>
                    </a:lnTo>
                    <a:lnTo>
                      <a:pt x="88" y="36"/>
                    </a:lnTo>
                    <a:lnTo>
                      <a:pt x="84" y="38"/>
                    </a:lnTo>
                    <a:lnTo>
                      <a:pt x="82" y="46"/>
                    </a:lnTo>
                    <a:lnTo>
                      <a:pt x="76" y="46"/>
                    </a:lnTo>
                    <a:lnTo>
                      <a:pt x="68" y="40"/>
                    </a:lnTo>
                    <a:lnTo>
                      <a:pt x="60" y="54"/>
                    </a:lnTo>
                    <a:lnTo>
                      <a:pt x="52" y="64"/>
                    </a:lnTo>
                    <a:lnTo>
                      <a:pt x="40" y="62"/>
                    </a:lnTo>
                    <a:lnTo>
                      <a:pt x="28" y="66"/>
                    </a:lnTo>
                    <a:lnTo>
                      <a:pt x="22" y="78"/>
                    </a:lnTo>
                    <a:lnTo>
                      <a:pt x="26" y="84"/>
                    </a:lnTo>
                    <a:lnTo>
                      <a:pt x="28" y="88"/>
                    </a:lnTo>
                    <a:lnTo>
                      <a:pt x="20" y="92"/>
                    </a:lnTo>
                    <a:lnTo>
                      <a:pt x="14" y="84"/>
                    </a:lnTo>
                    <a:lnTo>
                      <a:pt x="10" y="80"/>
                    </a:lnTo>
                    <a:lnTo>
                      <a:pt x="0" y="8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81" name="Freeform 234"/>
              <p:cNvSpPr>
                <a:spLocks/>
              </p:cNvSpPr>
              <p:nvPr/>
            </p:nvSpPr>
            <p:spPr bwMode="gray">
              <a:xfrm>
                <a:off x="7513521" y="4872857"/>
                <a:ext cx="257973" cy="233990"/>
              </a:xfrm>
              <a:custGeom>
                <a:avLst/>
                <a:gdLst>
                  <a:gd name="T0" fmla="*/ 14 w 160"/>
                  <a:gd name="T1" fmla="*/ 46 h 134"/>
                  <a:gd name="T2" fmla="*/ 24 w 160"/>
                  <a:gd name="T3" fmla="*/ 56 h 134"/>
                  <a:gd name="T4" fmla="*/ 36 w 160"/>
                  <a:gd name="T5" fmla="*/ 56 h 134"/>
                  <a:gd name="T6" fmla="*/ 44 w 160"/>
                  <a:gd name="T7" fmla="*/ 54 h 134"/>
                  <a:gd name="T8" fmla="*/ 66 w 160"/>
                  <a:gd name="T9" fmla="*/ 46 h 134"/>
                  <a:gd name="T10" fmla="*/ 74 w 160"/>
                  <a:gd name="T11" fmla="*/ 54 h 134"/>
                  <a:gd name="T12" fmla="*/ 86 w 160"/>
                  <a:gd name="T13" fmla="*/ 48 h 134"/>
                  <a:gd name="T14" fmla="*/ 98 w 160"/>
                  <a:gd name="T15" fmla="*/ 36 h 134"/>
                  <a:gd name="T16" fmla="*/ 108 w 160"/>
                  <a:gd name="T17" fmla="*/ 18 h 134"/>
                  <a:gd name="T18" fmla="*/ 110 w 160"/>
                  <a:gd name="T19" fmla="*/ 6 h 134"/>
                  <a:gd name="T20" fmla="*/ 116 w 160"/>
                  <a:gd name="T21" fmla="*/ 2 h 134"/>
                  <a:gd name="T22" fmla="*/ 132 w 160"/>
                  <a:gd name="T23" fmla="*/ 0 h 134"/>
                  <a:gd name="T24" fmla="*/ 140 w 160"/>
                  <a:gd name="T25" fmla="*/ 6 h 134"/>
                  <a:gd name="T26" fmla="*/ 138 w 160"/>
                  <a:gd name="T27" fmla="*/ 14 h 134"/>
                  <a:gd name="T28" fmla="*/ 132 w 160"/>
                  <a:gd name="T29" fmla="*/ 16 h 134"/>
                  <a:gd name="T30" fmla="*/ 140 w 160"/>
                  <a:gd name="T31" fmla="*/ 26 h 134"/>
                  <a:gd name="T32" fmla="*/ 146 w 160"/>
                  <a:gd name="T33" fmla="*/ 42 h 134"/>
                  <a:gd name="T34" fmla="*/ 150 w 160"/>
                  <a:gd name="T35" fmla="*/ 48 h 134"/>
                  <a:gd name="T36" fmla="*/ 160 w 160"/>
                  <a:gd name="T37" fmla="*/ 56 h 134"/>
                  <a:gd name="T38" fmla="*/ 156 w 160"/>
                  <a:gd name="T39" fmla="*/ 60 h 134"/>
                  <a:gd name="T40" fmla="*/ 144 w 160"/>
                  <a:gd name="T41" fmla="*/ 58 h 134"/>
                  <a:gd name="T42" fmla="*/ 138 w 160"/>
                  <a:gd name="T43" fmla="*/ 64 h 134"/>
                  <a:gd name="T44" fmla="*/ 136 w 160"/>
                  <a:gd name="T45" fmla="*/ 84 h 134"/>
                  <a:gd name="T46" fmla="*/ 120 w 160"/>
                  <a:gd name="T47" fmla="*/ 96 h 134"/>
                  <a:gd name="T48" fmla="*/ 122 w 160"/>
                  <a:gd name="T49" fmla="*/ 112 h 134"/>
                  <a:gd name="T50" fmla="*/ 120 w 160"/>
                  <a:gd name="T51" fmla="*/ 118 h 134"/>
                  <a:gd name="T52" fmla="*/ 118 w 160"/>
                  <a:gd name="T53" fmla="*/ 134 h 134"/>
                  <a:gd name="T54" fmla="*/ 94 w 160"/>
                  <a:gd name="T55" fmla="*/ 132 h 134"/>
                  <a:gd name="T56" fmla="*/ 92 w 160"/>
                  <a:gd name="T57" fmla="*/ 124 h 134"/>
                  <a:gd name="T58" fmla="*/ 64 w 160"/>
                  <a:gd name="T59" fmla="*/ 120 h 134"/>
                  <a:gd name="T60" fmla="*/ 60 w 160"/>
                  <a:gd name="T61" fmla="*/ 126 h 134"/>
                  <a:gd name="T62" fmla="*/ 46 w 160"/>
                  <a:gd name="T63" fmla="*/ 124 h 134"/>
                  <a:gd name="T64" fmla="*/ 44 w 160"/>
                  <a:gd name="T65" fmla="*/ 116 h 134"/>
                  <a:gd name="T66" fmla="*/ 24 w 160"/>
                  <a:gd name="T67" fmla="*/ 116 h 134"/>
                  <a:gd name="T68" fmla="*/ 20 w 160"/>
                  <a:gd name="T69" fmla="*/ 96 h 134"/>
                  <a:gd name="T70" fmla="*/ 12 w 160"/>
                  <a:gd name="T71" fmla="*/ 86 h 134"/>
                  <a:gd name="T72" fmla="*/ 2 w 160"/>
                  <a:gd name="T73" fmla="*/ 66 h 134"/>
                  <a:gd name="T74" fmla="*/ 0 w 160"/>
                  <a:gd name="T75" fmla="*/ 54 h 134"/>
                  <a:gd name="T76" fmla="*/ 6 w 160"/>
                  <a:gd name="T77" fmla="*/ 46 h 134"/>
                  <a:gd name="T78" fmla="*/ 14 w 160"/>
                  <a:gd name="T79" fmla="*/ 4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 h="134">
                    <a:moveTo>
                      <a:pt x="14" y="46"/>
                    </a:moveTo>
                    <a:lnTo>
                      <a:pt x="24" y="56"/>
                    </a:lnTo>
                    <a:lnTo>
                      <a:pt x="36" y="56"/>
                    </a:lnTo>
                    <a:lnTo>
                      <a:pt x="44" y="54"/>
                    </a:lnTo>
                    <a:lnTo>
                      <a:pt x="66" y="46"/>
                    </a:lnTo>
                    <a:lnTo>
                      <a:pt x="74" y="54"/>
                    </a:lnTo>
                    <a:lnTo>
                      <a:pt x="86" y="48"/>
                    </a:lnTo>
                    <a:lnTo>
                      <a:pt x="98" y="36"/>
                    </a:lnTo>
                    <a:lnTo>
                      <a:pt x="108" y="18"/>
                    </a:lnTo>
                    <a:lnTo>
                      <a:pt x="110" y="6"/>
                    </a:lnTo>
                    <a:lnTo>
                      <a:pt x="116" y="2"/>
                    </a:lnTo>
                    <a:lnTo>
                      <a:pt x="132" y="0"/>
                    </a:lnTo>
                    <a:lnTo>
                      <a:pt x="140" y="6"/>
                    </a:lnTo>
                    <a:lnTo>
                      <a:pt x="138" y="14"/>
                    </a:lnTo>
                    <a:lnTo>
                      <a:pt x="132" y="16"/>
                    </a:lnTo>
                    <a:lnTo>
                      <a:pt x="140" y="26"/>
                    </a:lnTo>
                    <a:lnTo>
                      <a:pt x="146" y="42"/>
                    </a:lnTo>
                    <a:lnTo>
                      <a:pt x="150" y="48"/>
                    </a:lnTo>
                    <a:lnTo>
                      <a:pt x="160" y="56"/>
                    </a:lnTo>
                    <a:lnTo>
                      <a:pt x="156" y="60"/>
                    </a:lnTo>
                    <a:lnTo>
                      <a:pt x="144" y="58"/>
                    </a:lnTo>
                    <a:lnTo>
                      <a:pt x="138" y="64"/>
                    </a:lnTo>
                    <a:lnTo>
                      <a:pt x="136" y="84"/>
                    </a:lnTo>
                    <a:lnTo>
                      <a:pt x="120" y="96"/>
                    </a:lnTo>
                    <a:lnTo>
                      <a:pt x="122" y="112"/>
                    </a:lnTo>
                    <a:lnTo>
                      <a:pt x="120" y="118"/>
                    </a:lnTo>
                    <a:lnTo>
                      <a:pt x="118" y="134"/>
                    </a:lnTo>
                    <a:lnTo>
                      <a:pt x="94" y="132"/>
                    </a:lnTo>
                    <a:lnTo>
                      <a:pt x="92" y="124"/>
                    </a:lnTo>
                    <a:lnTo>
                      <a:pt x="64" y="120"/>
                    </a:lnTo>
                    <a:lnTo>
                      <a:pt x="60" y="126"/>
                    </a:lnTo>
                    <a:lnTo>
                      <a:pt x="46" y="124"/>
                    </a:lnTo>
                    <a:lnTo>
                      <a:pt x="44" y="116"/>
                    </a:lnTo>
                    <a:lnTo>
                      <a:pt x="24" y="116"/>
                    </a:lnTo>
                    <a:lnTo>
                      <a:pt x="20" y="96"/>
                    </a:lnTo>
                    <a:lnTo>
                      <a:pt x="12" y="86"/>
                    </a:lnTo>
                    <a:lnTo>
                      <a:pt x="2" y="66"/>
                    </a:lnTo>
                    <a:lnTo>
                      <a:pt x="0" y="54"/>
                    </a:lnTo>
                    <a:lnTo>
                      <a:pt x="6" y="46"/>
                    </a:lnTo>
                    <a:lnTo>
                      <a:pt x="14" y="4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82" name="Freeform 235"/>
              <p:cNvSpPr>
                <a:spLocks/>
              </p:cNvSpPr>
              <p:nvPr/>
            </p:nvSpPr>
            <p:spPr bwMode="gray">
              <a:xfrm>
                <a:off x="7161024" y="4847328"/>
                <a:ext cx="277665" cy="308443"/>
              </a:xfrm>
              <a:custGeom>
                <a:avLst/>
                <a:gdLst>
                  <a:gd name="T0" fmla="*/ 0 w 172"/>
                  <a:gd name="T1" fmla="*/ 0 h 176"/>
                  <a:gd name="T2" fmla="*/ 20 w 172"/>
                  <a:gd name="T3" fmla="*/ 2 h 176"/>
                  <a:gd name="T4" fmla="*/ 38 w 172"/>
                  <a:gd name="T5" fmla="*/ 4 h 176"/>
                  <a:gd name="T6" fmla="*/ 48 w 172"/>
                  <a:gd name="T7" fmla="*/ 18 h 176"/>
                  <a:gd name="T8" fmla="*/ 60 w 172"/>
                  <a:gd name="T9" fmla="*/ 28 h 176"/>
                  <a:gd name="T10" fmla="*/ 72 w 172"/>
                  <a:gd name="T11" fmla="*/ 36 h 176"/>
                  <a:gd name="T12" fmla="*/ 84 w 172"/>
                  <a:gd name="T13" fmla="*/ 50 h 176"/>
                  <a:gd name="T14" fmla="*/ 96 w 172"/>
                  <a:gd name="T15" fmla="*/ 54 h 176"/>
                  <a:gd name="T16" fmla="*/ 108 w 172"/>
                  <a:gd name="T17" fmla="*/ 64 h 176"/>
                  <a:gd name="T18" fmla="*/ 122 w 172"/>
                  <a:gd name="T19" fmla="*/ 78 h 176"/>
                  <a:gd name="T20" fmla="*/ 134 w 172"/>
                  <a:gd name="T21" fmla="*/ 84 h 176"/>
                  <a:gd name="T22" fmla="*/ 134 w 172"/>
                  <a:gd name="T23" fmla="*/ 96 h 176"/>
                  <a:gd name="T24" fmla="*/ 136 w 172"/>
                  <a:gd name="T25" fmla="*/ 102 h 176"/>
                  <a:gd name="T26" fmla="*/ 144 w 172"/>
                  <a:gd name="T27" fmla="*/ 104 h 176"/>
                  <a:gd name="T28" fmla="*/ 152 w 172"/>
                  <a:gd name="T29" fmla="*/ 116 h 176"/>
                  <a:gd name="T30" fmla="*/ 152 w 172"/>
                  <a:gd name="T31" fmla="*/ 124 h 176"/>
                  <a:gd name="T32" fmla="*/ 150 w 172"/>
                  <a:gd name="T33" fmla="*/ 130 h 176"/>
                  <a:gd name="T34" fmla="*/ 160 w 172"/>
                  <a:gd name="T35" fmla="*/ 124 h 176"/>
                  <a:gd name="T36" fmla="*/ 172 w 172"/>
                  <a:gd name="T37" fmla="*/ 130 h 176"/>
                  <a:gd name="T38" fmla="*/ 172 w 172"/>
                  <a:gd name="T39" fmla="*/ 156 h 176"/>
                  <a:gd name="T40" fmla="*/ 170 w 172"/>
                  <a:gd name="T41" fmla="*/ 176 h 176"/>
                  <a:gd name="T42" fmla="*/ 160 w 172"/>
                  <a:gd name="T43" fmla="*/ 174 h 176"/>
                  <a:gd name="T44" fmla="*/ 152 w 172"/>
                  <a:gd name="T45" fmla="*/ 176 h 176"/>
                  <a:gd name="T46" fmla="*/ 142 w 172"/>
                  <a:gd name="T47" fmla="*/ 174 h 176"/>
                  <a:gd name="T48" fmla="*/ 96 w 172"/>
                  <a:gd name="T49" fmla="*/ 128 h 176"/>
                  <a:gd name="T50" fmla="*/ 90 w 172"/>
                  <a:gd name="T51" fmla="*/ 120 h 176"/>
                  <a:gd name="T52" fmla="*/ 86 w 172"/>
                  <a:gd name="T53" fmla="*/ 106 h 176"/>
                  <a:gd name="T54" fmla="*/ 64 w 172"/>
                  <a:gd name="T55" fmla="*/ 80 h 176"/>
                  <a:gd name="T56" fmla="*/ 60 w 172"/>
                  <a:gd name="T57" fmla="*/ 70 h 176"/>
                  <a:gd name="T58" fmla="*/ 60 w 172"/>
                  <a:gd name="T59" fmla="*/ 62 h 176"/>
                  <a:gd name="T60" fmla="*/ 46 w 172"/>
                  <a:gd name="T61" fmla="*/ 50 h 176"/>
                  <a:gd name="T62" fmla="*/ 38 w 172"/>
                  <a:gd name="T63" fmla="*/ 50 h 176"/>
                  <a:gd name="T64" fmla="*/ 38 w 172"/>
                  <a:gd name="T65" fmla="*/ 42 h 176"/>
                  <a:gd name="T66" fmla="*/ 20 w 172"/>
                  <a:gd name="T67" fmla="*/ 22 h 176"/>
                  <a:gd name="T68" fmla="*/ 4 w 172"/>
                  <a:gd name="T69" fmla="*/ 10 h 176"/>
                  <a:gd name="T70" fmla="*/ 0 w 172"/>
                  <a:gd name="T7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2" h="176">
                    <a:moveTo>
                      <a:pt x="0" y="0"/>
                    </a:moveTo>
                    <a:lnTo>
                      <a:pt x="20" y="2"/>
                    </a:lnTo>
                    <a:lnTo>
                      <a:pt x="38" y="4"/>
                    </a:lnTo>
                    <a:lnTo>
                      <a:pt x="48" y="18"/>
                    </a:lnTo>
                    <a:lnTo>
                      <a:pt x="60" y="28"/>
                    </a:lnTo>
                    <a:lnTo>
                      <a:pt x="72" y="36"/>
                    </a:lnTo>
                    <a:lnTo>
                      <a:pt x="84" y="50"/>
                    </a:lnTo>
                    <a:lnTo>
                      <a:pt x="96" y="54"/>
                    </a:lnTo>
                    <a:lnTo>
                      <a:pt x="108" y="64"/>
                    </a:lnTo>
                    <a:lnTo>
                      <a:pt x="122" y="78"/>
                    </a:lnTo>
                    <a:lnTo>
                      <a:pt x="134" y="84"/>
                    </a:lnTo>
                    <a:lnTo>
                      <a:pt x="134" y="96"/>
                    </a:lnTo>
                    <a:lnTo>
                      <a:pt x="136" y="102"/>
                    </a:lnTo>
                    <a:lnTo>
                      <a:pt x="144" y="104"/>
                    </a:lnTo>
                    <a:lnTo>
                      <a:pt x="152" y="116"/>
                    </a:lnTo>
                    <a:lnTo>
                      <a:pt x="152" y="124"/>
                    </a:lnTo>
                    <a:lnTo>
                      <a:pt x="150" y="130"/>
                    </a:lnTo>
                    <a:lnTo>
                      <a:pt x="160" y="124"/>
                    </a:lnTo>
                    <a:lnTo>
                      <a:pt x="172" y="130"/>
                    </a:lnTo>
                    <a:lnTo>
                      <a:pt x="172" y="156"/>
                    </a:lnTo>
                    <a:lnTo>
                      <a:pt x="170" y="176"/>
                    </a:lnTo>
                    <a:lnTo>
                      <a:pt x="160" y="174"/>
                    </a:lnTo>
                    <a:lnTo>
                      <a:pt x="152" y="176"/>
                    </a:lnTo>
                    <a:lnTo>
                      <a:pt x="142" y="174"/>
                    </a:lnTo>
                    <a:lnTo>
                      <a:pt x="96" y="128"/>
                    </a:lnTo>
                    <a:lnTo>
                      <a:pt x="90" y="120"/>
                    </a:lnTo>
                    <a:lnTo>
                      <a:pt x="86" y="106"/>
                    </a:lnTo>
                    <a:lnTo>
                      <a:pt x="64" y="80"/>
                    </a:lnTo>
                    <a:lnTo>
                      <a:pt x="60" y="70"/>
                    </a:lnTo>
                    <a:lnTo>
                      <a:pt x="60" y="62"/>
                    </a:lnTo>
                    <a:lnTo>
                      <a:pt x="46" y="50"/>
                    </a:lnTo>
                    <a:lnTo>
                      <a:pt x="38" y="50"/>
                    </a:lnTo>
                    <a:lnTo>
                      <a:pt x="38" y="42"/>
                    </a:lnTo>
                    <a:lnTo>
                      <a:pt x="20" y="22"/>
                    </a:lnTo>
                    <a:lnTo>
                      <a:pt x="4" y="10"/>
                    </a:lnTo>
                    <a:lnTo>
                      <a:pt x="0"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83" name="Freeform 236"/>
              <p:cNvSpPr>
                <a:spLocks/>
              </p:cNvSpPr>
              <p:nvPr/>
            </p:nvSpPr>
            <p:spPr bwMode="gray">
              <a:xfrm>
                <a:off x="7478073" y="5068558"/>
                <a:ext cx="25601" cy="23400"/>
              </a:xfrm>
              <a:custGeom>
                <a:avLst/>
                <a:gdLst>
                  <a:gd name="T0" fmla="*/ 0 w 16"/>
                  <a:gd name="T1" fmla="*/ 6 h 14"/>
                  <a:gd name="T2" fmla="*/ 6 w 16"/>
                  <a:gd name="T3" fmla="*/ 0 h 14"/>
                  <a:gd name="T4" fmla="*/ 16 w 16"/>
                  <a:gd name="T5" fmla="*/ 4 h 14"/>
                  <a:gd name="T6" fmla="*/ 14 w 16"/>
                  <a:gd name="T7" fmla="*/ 12 h 14"/>
                  <a:gd name="T8" fmla="*/ 6 w 16"/>
                  <a:gd name="T9" fmla="*/ 14 h 14"/>
                  <a:gd name="T10" fmla="*/ 0 w 16"/>
                  <a:gd name="T11" fmla="*/ 6 h 14"/>
                </a:gdLst>
                <a:ahLst/>
                <a:cxnLst>
                  <a:cxn ang="0">
                    <a:pos x="T0" y="T1"/>
                  </a:cxn>
                  <a:cxn ang="0">
                    <a:pos x="T2" y="T3"/>
                  </a:cxn>
                  <a:cxn ang="0">
                    <a:pos x="T4" y="T5"/>
                  </a:cxn>
                  <a:cxn ang="0">
                    <a:pos x="T6" y="T7"/>
                  </a:cxn>
                  <a:cxn ang="0">
                    <a:pos x="T8" y="T9"/>
                  </a:cxn>
                  <a:cxn ang="0">
                    <a:pos x="T10" y="T11"/>
                  </a:cxn>
                </a:cxnLst>
                <a:rect l="0" t="0" r="r" b="b"/>
                <a:pathLst>
                  <a:path w="16" h="14">
                    <a:moveTo>
                      <a:pt x="0" y="6"/>
                    </a:moveTo>
                    <a:lnTo>
                      <a:pt x="6" y="0"/>
                    </a:lnTo>
                    <a:lnTo>
                      <a:pt x="16" y="4"/>
                    </a:lnTo>
                    <a:lnTo>
                      <a:pt x="14" y="12"/>
                    </a:lnTo>
                    <a:lnTo>
                      <a:pt x="6" y="14"/>
                    </a:lnTo>
                    <a:lnTo>
                      <a:pt x="0" y="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84" name="Freeform 237"/>
              <p:cNvSpPr>
                <a:spLocks/>
              </p:cNvSpPr>
              <p:nvPr/>
            </p:nvSpPr>
            <p:spPr bwMode="gray">
              <a:xfrm>
                <a:off x="7422934" y="5038777"/>
                <a:ext cx="41354" cy="48926"/>
              </a:xfrm>
              <a:custGeom>
                <a:avLst/>
                <a:gdLst>
                  <a:gd name="T0" fmla="*/ 0 w 26"/>
                  <a:gd name="T1" fmla="*/ 0 h 28"/>
                  <a:gd name="T2" fmla="*/ 12 w 26"/>
                  <a:gd name="T3" fmla="*/ 0 h 28"/>
                  <a:gd name="T4" fmla="*/ 14 w 26"/>
                  <a:gd name="T5" fmla="*/ 10 h 28"/>
                  <a:gd name="T6" fmla="*/ 18 w 26"/>
                  <a:gd name="T7" fmla="*/ 16 h 28"/>
                  <a:gd name="T8" fmla="*/ 24 w 26"/>
                  <a:gd name="T9" fmla="*/ 18 h 28"/>
                  <a:gd name="T10" fmla="*/ 26 w 26"/>
                  <a:gd name="T11" fmla="*/ 26 h 28"/>
                  <a:gd name="T12" fmla="*/ 20 w 26"/>
                  <a:gd name="T13" fmla="*/ 28 h 28"/>
                  <a:gd name="T14" fmla="*/ 14 w 26"/>
                  <a:gd name="T15" fmla="*/ 24 h 28"/>
                  <a:gd name="T16" fmla="*/ 12 w 26"/>
                  <a:gd name="T17" fmla="*/ 16 h 28"/>
                  <a:gd name="T18" fmla="*/ 6 w 26"/>
                  <a:gd name="T19" fmla="*/ 10 h 28"/>
                  <a:gd name="T20" fmla="*/ 0 w 26"/>
                  <a:gd name="T21" fmla="*/ 8 h 28"/>
                  <a:gd name="T22" fmla="*/ 0 w 26"/>
                  <a:gd name="T2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8">
                    <a:moveTo>
                      <a:pt x="0" y="0"/>
                    </a:moveTo>
                    <a:lnTo>
                      <a:pt x="12" y="0"/>
                    </a:lnTo>
                    <a:lnTo>
                      <a:pt x="14" y="10"/>
                    </a:lnTo>
                    <a:lnTo>
                      <a:pt x="18" y="16"/>
                    </a:lnTo>
                    <a:lnTo>
                      <a:pt x="24" y="18"/>
                    </a:lnTo>
                    <a:lnTo>
                      <a:pt x="26" y="26"/>
                    </a:lnTo>
                    <a:lnTo>
                      <a:pt x="20" y="28"/>
                    </a:lnTo>
                    <a:lnTo>
                      <a:pt x="14" y="24"/>
                    </a:lnTo>
                    <a:lnTo>
                      <a:pt x="12" y="16"/>
                    </a:lnTo>
                    <a:lnTo>
                      <a:pt x="6" y="10"/>
                    </a:lnTo>
                    <a:lnTo>
                      <a:pt x="0" y="8"/>
                    </a:lnTo>
                    <a:lnTo>
                      <a:pt x="0"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85" name="Freeform 238"/>
              <p:cNvSpPr>
                <a:spLocks/>
              </p:cNvSpPr>
              <p:nvPr/>
            </p:nvSpPr>
            <p:spPr bwMode="gray">
              <a:xfrm>
                <a:off x="7428845" y="5164280"/>
                <a:ext cx="254033" cy="76579"/>
              </a:xfrm>
              <a:custGeom>
                <a:avLst/>
                <a:gdLst>
                  <a:gd name="T0" fmla="*/ 8 w 158"/>
                  <a:gd name="T1" fmla="*/ 2 h 44"/>
                  <a:gd name="T2" fmla="*/ 28 w 158"/>
                  <a:gd name="T3" fmla="*/ 0 h 44"/>
                  <a:gd name="T4" fmla="*/ 46 w 158"/>
                  <a:gd name="T5" fmla="*/ 10 h 44"/>
                  <a:gd name="T6" fmla="*/ 56 w 158"/>
                  <a:gd name="T7" fmla="*/ 14 h 44"/>
                  <a:gd name="T8" fmla="*/ 74 w 158"/>
                  <a:gd name="T9" fmla="*/ 14 h 44"/>
                  <a:gd name="T10" fmla="*/ 84 w 158"/>
                  <a:gd name="T11" fmla="*/ 10 h 44"/>
                  <a:gd name="T12" fmla="*/ 100 w 158"/>
                  <a:gd name="T13" fmla="*/ 10 h 44"/>
                  <a:gd name="T14" fmla="*/ 112 w 158"/>
                  <a:gd name="T15" fmla="*/ 18 h 44"/>
                  <a:gd name="T16" fmla="*/ 114 w 158"/>
                  <a:gd name="T17" fmla="*/ 24 h 44"/>
                  <a:gd name="T18" fmla="*/ 134 w 158"/>
                  <a:gd name="T19" fmla="*/ 26 h 44"/>
                  <a:gd name="T20" fmla="*/ 142 w 158"/>
                  <a:gd name="T21" fmla="*/ 26 h 44"/>
                  <a:gd name="T22" fmla="*/ 144 w 158"/>
                  <a:gd name="T23" fmla="*/ 32 h 44"/>
                  <a:gd name="T24" fmla="*/ 154 w 158"/>
                  <a:gd name="T25" fmla="*/ 36 h 44"/>
                  <a:gd name="T26" fmla="*/ 158 w 158"/>
                  <a:gd name="T27" fmla="*/ 42 h 44"/>
                  <a:gd name="T28" fmla="*/ 144 w 158"/>
                  <a:gd name="T29" fmla="*/ 44 h 44"/>
                  <a:gd name="T30" fmla="*/ 126 w 158"/>
                  <a:gd name="T31" fmla="*/ 40 h 44"/>
                  <a:gd name="T32" fmla="*/ 116 w 158"/>
                  <a:gd name="T33" fmla="*/ 38 h 44"/>
                  <a:gd name="T34" fmla="*/ 108 w 158"/>
                  <a:gd name="T35" fmla="*/ 38 h 44"/>
                  <a:gd name="T36" fmla="*/ 78 w 158"/>
                  <a:gd name="T37" fmla="*/ 36 h 44"/>
                  <a:gd name="T38" fmla="*/ 68 w 158"/>
                  <a:gd name="T39" fmla="*/ 28 h 44"/>
                  <a:gd name="T40" fmla="*/ 36 w 158"/>
                  <a:gd name="T41" fmla="*/ 28 h 44"/>
                  <a:gd name="T42" fmla="*/ 26 w 158"/>
                  <a:gd name="T43" fmla="*/ 24 h 44"/>
                  <a:gd name="T44" fmla="*/ 14 w 158"/>
                  <a:gd name="T45" fmla="*/ 20 h 44"/>
                  <a:gd name="T46" fmla="*/ 10 w 158"/>
                  <a:gd name="T47" fmla="*/ 16 h 44"/>
                  <a:gd name="T48" fmla="*/ 0 w 158"/>
                  <a:gd name="T49" fmla="*/ 10 h 44"/>
                  <a:gd name="T50" fmla="*/ 8 w 158"/>
                  <a:gd name="T51"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8" h="44">
                    <a:moveTo>
                      <a:pt x="8" y="2"/>
                    </a:moveTo>
                    <a:lnTo>
                      <a:pt x="28" y="0"/>
                    </a:lnTo>
                    <a:lnTo>
                      <a:pt x="46" y="10"/>
                    </a:lnTo>
                    <a:lnTo>
                      <a:pt x="56" y="14"/>
                    </a:lnTo>
                    <a:lnTo>
                      <a:pt x="74" y="14"/>
                    </a:lnTo>
                    <a:lnTo>
                      <a:pt x="84" y="10"/>
                    </a:lnTo>
                    <a:lnTo>
                      <a:pt x="100" y="10"/>
                    </a:lnTo>
                    <a:lnTo>
                      <a:pt x="112" y="18"/>
                    </a:lnTo>
                    <a:lnTo>
                      <a:pt x="114" y="24"/>
                    </a:lnTo>
                    <a:lnTo>
                      <a:pt x="134" y="26"/>
                    </a:lnTo>
                    <a:lnTo>
                      <a:pt x="142" y="26"/>
                    </a:lnTo>
                    <a:lnTo>
                      <a:pt x="144" y="32"/>
                    </a:lnTo>
                    <a:lnTo>
                      <a:pt x="154" y="36"/>
                    </a:lnTo>
                    <a:lnTo>
                      <a:pt x="158" y="42"/>
                    </a:lnTo>
                    <a:lnTo>
                      <a:pt x="144" y="44"/>
                    </a:lnTo>
                    <a:lnTo>
                      <a:pt x="126" y="40"/>
                    </a:lnTo>
                    <a:lnTo>
                      <a:pt x="116" y="38"/>
                    </a:lnTo>
                    <a:lnTo>
                      <a:pt x="108" y="38"/>
                    </a:lnTo>
                    <a:lnTo>
                      <a:pt x="78" y="36"/>
                    </a:lnTo>
                    <a:lnTo>
                      <a:pt x="68" y="28"/>
                    </a:lnTo>
                    <a:lnTo>
                      <a:pt x="36" y="28"/>
                    </a:lnTo>
                    <a:lnTo>
                      <a:pt x="26" y="24"/>
                    </a:lnTo>
                    <a:lnTo>
                      <a:pt x="14" y="20"/>
                    </a:lnTo>
                    <a:lnTo>
                      <a:pt x="10" y="16"/>
                    </a:lnTo>
                    <a:lnTo>
                      <a:pt x="0" y="10"/>
                    </a:lnTo>
                    <a:lnTo>
                      <a:pt x="8" y="2"/>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86" name="Freeform 239"/>
              <p:cNvSpPr>
                <a:spLocks/>
              </p:cNvSpPr>
              <p:nvPr/>
            </p:nvSpPr>
            <p:spPr bwMode="gray">
              <a:xfrm>
                <a:off x="7893588" y="5223844"/>
                <a:ext cx="90586" cy="63815"/>
              </a:xfrm>
              <a:custGeom>
                <a:avLst/>
                <a:gdLst>
                  <a:gd name="T0" fmla="*/ 0 w 56"/>
                  <a:gd name="T1" fmla="*/ 36 h 36"/>
                  <a:gd name="T2" fmla="*/ 18 w 56"/>
                  <a:gd name="T3" fmla="*/ 28 h 36"/>
                  <a:gd name="T4" fmla="*/ 30 w 56"/>
                  <a:gd name="T5" fmla="*/ 18 h 36"/>
                  <a:gd name="T6" fmla="*/ 54 w 56"/>
                  <a:gd name="T7" fmla="*/ 8 h 36"/>
                  <a:gd name="T8" fmla="*/ 56 w 56"/>
                  <a:gd name="T9" fmla="*/ 2 h 36"/>
                  <a:gd name="T10" fmla="*/ 38 w 56"/>
                  <a:gd name="T11" fmla="*/ 0 h 36"/>
                  <a:gd name="T12" fmla="*/ 24 w 56"/>
                  <a:gd name="T13" fmla="*/ 8 h 36"/>
                  <a:gd name="T14" fmla="*/ 14 w 56"/>
                  <a:gd name="T15" fmla="*/ 16 h 36"/>
                  <a:gd name="T16" fmla="*/ 8 w 56"/>
                  <a:gd name="T17" fmla="*/ 18 h 36"/>
                  <a:gd name="T18" fmla="*/ 2 w 56"/>
                  <a:gd name="T19" fmla="*/ 22 h 36"/>
                  <a:gd name="T20" fmla="*/ 0 w 56"/>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6">
                    <a:moveTo>
                      <a:pt x="0" y="36"/>
                    </a:moveTo>
                    <a:lnTo>
                      <a:pt x="18" y="28"/>
                    </a:lnTo>
                    <a:lnTo>
                      <a:pt x="30" y="18"/>
                    </a:lnTo>
                    <a:lnTo>
                      <a:pt x="54" y="8"/>
                    </a:lnTo>
                    <a:lnTo>
                      <a:pt x="56" y="2"/>
                    </a:lnTo>
                    <a:lnTo>
                      <a:pt x="38" y="0"/>
                    </a:lnTo>
                    <a:lnTo>
                      <a:pt x="24" y="8"/>
                    </a:lnTo>
                    <a:lnTo>
                      <a:pt x="14" y="16"/>
                    </a:lnTo>
                    <a:lnTo>
                      <a:pt x="8" y="18"/>
                    </a:lnTo>
                    <a:lnTo>
                      <a:pt x="2" y="22"/>
                    </a:lnTo>
                    <a:lnTo>
                      <a:pt x="0" y="3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87" name="Freeform 240"/>
              <p:cNvSpPr>
                <a:spLocks/>
              </p:cNvSpPr>
              <p:nvPr/>
            </p:nvSpPr>
            <p:spPr bwMode="gray">
              <a:xfrm>
                <a:off x="7773463" y="5255748"/>
                <a:ext cx="49233" cy="27654"/>
              </a:xfrm>
              <a:custGeom>
                <a:avLst/>
                <a:gdLst>
                  <a:gd name="T0" fmla="*/ 2 w 30"/>
                  <a:gd name="T1" fmla="*/ 0 h 16"/>
                  <a:gd name="T2" fmla="*/ 14 w 30"/>
                  <a:gd name="T3" fmla="*/ 0 h 16"/>
                  <a:gd name="T4" fmla="*/ 24 w 30"/>
                  <a:gd name="T5" fmla="*/ 6 h 16"/>
                  <a:gd name="T6" fmla="*/ 30 w 30"/>
                  <a:gd name="T7" fmla="*/ 12 h 16"/>
                  <a:gd name="T8" fmla="*/ 26 w 30"/>
                  <a:gd name="T9" fmla="*/ 16 h 16"/>
                  <a:gd name="T10" fmla="*/ 14 w 30"/>
                  <a:gd name="T11" fmla="*/ 14 h 16"/>
                  <a:gd name="T12" fmla="*/ 4 w 30"/>
                  <a:gd name="T13" fmla="*/ 8 h 16"/>
                  <a:gd name="T14" fmla="*/ 0 w 30"/>
                  <a:gd name="T15" fmla="*/ 4 h 16"/>
                  <a:gd name="T16" fmla="*/ 2 w 30"/>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6">
                    <a:moveTo>
                      <a:pt x="2" y="0"/>
                    </a:moveTo>
                    <a:lnTo>
                      <a:pt x="14" y="0"/>
                    </a:lnTo>
                    <a:lnTo>
                      <a:pt x="24" y="6"/>
                    </a:lnTo>
                    <a:lnTo>
                      <a:pt x="30" y="12"/>
                    </a:lnTo>
                    <a:lnTo>
                      <a:pt x="26" y="16"/>
                    </a:lnTo>
                    <a:lnTo>
                      <a:pt x="14" y="14"/>
                    </a:lnTo>
                    <a:lnTo>
                      <a:pt x="4" y="8"/>
                    </a:lnTo>
                    <a:lnTo>
                      <a:pt x="0" y="4"/>
                    </a:lnTo>
                    <a:lnTo>
                      <a:pt x="2"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88" name="Freeform 241"/>
              <p:cNvSpPr>
                <a:spLocks/>
              </p:cNvSpPr>
              <p:nvPr/>
            </p:nvSpPr>
            <p:spPr bwMode="gray">
              <a:xfrm>
                <a:off x="7797095" y="5223841"/>
                <a:ext cx="61048" cy="17018"/>
              </a:xfrm>
              <a:custGeom>
                <a:avLst/>
                <a:gdLst>
                  <a:gd name="T0" fmla="*/ 0 w 38"/>
                  <a:gd name="T1" fmla="*/ 10 h 10"/>
                  <a:gd name="T2" fmla="*/ 18 w 38"/>
                  <a:gd name="T3" fmla="*/ 10 h 10"/>
                  <a:gd name="T4" fmla="*/ 38 w 38"/>
                  <a:gd name="T5" fmla="*/ 10 h 10"/>
                  <a:gd name="T6" fmla="*/ 38 w 38"/>
                  <a:gd name="T7" fmla="*/ 4 h 10"/>
                  <a:gd name="T8" fmla="*/ 24 w 38"/>
                  <a:gd name="T9" fmla="*/ 4 h 10"/>
                  <a:gd name="T10" fmla="*/ 18 w 38"/>
                  <a:gd name="T11" fmla="*/ 2 h 10"/>
                  <a:gd name="T12" fmla="*/ 8 w 38"/>
                  <a:gd name="T13" fmla="*/ 0 h 10"/>
                  <a:gd name="T14" fmla="*/ 4 w 38"/>
                  <a:gd name="T15" fmla="*/ 2 h 10"/>
                  <a:gd name="T16" fmla="*/ 0 w 38"/>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0">
                    <a:moveTo>
                      <a:pt x="0" y="10"/>
                    </a:moveTo>
                    <a:lnTo>
                      <a:pt x="18" y="10"/>
                    </a:lnTo>
                    <a:lnTo>
                      <a:pt x="38" y="10"/>
                    </a:lnTo>
                    <a:lnTo>
                      <a:pt x="38" y="4"/>
                    </a:lnTo>
                    <a:lnTo>
                      <a:pt x="24" y="4"/>
                    </a:lnTo>
                    <a:lnTo>
                      <a:pt x="18" y="2"/>
                    </a:lnTo>
                    <a:lnTo>
                      <a:pt x="8" y="0"/>
                    </a:lnTo>
                    <a:lnTo>
                      <a:pt x="4" y="2"/>
                    </a:lnTo>
                    <a:lnTo>
                      <a:pt x="0" y="1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89" name="Freeform 242"/>
              <p:cNvSpPr>
                <a:spLocks/>
              </p:cNvSpPr>
              <p:nvPr/>
            </p:nvSpPr>
            <p:spPr bwMode="gray">
              <a:xfrm>
                <a:off x="7747866" y="5223841"/>
                <a:ext cx="33476" cy="17018"/>
              </a:xfrm>
              <a:custGeom>
                <a:avLst/>
                <a:gdLst>
                  <a:gd name="T0" fmla="*/ 0 w 20"/>
                  <a:gd name="T1" fmla="*/ 2 h 10"/>
                  <a:gd name="T2" fmla="*/ 0 w 20"/>
                  <a:gd name="T3" fmla="*/ 10 h 10"/>
                  <a:gd name="T4" fmla="*/ 20 w 20"/>
                  <a:gd name="T5" fmla="*/ 10 h 10"/>
                  <a:gd name="T6" fmla="*/ 18 w 20"/>
                  <a:gd name="T7" fmla="*/ 2 h 10"/>
                  <a:gd name="T8" fmla="*/ 8 w 20"/>
                  <a:gd name="T9" fmla="*/ 0 h 10"/>
                  <a:gd name="T10" fmla="*/ 0 w 20"/>
                  <a:gd name="T11" fmla="*/ 2 h 10"/>
                </a:gdLst>
                <a:ahLst/>
                <a:cxnLst>
                  <a:cxn ang="0">
                    <a:pos x="T0" y="T1"/>
                  </a:cxn>
                  <a:cxn ang="0">
                    <a:pos x="T2" y="T3"/>
                  </a:cxn>
                  <a:cxn ang="0">
                    <a:pos x="T4" y="T5"/>
                  </a:cxn>
                  <a:cxn ang="0">
                    <a:pos x="T6" y="T7"/>
                  </a:cxn>
                  <a:cxn ang="0">
                    <a:pos x="T8" y="T9"/>
                  </a:cxn>
                  <a:cxn ang="0">
                    <a:pos x="T10" y="T11"/>
                  </a:cxn>
                </a:cxnLst>
                <a:rect l="0" t="0" r="r" b="b"/>
                <a:pathLst>
                  <a:path w="20" h="10">
                    <a:moveTo>
                      <a:pt x="0" y="2"/>
                    </a:moveTo>
                    <a:lnTo>
                      <a:pt x="0" y="10"/>
                    </a:lnTo>
                    <a:lnTo>
                      <a:pt x="20" y="10"/>
                    </a:lnTo>
                    <a:lnTo>
                      <a:pt x="18" y="2"/>
                    </a:lnTo>
                    <a:lnTo>
                      <a:pt x="8" y="0"/>
                    </a:lnTo>
                    <a:lnTo>
                      <a:pt x="0" y="2"/>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90" name="Freeform 243"/>
              <p:cNvSpPr>
                <a:spLocks/>
              </p:cNvSpPr>
              <p:nvPr/>
            </p:nvSpPr>
            <p:spPr bwMode="gray">
              <a:xfrm>
                <a:off x="7696664" y="5223841"/>
                <a:ext cx="41353" cy="31907"/>
              </a:xfrm>
              <a:custGeom>
                <a:avLst/>
                <a:gdLst>
                  <a:gd name="T0" fmla="*/ 2 w 26"/>
                  <a:gd name="T1" fmla="*/ 0 h 18"/>
                  <a:gd name="T2" fmla="*/ 14 w 26"/>
                  <a:gd name="T3" fmla="*/ 2 h 18"/>
                  <a:gd name="T4" fmla="*/ 26 w 26"/>
                  <a:gd name="T5" fmla="*/ 4 h 18"/>
                  <a:gd name="T6" fmla="*/ 26 w 26"/>
                  <a:gd name="T7" fmla="*/ 10 h 18"/>
                  <a:gd name="T8" fmla="*/ 24 w 26"/>
                  <a:gd name="T9" fmla="*/ 18 h 18"/>
                  <a:gd name="T10" fmla="*/ 12 w 26"/>
                  <a:gd name="T11" fmla="*/ 14 h 18"/>
                  <a:gd name="T12" fmla="*/ 0 w 26"/>
                  <a:gd name="T13" fmla="*/ 10 h 18"/>
                  <a:gd name="T14" fmla="*/ 2 w 26"/>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8">
                    <a:moveTo>
                      <a:pt x="2" y="0"/>
                    </a:moveTo>
                    <a:lnTo>
                      <a:pt x="14" y="2"/>
                    </a:lnTo>
                    <a:lnTo>
                      <a:pt x="26" y="4"/>
                    </a:lnTo>
                    <a:lnTo>
                      <a:pt x="26" y="10"/>
                    </a:lnTo>
                    <a:lnTo>
                      <a:pt x="24" y="18"/>
                    </a:lnTo>
                    <a:lnTo>
                      <a:pt x="12" y="14"/>
                    </a:lnTo>
                    <a:lnTo>
                      <a:pt x="0" y="10"/>
                    </a:lnTo>
                    <a:lnTo>
                      <a:pt x="2"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91" name="Freeform 244"/>
              <p:cNvSpPr>
                <a:spLocks/>
              </p:cNvSpPr>
              <p:nvPr/>
            </p:nvSpPr>
            <p:spPr bwMode="gray">
              <a:xfrm>
                <a:off x="7771495" y="4949433"/>
                <a:ext cx="157542" cy="206338"/>
              </a:xfrm>
              <a:custGeom>
                <a:avLst/>
                <a:gdLst>
                  <a:gd name="T0" fmla="*/ 12 w 98"/>
                  <a:gd name="T1" fmla="*/ 36 h 118"/>
                  <a:gd name="T2" fmla="*/ 12 w 98"/>
                  <a:gd name="T3" fmla="*/ 26 h 118"/>
                  <a:gd name="T4" fmla="*/ 20 w 98"/>
                  <a:gd name="T5" fmla="*/ 14 h 118"/>
                  <a:gd name="T6" fmla="*/ 32 w 98"/>
                  <a:gd name="T7" fmla="*/ 8 h 118"/>
                  <a:gd name="T8" fmla="*/ 48 w 98"/>
                  <a:gd name="T9" fmla="*/ 10 h 118"/>
                  <a:gd name="T10" fmla="*/ 58 w 98"/>
                  <a:gd name="T11" fmla="*/ 14 h 118"/>
                  <a:gd name="T12" fmla="*/ 74 w 98"/>
                  <a:gd name="T13" fmla="*/ 14 h 118"/>
                  <a:gd name="T14" fmla="*/ 84 w 98"/>
                  <a:gd name="T15" fmla="*/ 12 h 118"/>
                  <a:gd name="T16" fmla="*/ 90 w 98"/>
                  <a:gd name="T17" fmla="*/ 8 h 118"/>
                  <a:gd name="T18" fmla="*/ 98 w 98"/>
                  <a:gd name="T19" fmla="*/ 0 h 118"/>
                  <a:gd name="T20" fmla="*/ 98 w 98"/>
                  <a:gd name="T21" fmla="*/ 8 h 118"/>
                  <a:gd name="T22" fmla="*/ 88 w 98"/>
                  <a:gd name="T23" fmla="*/ 20 h 118"/>
                  <a:gd name="T24" fmla="*/ 80 w 98"/>
                  <a:gd name="T25" fmla="*/ 26 h 118"/>
                  <a:gd name="T26" fmla="*/ 56 w 98"/>
                  <a:gd name="T27" fmla="*/ 22 h 118"/>
                  <a:gd name="T28" fmla="*/ 42 w 98"/>
                  <a:gd name="T29" fmla="*/ 20 h 118"/>
                  <a:gd name="T30" fmla="*/ 30 w 98"/>
                  <a:gd name="T31" fmla="*/ 20 h 118"/>
                  <a:gd name="T32" fmla="*/ 24 w 98"/>
                  <a:gd name="T33" fmla="*/ 20 h 118"/>
                  <a:gd name="T34" fmla="*/ 18 w 98"/>
                  <a:gd name="T35" fmla="*/ 26 h 118"/>
                  <a:gd name="T36" fmla="*/ 18 w 98"/>
                  <a:gd name="T37" fmla="*/ 36 h 118"/>
                  <a:gd name="T38" fmla="*/ 22 w 98"/>
                  <a:gd name="T39" fmla="*/ 42 h 118"/>
                  <a:gd name="T40" fmla="*/ 26 w 98"/>
                  <a:gd name="T41" fmla="*/ 46 h 118"/>
                  <a:gd name="T42" fmla="*/ 28 w 98"/>
                  <a:gd name="T43" fmla="*/ 50 h 118"/>
                  <a:gd name="T44" fmla="*/ 32 w 98"/>
                  <a:gd name="T45" fmla="*/ 52 h 118"/>
                  <a:gd name="T46" fmla="*/ 38 w 98"/>
                  <a:gd name="T47" fmla="*/ 44 h 118"/>
                  <a:gd name="T48" fmla="*/ 42 w 98"/>
                  <a:gd name="T49" fmla="*/ 42 h 118"/>
                  <a:gd name="T50" fmla="*/ 52 w 98"/>
                  <a:gd name="T51" fmla="*/ 44 h 118"/>
                  <a:gd name="T52" fmla="*/ 60 w 98"/>
                  <a:gd name="T53" fmla="*/ 40 h 118"/>
                  <a:gd name="T54" fmla="*/ 70 w 98"/>
                  <a:gd name="T55" fmla="*/ 40 h 118"/>
                  <a:gd name="T56" fmla="*/ 68 w 98"/>
                  <a:gd name="T57" fmla="*/ 46 h 118"/>
                  <a:gd name="T58" fmla="*/ 56 w 98"/>
                  <a:gd name="T59" fmla="*/ 48 h 118"/>
                  <a:gd name="T60" fmla="*/ 50 w 98"/>
                  <a:gd name="T61" fmla="*/ 54 h 118"/>
                  <a:gd name="T62" fmla="*/ 44 w 98"/>
                  <a:gd name="T63" fmla="*/ 60 h 118"/>
                  <a:gd name="T64" fmla="*/ 44 w 98"/>
                  <a:gd name="T65" fmla="*/ 62 h 118"/>
                  <a:gd name="T66" fmla="*/ 48 w 98"/>
                  <a:gd name="T67" fmla="*/ 68 h 118"/>
                  <a:gd name="T68" fmla="*/ 54 w 98"/>
                  <a:gd name="T69" fmla="*/ 80 h 118"/>
                  <a:gd name="T70" fmla="*/ 54 w 98"/>
                  <a:gd name="T71" fmla="*/ 84 h 118"/>
                  <a:gd name="T72" fmla="*/ 56 w 98"/>
                  <a:gd name="T73" fmla="*/ 92 h 118"/>
                  <a:gd name="T74" fmla="*/ 62 w 98"/>
                  <a:gd name="T75" fmla="*/ 96 h 118"/>
                  <a:gd name="T76" fmla="*/ 54 w 98"/>
                  <a:gd name="T77" fmla="*/ 100 h 118"/>
                  <a:gd name="T78" fmla="*/ 46 w 98"/>
                  <a:gd name="T79" fmla="*/ 98 h 118"/>
                  <a:gd name="T80" fmla="*/ 44 w 98"/>
                  <a:gd name="T81" fmla="*/ 104 h 118"/>
                  <a:gd name="T82" fmla="*/ 38 w 98"/>
                  <a:gd name="T83" fmla="*/ 94 h 118"/>
                  <a:gd name="T84" fmla="*/ 34 w 98"/>
                  <a:gd name="T85" fmla="*/ 84 h 118"/>
                  <a:gd name="T86" fmla="*/ 32 w 98"/>
                  <a:gd name="T87" fmla="*/ 70 h 118"/>
                  <a:gd name="T88" fmla="*/ 24 w 98"/>
                  <a:gd name="T89" fmla="*/ 70 h 118"/>
                  <a:gd name="T90" fmla="*/ 22 w 98"/>
                  <a:gd name="T91" fmla="*/ 76 h 118"/>
                  <a:gd name="T92" fmla="*/ 24 w 98"/>
                  <a:gd name="T93" fmla="*/ 92 h 118"/>
                  <a:gd name="T94" fmla="*/ 24 w 98"/>
                  <a:gd name="T95" fmla="*/ 98 h 118"/>
                  <a:gd name="T96" fmla="*/ 24 w 98"/>
                  <a:gd name="T97" fmla="*/ 112 h 118"/>
                  <a:gd name="T98" fmla="*/ 22 w 98"/>
                  <a:gd name="T99" fmla="*/ 118 h 118"/>
                  <a:gd name="T100" fmla="*/ 10 w 98"/>
                  <a:gd name="T101" fmla="*/ 116 h 118"/>
                  <a:gd name="T102" fmla="*/ 10 w 98"/>
                  <a:gd name="T103" fmla="*/ 102 h 118"/>
                  <a:gd name="T104" fmla="*/ 12 w 98"/>
                  <a:gd name="T105" fmla="*/ 90 h 118"/>
                  <a:gd name="T106" fmla="*/ 10 w 98"/>
                  <a:gd name="T107" fmla="*/ 84 h 118"/>
                  <a:gd name="T108" fmla="*/ 0 w 98"/>
                  <a:gd name="T109" fmla="*/ 80 h 118"/>
                  <a:gd name="T110" fmla="*/ 0 w 98"/>
                  <a:gd name="T111" fmla="*/ 68 h 118"/>
                  <a:gd name="T112" fmla="*/ 4 w 98"/>
                  <a:gd name="T113" fmla="*/ 58 h 118"/>
                  <a:gd name="T114" fmla="*/ 8 w 98"/>
                  <a:gd name="T115" fmla="*/ 42 h 118"/>
                  <a:gd name="T116" fmla="*/ 12 w 98"/>
                  <a:gd name="T117" fmla="*/ 3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8" h="118">
                    <a:moveTo>
                      <a:pt x="12" y="36"/>
                    </a:moveTo>
                    <a:lnTo>
                      <a:pt x="12" y="26"/>
                    </a:lnTo>
                    <a:lnTo>
                      <a:pt x="20" y="14"/>
                    </a:lnTo>
                    <a:lnTo>
                      <a:pt x="32" y="8"/>
                    </a:lnTo>
                    <a:lnTo>
                      <a:pt x="48" y="10"/>
                    </a:lnTo>
                    <a:lnTo>
                      <a:pt x="58" y="14"/>
                    </a:lnTo>
                    <a:lnTo>
                      <a:pt x="74" y="14"/>
                    </a:lnTo>
                    <a:lnTo>
                      <a:pt x="84" y="12"/>
                    </a:lnTo>
                    <a:lnTo>
                      <a:pt x="90" y="8"/>
                    </a:lnTo>
                    <a:lnTo>
                      <a:pt x="98" y="0"/>
                    </a:lnTo>
                    <a:lnTo>
                      <a:pt x="98" y="8"/>
                    </a:lnTo>
                    <a:lnTo>
                      <a:pt x="88" y="20"/>
                    </a:lnTo>
                    <a:lnTo>
                      <a:pt x="80" y="26"/>
                    </a:lnTo>
                    <a:lnTo>
                      <a:pt x="56" y="22"/>
                    </a:lnTo>
                    <a:lnTo>
                      <a:pt x="42" y="20"/>
                    </a:lnTo>
                    <a:lnTo>
                      <a:pt x="30" y="20"/>
                    </a:lnTo>
                    <a:lnTo>
                      <a:pt x="24" y="20"/>
                    </a:lnTo>
                    <a:lnTo>
                      <a:pt x="18" y="26"/>
                    </a:lnTo>
                    <a:lnTo>
                      <a:pt x="18" y="36"/>
                    </a:lnTo>
                    <a:lnTo>
                      <a:pt x="22" y="42"/>
                    </a:lnTo>
                    <a:lnTo>
                      <a:pt x="26" y="46"/>
                    </a:lnTo>
                    <a:lnTo>
                      <a:pt x="28" y="50"/>
                    </a:lnTo>
                    <a:lnTo>
                      <a:pt x="32" y="52"/>
                    </a:lnTo>
                    <a:lnTo>
                      <a:pt x="38" y="44"/>
                    </a:lnTo>
                    <a:lnTo>
                      <a:pt x="42" y="42"/>
                    </a:lnTo>
                    <a:lnTo>
                      <a:pt x="52" y="44"/>
                    </a:lnTo>
                    <a:lnTo>
                      <a:pt x="60" y="40"/>
                    </a:lnTo>
                    <a:lnTo>
                      <a:pt x="70" y="40"/>
                    </a:lnTo>
                    <a:lnTo>
                      <a:pt x="68" y="46"/>
                    </a:lnTo>
                    <a:lnTo>
                      <a:pt x="56" y="48"/>
                    </a:lnTo>
                    <a:lnTo>
                      <a:pt x="50" y="54"/>
                    </a:lnTo>
                    <a:lnTo>
                      <a:pt x="44" y="60"/>
                    </a:lnTo>
                    <a:lnTo>
                      <a:pt x="44" y="62"/>
                    </a:lnTo>
                    <a:lnTo>
                      <a:pt x="48" y="68"/>
                    </a:lnTo>
                    <a:lnTo>
                      <a:pt x="54" y="80"/>
                    </a:lnTo>
                    <a:lnTo>
                      <a:pt x="54" y="84"/>
                    </a:lnTo>
                    <a:lnTo>
                      <a:pt x="56" y="92"/>
                    </a:lnTo>
                    <a:lnTo>
                      <a:pt x="62" y="96"/>
                    </a:lnTo>
                    <a:lnTo>
                      <a:pt x="54" y="100"/>
                    </a:lnTo>
                    <a:lnTo>
                      <a:pt x="46" y="98"/>
                    </a:lnTo>
                    <a:lnTo>
                      <a:pt x="44" y="104"/>
                    </a:lnTo>
                    <a:lnTo>
                      <a:pt x="38" y="94"/>
                    </a:lnTo>
                    <a:lnTo>
                      <a:pt x="34" y="84"/>
                    </a:lnTo>
                    <a:lnTo>
                      <a:pt x="32" y="70"/>
                    </a:lnTo>
                    <a:lnTo>
                      <a:pt x="24" y="70"/>
                    </a:lnTo>
                    <a:lnTo>
                      <a:pt x="22" y="76"/>
                    </a:lnTo>
                    <a:lnTo>
                      <a:pt x="24" y="92"/>
                    </a:lnTo>
                    <a:lnTo>
                      <a:pt x="24" y="98"/>
                    </a:lnTo>
                    <a:lnTo>
                      <a:pt x="24" y="112"/>
                    </a:lnTo>
                    <a:lnTo>
                      <a:pt x="22" y="118"/>
                    </a:lnTo>
                    <a:lnTo>
                      <a:pt x="10" y="116"/>
                    </a:lnTo>
                    <a:lnTo>
                      <a:pt x="10" y="102"/>
                    </a:lnTo>
                    <a:lnTo>
                      <a:pt x="12" y="90"/>
                    </a:lnTo>
                    <a:lnTo>
                      <a:pt x="10" y="84"/>
                    </a:lnTo>
                    <a:lnTo>
                      <a:pt x="0" y="80"/>
                    </a:lnTo>
                    <a:lnTo>
                      <a:pt x="0" y="68"/>
                    </a:lnTo>
                    <a:lnTo>
                      <a:pt x="4" y="58"/>
                    </a:lnTo>
                    <a:lnTo>
                      <a:pt x="8" y="42"/>
                    </a:lnTo>
                    <a:lnTo>
                      <a:pt x="12" y="3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92" name="Freeform 245"/>
              <p:cNvSpPr>
                <a:spLocks/>
              </p:cNvSpPr>
              <p:nvPr/>
            </p:nvSpPr>
            <p:spPr bwMode="gray">
              <a:xfrm>
                <a:off x="8074760" y="5011122"/>
                <a:ext cx="259942" cy="238245"/>
              </a:xfrm>
              <a:custGeom>
                <a:avLst/>
                <a:gdLst>
                  <a:gd name="T0" fmla="*/ 2 w 162"/>
                  <a:gd name="T1" fmla="*/ 8 h 136"/>
                  <a:gd name="T2" fmla="*/ 20 w 162"/>
                  <a:gd name="T3" fmla="*/ 2 h 136"/>
                  <a:gd name="T4" fmla="*/ 30 w 162"/>
                  <a:gd name="T5" fmla="*/ 0 h 136"/>
                  <a:gd name="T6" fmla="*/ 48 w 162"/>
                  <a:gd name="T7" fmla="*/ 2 h 136"/>
                  <a:gd name="T8" fmla="*/ 56 w 162"/>
                  <a:gd name="T9" fmla="*/ 10 h 136"/>
                  <a:gd name="T10" fmla="*/ 54 w 162"/>
                  <a:gd name="T11" fmla="*/ 22 h 136"/>
                  <a:gd name="T12" fmla="*/ 54 w 162"/>
                  <a:gd name="T13" fmla="*/ 30 h 136"/>
                  <a:gd name="T14" fmla="*/ 60 w 162"/>
                  <a:gd name="T15" fmla="*/ 34 h 136"/>
                  <a:gd name="T16" fmla="*/ 62 w 162"/>
                  <a:gd name="T17" fmla="*/ 42 h 136"/>
                  <a:gd name="T18" fmla="*/ 70 w 162"/>
                  <a:gd name="T19" fmla="*/ 44 h 136"/>
                  <a:gd name="T20" fmla="*/ 80 w 162"/>
                  <a:gd name="T21" fmla="*/ 42 h 136"/>
                  <a:gd name="T22" fmla="*/ 86 w 162"/>
                  <a:gd name="T23" fmla="*/ 32 h 136"/>
                  <a:gd name="T24" fmla="*/ 94 w 162"/>
                  <a:gd name="T25" fmla="*/ 26 h 136"/>
                  <a:gd name="T26" fmla="*/ 104 w 162"/>
                  <a:gd name="T27" fmla="*/ 22 h 136"/>
                  <a:gd name="T28" fmla="*/ 110 w 162"/>
                  <a:gd name="T29" fmla="*/ 16 h 136"/>
                  <a:gd name="T30" fmla="*/ 128 w 162"/>
                  <a:gd name="T31" fmla="*/ 22 h 136"/>
                  <a:gd name="T32" fmla="*/ 142 w 162"/>
                  <a:gd name="T33" fmla="*/ 26 h 136"/>
                  <a:gd name="T34" fmla="*/ 158 w 162"/>
                  <a:gd name="T35" fmla="*/ 32 h 136"/>
                  <a:gd name="T36" fmla="*/ 162 w 162"/>
                  <a:gd name="T37" fmla="*/ 34 h 136"/>
                  <a:gd name="T38" fmla="*/ 162 w 162"/>
                  <a:gd name="T39" fmla="*/ 136 h 136"/>
                  <a:gd name="T40" fmla="*/ 148 w 162"/>
                  <a:gd name="T41" fmla="*/ 124 h 136"/>
                  <a:gd name="T42" fmla="*/ 138 w 162"/>
                  <a:gd name="T43" fmla="*/ 120 h 136"/>
                  <a:gd name="T44" fmla="*/ 130 w 162"/>
                  <a:gd name="T45" fmla="*/ 120 h 136"/>
                  <a:gd name="T46" fmla="*/ 124 w 162"/>
                  <a:gd name="T47" fmla="*/ 124 h 136"/>
                  <a:gd name="T48" fmla="*/ 110 w 162"/>
                  <a:gd name="T49" fmla="*/ 126 h 136"/>
                  <a:gd name="T50" fmla="*/ 108 w 162"/>
                  <a:gd name="T51" fmla="*/ 118 h 136"/>
                  <a:gd name="T52" fmla="*/ 110 w 162"/>
                  <a:gd name="T53" fmla="*/ 114 h 136"/>
                  <a:gd name="T54" fmla="*/ 116 w 162"/>
                  <a:gd name="T55" fmla="*/ 112 h 136"/>
                  <a:gd name="T56" fmla="*/ 124 w 162"/>
                  <a:gd name="T57" fmla="*/ 110 h 136"/>
                  <a:gd name="T58" fmla="*/ 126 w 162"/>
                  <a:gd name="T59" fmla="*/ 98 h 136"/>
                  <a:gd name="T60" fmla="*/ 122 w 162"/>
                  <a:gd name="T61" fmla="*/ 90 h 136"/>
                  <a:gd name="T62" fmla="*/ 112 w 162"/>
                  <a:gd name="T63" fmla="*/ 80 h 136"/>
                  <a:gd name="T64" fmla="*/ 90 w 162"/>
                  <a:gd name="T65" fmla="*/ 68 h 136"/>
                  <a:gd name="T66" fmla="*/ 66 w 162"/>
                  <a:gd name="T67" fmla="*/ 62 h 136"/>
                  <a:gd name="T68" fmla="*/ 60 w 162"/>
                  <a:gd name="T69" fmla="*/ 56 h 136"/>
                  <a:gd name="T70" fmla="*/ 54 w 162"/>
                  <a:gd name="T71" fmla="*/ 54 h 136"/>
                  <a:gd name="T72" fmla="*/ 48 w 162"/>
                  <a:gd name="T73" fmla="*/ 40 h 136"/>
                  <a:gd name="T74" fmla="*/ 42 w 162"/>
                  <a:gd name="T75" fmla="*/ 42 h 136"/>
                  <a:gd name="T76" fmla="*/ 42 w 162"/>
                  <a:gd name="T77" fmla="*/ 48 h 136"/>
                  <a:gd name="T78" fmla="*/ 42 w 162"/>
                  <a:gd name="T79" fmla="*/ 58 h 136"/>
                  <a:gd name="T80" fmla="*/ 32 w 162"/>
                  <a:gd name="T81" fmla="*/ 56 h 136"/>
                  <a:gd name="T82" fmla="*/ 32 w 162"/>
                  <a:gd name="T83" fmla="*/ 46 h 136"/>
                  <a:gd name="T84" fmla="*/ 30 w 162"/>
                  <a:gd name="T85" fmla="*/ 40 h 136"/>
                  <a:gd name="T86" fmla="*/ 20 w 162"/>
                  <a:gd name="T87" fmla="*/ 38 h 136"/>
                  <a:gd name="T88" fmla="*/ 30 w 162"/>
                  <a:gd name="T89" fmla="*/ 32 h 136"/>
                  <a:gd name="T90" fmla="*/ 42 w 162"/>
                  <a:gd name="T91" fmla="*/ 34 h 136"/>
                  <a:gd name="T92" fmla="*/ 50 w 162"/>
                  <a:gd name="T93" fmla="*/ 32 h 136"/>
                  <a:gd name="T94" fmla="*/ 46 w 162"/>
                  <a:gd name="T95" fmla="*/ 24 h 136"/>
                  <a:gd name="T96" fmla="*/ 30 w 162"/>
                  <a:gd name="T97" fmla="*/ 24 h 136"/>
                  <a:gd name="T98" fmla="*/ 20 w 162"/>
                  <a:gd name="T99" fmla="*/ 26 h 136"/>
                  <a:gd name="T100" fmla="*/ 16 w 162"/>
                  <a:gd name="T101" fmla="*/ 16 h 136"/>
                  <a:gd name="T102" fmla="*/ 6 w 162"/>
                  <a:gd name="T103" fmla="*/ 16 h 136"/>
                  <a:gd name="T104" fmla="*/ 0 w 162"/>
                  <a:gd name="T105" fmla="*/ 14 h 136"/>
                  <a:gd name="T106" fmla="*/ 2 w 162"/>
                  <a:gd name="T107"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136">
                    <a:moveTo>
                      <a:pt x="2" y="8"/>
                    </a:moveTo>
                    <a:lnTo>
                      <a:pt x="20" y="2"/>
                    </a:lnTo>
                    <a:lnTo>
                      <a:pt x="30" y="0"/>
                    </a:lnTo>
                    <a:lnTo>
                      <a:pt x="48" y="2"/>
                    </a:lnTo>
                    <a:lnTo>
                      <a:pt x="56" y="10"/>
                    </a:lnTo>
                    <a:lnTo>
                      <a:pt x="54" y="22"/>
                    </a:lnTo>
                    <a:lnTo>
                      <a:pt x="54" y="30"/>
                    </a:lnTo>
                    <a:lnTo>
                      <a:pt x="60" y="34"/>
                    </a:lnTo>
                    <a:lnTo>
                      <a:pt x="62" y="42"/>
                    </a:lnTo>
                    <a:lnTo>
                      <a:pt x="70" y="44"/>
                    </a:lnTo>
                    <a:lnTo>
                      <a:pt x="80" y="42"/>
                    </a:lnTo>
                    <a:lnTo>
                      <a:pt x="86" y="32"/>
                    </a:lnTo>
                    <a:lnTo>
                      <a:pt x="94" y="26"/>
                    </a:lnTo>
                    <a:lnTo>
                      <a:pt x="104" y="22"/>
                    </a:lnTo>
                    <a:lnTo>
                      <a:pt x="110" y="16"/>
                    </a:lnTo>
                    <a:lnTo>
                      <a:pt x="128" y="22"/>
                    </a:lnTo>
                    <a:lnTo>
                      <a:pt x="142" y="26"/>
                    </a:lnTo>
                    <a:lnTo>
                      <a:pt x="158" y="32"/>
                    </a:lnTo>
                    <a:lnTo>
                      <a:pt x="162" y="34"/>
                    </a:lnTo>
                    <a:lnTo>
                      <a:pt x="162" y="136"/>
                    </a:lnTo>
                    <a:lnTo>
                      <a:pt x="148" y="124"/>
                    </a:lnTo>
                    <a:lnTo>
                      <a:pt x="138" y="120"/>
                    </a:lnTo>
                    <a:lnTo>
                      <a:pt x="130" y="120"/>
                    </a:lnTo>
                    <a:lnTo>
                      <a:pt x="124" y="124"/>
                    </a:lnTo>
                    <a:lnTo>
                      <a:pt x="110" y="126"/>
                    </a:lnTo>
                    <a:lnTo>
                      <a:pt x="108" y="118"/>
                    </a:lnTo>
                    <a:lnTo>
                      <a:pt x="110" y="114"/>
                    </a:lnTo>
                    <a:lnTo>
                      <a:pt x="116" y="112"/>
                    </a:lnTo>
                    <a:lnTo>
                      <a:pt x="124" y="110"/>
                    </a:lnTo>
                    <a:lnTo>
                      <a:pt x="126" y="98"/>
                    </a:lnTo>
                    <a:lnTo>
                      <a:pt x="122" y="90"/>
                    </a:lnTo>
                    <a:lnTo>
                      <a:pt x="112" y="80"/>
                    </a:lnTo>
                    <a:lnTo>
                      <a:pt x="90" y="68"/>
                    </a:lnTo>
                    <a:lnTo>
                      <a:pt x="66" y="62"/>
                    </a:lnTo>
                    <a:lnTo>
                      <a:pt x="60" y="56"/>
                    </a:lnTo>
                    <a:lnTo>
                      <a:pt x="54" y="54"/>
                    </a:lnTo>
                    <a:lnTo>
                      <a:pt x="48" y="40"/>
                    </a:lnTo>
                    <a:lnTo>
                      <a:pt x="42" y="42"/>
                    </a:lnTo>
                    <a:lnTo>
                      <a:pt x="42" y="48"/>
                    </a:lnTo>
                    <a:lnTo>
                      <a:pt x="42" y="58"/>
                    </a:lnTo>
                    <a:lnTo>
                      <a:pt x="32" y="56"/>
                    </a:lnTo>
                    <a:lnTo>
                      <a:pt x="32" y="46"/>
                    </a:lnTo>
                    <a:lnTo>
                      <a:pt x="30" y="40"/>
                    </a:lnTo>
                    <a:lnTo>
                      <a:pt x="20" y="38"/>
                    </a:lnTo>
                    <a:lnTo>
                      <a:pt x="30" y="32"/>
                    </a:lnTo>
                    <a:lnTo>
                      <a:pt x="42" y="34"/>
                    </a:lnTo>
                    <a:lnTo>
                      <a:pt x="50" y="32"/>
                    </a:lnTo>
                    <a:lnTo>
                      <a:pt x="46" y="24"/>
                    </a:lnTo>
                    <a:lnTo>
                      <a:pt x="30" y="24"/>
                    </a:lnTo>
                    <a:lnTo>
                      <a:pt x="20" y="26"/>
                    </a:lnTo>
                    <a:lnTo>
                      <a:pt x="16" y="16"/>
                    </a:lnTo>
                    <a:lnTo>
                      <a:pt x="6" y="16"/>
                    </a:lnTo>
                    <a:lnTo>
                      <a:pt x="0" y="14"/>
                    </a:lnTo>
                    <a:lnTo>
                      <a:pt x="2" y="8"/>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93" name="Freeform 246"/>
              <p:cNvSpPr>
                <a:spLocks/>
              </p:cNvSpPr>
              <p:nvPr/>
            </p:nvSpPr>
            <p:spPr bwMode="gray">
              <a:xfrm>
                <a:off x="7999929" y="5074940"/>
                <a:ext cx="76800" cy="27652"/>
              </a:xfrm>
              <a:custGeom>
                <a:avLst/>
                <a:gdLst>
                  <a:gd name="T0" fmla="*/ 4 w 48"/>
                  <a:gd name="T1" fmla="*/ 2 h 16"/>
                  <a:gd name="T2" fmla="*/ 20 w 48"/>
                  <a:gd name="T3" fmla="*/ 0 h 16"/>
                  <a:gd name="T4" fmla="*/ 38 w 48"/>
                  <a:gd name="T5" fmla="*/ 2 h 16"/>
                  <a:gd name="T6" fmla="*/ 48 w 48"/>
                  <a:gd name="T7" fmla="*/ 10 h 16"/>
                  <a:gd name="T8" fmla="*/ 46 w 48"/>
                  <a:gd name="T9" fmla="*/ 16 h 16"/>
                  <a:gd name="T10" fmla="*/ 34 w 48"/>
                  <a:gd name="T11" fmla="*/ 12 h 16"/>
                  <a:gd name="T12" fmla="*/ 24 w 48"/>
                  <a:gd name="T13" fmla="*/ 10 h 16"/>
                  <a:gd name="T14" fmla="*/ 12 w 48"/>
                  <a:gd name="T15" fmla="*/ 10 h 16"/>
                  <a:gd name="T16" fmla="*/ 8 w 48"/>
                  <a:gd name="T17" fmla="*/ 14 h 16"/>
                  <a:gd name="T18" fmla="*/ 2 w 48"/>
                  <a:gd name="T19" fmla="*/ 14 h 16"/>
                  <a:gd name="T20" fmla="*/ 0 w 48"/>
                  <a:gd name="T21" fmla="*/ 6 h 16"/>
                  <a:gd name="T22" fmla="*/ 4 w 48"/>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6">
                    <a:moveTo>
                      <a:pt x="4" y="2"/>
                    </a:moveTo>
                    <a:lnTo>
                      <a:pt x="20" y="0"/>
                    </a:lnTo>
                    <a:lnTo>
                      <a:pt x="38" y="2"/>
                    </a:lnTo>
                    <a:lnTo>
                      <a:pt x="48" y="10"/>
                    </a:lnTo>
                    <a:lnTo>
                      <a:pt x="46" y="16"/>
                    </a:lnTo>
                    <a:lnTo>
                      <a:pt x="34" y="12"/>
                    </a:lnTo>
                    <a:lnTo>
                      <a:pt x="24" y="10"/>
                    </a:lnTo>
                    <a:lnTo>
                      <a:pt x="12" y="10"/>
                    </a:lnTo>
                    <a:lnTo>
                      <a:pt x="8" y="14"/>
                    </a:lnTo>
                    <a:lnTo>
                      <a:pt x="2" y="14"/>
                    </a:lnTo>
                    <a:lnTo>
                      <a:pt x="0" y="6"/>
                    </a:lnTo>
                    <a:lnTo>
                      <a:pt x="4" y="2"/>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94" name="Freeform 247"/>
              <p:cNvSpPr>
                <a:spLocks/>
              </p:cNvSpPr>
              <p:nvPr/>
            </p:nvSpPr>
            <p:spPr bwMode="gray">
              <a:xfrm>
                <a:off x="7958576" y="5085574"/>
                <a:ext cx="27570" cy="17018"/>
              </a:xfrm>
              <a:custGeom>
                <a:avLst/>
                <a:gdLst>
                  <a:gd name="T0" fmla="*/ 2 w 18"/>
                  <a:gd name="T1" fmla="*/ 0 h 10"/>
                  <a:gd name="T2" fmla="*/ 12 w 18"/>
                  <a:gd name="T3" fmla="*/ 0 h 10"/>
                  <a:gd name="T4" fmla="*/ 18 w 18"/>
                  <a:gd name="T5" fmla="*/ 4 h 10"/>
                  <a:gd name="T6" fmla="*/ 14 w 18"/>
                  <a:gd name="T7" fmla="*/ 10 h 10"/>
                  <a:gd name="T8" fmla="*/ 4 w 18"/>
                  <a:gd name="T9" fmla="*/ 10 h 10"/>
                  <a:gd name="T10" fmla="*/ 0 w 18"/>
                  <a:gd name="T11" fmla="*/ 6 h 10"/>
                  <a:gd name="T12" fmla="*/ 2 w 1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2" y="0"/>
                    </a:moveTo>
                    <a:lnTo>
                      <a:pt x="12" y="0"/>
                    </a:lnTo>
                    <a:lnTo>
                      <a:pt x="18" y="4"/>
                    </a:lnTo>
                    <a:lnTo>
                      <a:pt x="14" y="10"/>
                    </a:lnTo>
                    <a:lnTo>
                      <a:pt x="4" y="10"/>
                    </a:lnTo>
                    <a:lnTo>
                      <a:pt x="0" y="6"/>
                    </a:lnTo>
                    <a:lnTo>
                      <a:pt x="2"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95" name="Freeform 248"/>
              <p:cNvSpPr>
                <a:spLocks/>
              </p:cNvSpPr>
              <p:nvPr/>
            </p:nvSpPr>
            <p:spPr bwMode="gray">
              <a:xfrm>
                <a:off x="7990083" y="4943054"/>
                <a:ext cx="35447" cy="87214"/>
              </a:xfrm>
              <a:custGeom>
                <a:avLst/>
                <a:gdLst>
                  <a:gd name="T0" fmla="*/ 0 w 22"/>
                  <a:gd name="T1" fmla="*/ 0 h 50"/>
                  <a:gd name="T2" fmla="*/ 6 w 22"/>
                  <a:gd name="T3" fmla="*/ 2 h 50"/>
                  <a:gd name="T4" fmla="*/ 8 w 22"/>
                  <a:gd name="T5" fmla="*/ 10 h 50"/>
                  <a:gd name="T6" fmla="*/ 8 w 22"/>
                  <a:gd name="T7" fmla="*/ 14 h 50"/>
                  <a:gd name="T8" fmla="*/ 14 w 22"/>
                  <a:gd name="T9" fmla="*/ 6 h 50"/>
                  <a:gd name="T10" fmla="*/ 20 w 22"/>
                  <a:gd name="T11" fmla="*/ 4 h 50"/>
                  <a:gd name="T12" fmla="*/ 22 w 22"/>
                  <a:gd name="T13" fmla="*/ 14 h 50"/>
                  <a:gd name="T14" fmla="*/ 16 w 22"/>
                  <a:gd name="T15" fmla="*/ 16 h 50"/>
                  <a:gd name="T16" fmla="*/ 14 w 22"/>
                  <a:gd name="T17" fmla="*/ 20 h 50"/>
                  <a:gd name="T18" fmla="*/ 18 w 22"/>
                  <a:gd name="T19" fmla="*/ 22 h 50"/>
                  <a:gd name="T20" fmla="*/ 20 w 22"/>
                  <a:gd name="T21" fmla="*/ 26 h 50"/>
                  <a:gd name="T22" fmla="*/ 8 w 22"/>
                  <a:gd name="T23" fmla="*/ 26 h 50"/>
                  <a:gd name="T24" fmla="*/ 8 w 22"/>
                  <a:gd name="T25" fmla="*/ 30 h 50"/>
                  <a:gd name="T26" fmla="*/ 10 w 22"/>
                  <a:gd name="T27" fmla="*/ 38 h 50"/>
                  <a:gd name="T28" fmla="*/ 16 w 22"/>
                  <a:gd name="T29" fmla="*/ 44 h 50"/>
                  <a:gd name="T30" fmla="*/ 18 w 22"/>
                  <a:gd name="T31" fmla="*/ 46 h 50"/>
                  <a:gd name="T32" fmla="*/ 18 w 22"/>
                  <a:gd name="T33" fmla="*/ 48 h 50"/>
                  <a:gd name="T34" fmla="*/ 16 w 22"/>
                  <a:gd name="T35" fmla="*/ 50 h 50"/>
                  <a:gd name="T36" fmla="*/ 12 w 22"/>
                  <a:gd name="T37" fmla="*/ 50 h 50"/>
                  <a:gd name="T38" fmla="*/ 8 w 22"/>
                  <a:gd name="T39" fmla="*/ 48 h 50"/>
                  <a:gd name="T40" fmla="*/ 6 w 22"/>
                  <a:gd name="T41" fmla="*/ 46 h 50"/>
                  <a:gd name="T42" fmla="*/ 2 w 22"/>
                  <a:gd name="T43" fmla="*/ 32 h 50"/>
                  <a:gd name="T44" fmla="*/ 0 w 22"/>
                  <a:gd name="T45" fmla="*/ 22 h 50"/>
                  <a:gd name="T46" fmla="*/ 2 w 22"/>
                  <a:gd name="T47" fmla="*/ 12 h 50"/>
                  <a:gd name="T48" fmla="*/ 0 w 22"/>
                  <a:gd name="T4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0">
                    <a:moveTo>
                      <a:pt x="0" y="0"/>
                    </a:moveTo>
                    <a:lnTo>
                      <a:pt x="6" y="2"/>
                    </a:lnTo>
                    <a:lnTo>
                      <a:pt x="8" y="10"/>
                    </a:lnTo>
                    <a:lnTo>
                      <a:pt x="8" y="14"/>
                    </a:lnTo>
                    <a:lnTo>
                      <a:pt x="14" y="6"/>
                    </a:lnTo>
                    <a:lnTo>
                      <a:pt x="20" y="4"/>
                    </a:lnTo>
                    <a:lnTo>
                      <a:pt x="22" y="14"/>
                    </a:lnTo>
                    <a:lnTo>
                      <a:pt x="16" y="16"/>
                    </a:lnTo>
                    <a:lnTo>
                      <a:pt x="14" y="20"/>
                    </a:lnTo>
                    <a:lnTo>
                      <a:pt x="18" y="22"/>
                    </a:lnTo>
                    <a:lnTo>
                      <a:pt x="20" y="26"/>
                    </a:lnTo>
                    <a:lnTo>
                      <a:pt x="8" y="26"/>
                    </a:lnTo>
                    <a:lnTo>
                      <a:pt x="8" y="30"/>
                    </a:lnTo>
                    <a:lnTo>
                      <a:pt x="10" y="38"/>
                    </a:lnTo>
                    <a:lnTo>
                      <a:pt x="16" y="44"/>
                    </a:lnTo>
                    <a:lnTo>
                      <a:pt x="18" y="46"/>
                    </a:lnTo>
                    <a:lnTo>
                      <a:pt x="18" y="48"/>
                    </a:lnTo>
                    <a:lnTo>
                      <a:pt x="16" y="50"/>
                    </a:lnTo>
                    <a:lnTo>
                      <a:pt x="12" y="50"/>
                    </a:lnTo>
                    <a:lnTo>
                      <a:pt x="8" y="48"/>
                    </a:lnTo>
                    <a:lnTo>
                      <a:pt x="6" y="46"/>
                    </a:lnTo>
                    <a:lnTo>
                      <a:pt x="2" y="32"/>
                    </a:lnTo>
                    <a:lnTo>
                      <a:pt x="0" y="22"/>
                    </a:lnTo>
                    <a:lnTo>
                      <a:pt x="2" y="12"/>
                    </a:lnTo>
                    <a:lnTo>
                      <a:pt x="0"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96" name="Freeform 249"/>
              <p:cNvSpPr>
                <a:spLocks/>
              </p:cNvSpPr>
              <p:nvPr/>
            </p:nvSpPr>
            <p:spPr bwMode="gray">
              <a:xfrm>
                <a:off x="8334704" y="5070684"/>
                <a:ext cx="248127" cy="227608"/>
              </a:xfrm>
              <a:custGeom>
                <a:avLst/>
                <a:gdLst>
                  <a:gd name="T0" fmla="*/ 0 w 154"/>
                  <a:gd name="T1" fmla="*/ 0 h 130"/>
                  <a:gd name="T2" fmla="*/ 14 w 154"/>
                  <a:gd name="T3" fmla="*/ 4 h 130"/>
                  <a:gd name="T4" fmla="*/ 32 w 154"/>
                  <a:gd name="T5" fmla="*/ 10 h 130"/>
                  <a:gd name="T6" fmla="*/ 50 w 154"/>
                  <a:gd name="T7" fmla="*/ 18 h 130"/>
                  <a:gd name="T8" fmla="*/ 66 w 154"/>
                  <a:gd name="T9" fmla="*/ 28 h 130"/>
                  <a:gd name="T10" fmla="*/ 74 w 154"/>
                  <a:gd name="T11" fmla="*/ 38 h 130"/>
                  <a:gd name="T12" fmla="*/ 84 w 154"/>
                  <a:gd name="T13" fmla="*/ 44 h 130"/>
                  <a:gd name="T14" fmla="*/ 100 w 154"/>
                  <a:gd name="T15" fmla="*/ 52 h 130"/>
                  <a:gd name="T16" fmla="*/ 108 w 154"/>
                  <a:gd name="T17" fmla="*/ 58 h 130"/>
                  <a:gd name="T18" fmla="*/ 108 w 154"/>
                  <a:gd name="T19" fmla="*/ 62 h 130"/>
                  <a:gd name="T20" fmla="*/ 110 w 154"/>
                  <a:gd name="T21" fmla="*/ 64 h 130"/>
                  <a:gd name="T22" fmla="*/ 108 w 154"/>
                  <a:gd name="T23" fmla="*/ 66 h 130"/>
                  <a:gd name="T24" fmla="*/ 94 w 154"/>
                  <a:gd name="T25" fmla="*/ 66 h 130"/>
                  <a:gd name="T26" fmla="*/ 100 w 154"/>
                  <a:gd name="T27" fmla="*/ 72 h 130"/>
                  <a:gd name="T28" fmla="*/ 110 w 154"/>
                  <a:gd name="T29" fmla="*/ 86 h 130"/>
                  <a:gd name="T30" fmla="*/ 124 w 154"/>
                  <a:gd name="T31" fmla="*/ 102 h 130"/>
                  <a:gd name="T32" fmla="*/ 130 w 154"/>
                  <a:gd name="T33" fmla="*/ 106 h 130"/>
                  <a:gd name="T34" fmla="*/ 138 w 154"/>
                  <a:gd name="T35" fmla="*/ 114 h 130"/>
                  <a:gd name="T36" fmla="*/ 154 w 154"/>
                  <a:gd name="T37" fmla="*/ 124 h 130"/>
                  <a:gd name="T38" fmla="*/ 152 w 154"/>
                  <a:gd name="T39" fmla="*/ 130 h 130"/>
                  <a:gd name="T40" fmla="*/ 136 w 154"/>
                  <a:gd name="T41" fmla="*/ 122 h 130"/>
                  <a:gd name="T42" fmla="*/ 124 w 154"/>
                  <a:gd name="T43" fmla="*/ 120 h 130"/>
                  <a:gd name="T44" fmla="*/ 104 w 154"/>
                  <a:gd name="T45" fmla="*/ 118 h 130"/>
                  <a:gd name="T46" fmla="*/ 94 w 154"/>
                  <a:gd name="T47" fmla="*/ 106 h 130"/>
                  <a:gd name="T48" fmla="*/ 84 w 154"/>
                  <a:gd name="T49" fmla="*/ 92 h 130"/>
                  <a:gd name="T50" fmla="*/ 72 w 154"/>
                  <a:gd name="T51" fmla="*/ 84 h 130"/>
                  <a:gd name="T52" fmla="*/ 60 w 154"/>
                  <a:gd name="T53" fmla="*/ 76 h 130"/>
                  <a:gd name="T54" fmla="*/ 46 w 154"/>
                  <a:gd name="T55" fmla="*/ 70 h 130"/>
                  <a:gd name="T56" fmla="*/ 46 w 154"/>
                  <a:gd name="T57" fmla="*/ 80 h 130"/>
                  <a:gd name="T58" fmla="*/ 42 w 154"/>
                  <a:gd name="T59" fmla="*/ 86 h 130"/>
                  <a:gd name="T60" fmla="*/ 28 w 154"/>
                  <a:gd name="T61" fmla="*/ 88 h 130"/>
                  <a:gd name="T62" fmla="*/ 30 w 154"/>
                  <a:gd name="T63" fmla="*/ 96 h 130"/>
                  <a:gd name="T64" fmla="*/ 38 w 154"/>
                  <a:gd name="T65" fmla="*/ 100 h 130"/>
                  <a:gd name="T66" fmla="*/ 32 w 154"/>
                  <a:gd name="T67" fmla="*/ 106 h 130"/>
                  <a:gd name="T68" fmla="*/ 18 w 154"/>
                  <a:gd name="T69" fmla="*/ 102 h 130"/>
                  <a:gd name="T70" fmla="*/ 8 w 154"/>
                  <a:gd name="T71" fmla="*/ 102 h 130"/>
                  <a:gd name="T72" fmla="*/ 0 w 154"/>
                  <a:gd name="T73" fmla="*/ 102 h 130"/>
                  <a:gd name="T74" fmla="*/ 0 w 154"/>
                  <a:gd name="T7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 h="130">
                    <a:moveTo>
                      <a:pt x="0" y="0"/>
                    </a:moveTo>
                    <a:lnTo>
                      <a:pt x="14" y="4"/>
                    </a:lnTo>
                    <a:lnTo>
                      <a:pt x="32" y="10"/>
                    </a:lnTo>
                    <a:lnTo>
                      <a:pt x="50" y="18"/>
                    </a:lnTo>
                    <a:lnTo>
                      <a:pt x="66" y="28"/>
                    </a:lnTo>
                    <a:lnTo>
                      <a:pt x="74" y="38"/>
                    </a:lnTo>
                    <a:lnTo>
                      <a:pt x="84" y="44"/>
                    </a:lnTo>
                    <a:lnTo>
                      <a:pt x="100" y="52"/>
                    </a:lnTo>
                    <a:lnTo>
                      <a:pt x="108" y="58"/>
                    </a:lnTo>
                    <a:lnTo>
                      <a:pt x="108" y="62"/>
                    </a:lnTo>
                    <a:lnTo>
                      <a:pt x="110" y="64"/>
                    </a:lnTo>
                    <a:lnTo>
                      <a:pt x="108" y="66"/>
                    </a:lnTo>
                    <a:lnTo>
                      <a:pt x="94" y="66"/>
                    </a:lnTo>
                    <a:lnTo>
                      <a:pt x="100" y="72"/>
                    </a:lnTo>
                    <a:lnTo>
                      <a:pt x="110" y="86"/>
                    </a:lnTo>
                    <a:lnTo>
                      <a:pt x="124" y="102"/>
                    </a:lnTo>
                    <a:lnTo>
                      <a:pt x="130" y="106"/>
                    </a:lnTo>
                    <a:lnTo>
                      <a:pt x="138" y="114"/>
                    </a:lnTo>
                    <a:lnTo>
                      <a:pt x="154" y="124"/>
                    </a:lnTo>
                    <a:lnTo>
                      <a:pt x="152" y="130"/>
                    </a:lnTo>
                    <a:lnTo>
                      <a:pt x="136" y="122"/>
                    </a:lnTo>
                    <a:lnTo>
                      <a:pt x="124" y="120"/>
                    </a:lnTo>
                    <a:lnTo>
                      <a:pt x="104" y="118"/>
                    </a:lnTo>
                    <a:lnTo>
                      <a:pt x="94" y="106"/>
                    </a:lnTo>
                    <a:lnTo>
                      <a:pt x="84" y="92"/>
                    </a:lnTo>
                    <a:lnTo>
                      <a:pt x="72" y="84"/>
                    </a:lnTo>
                    <a:lnTo>
                      <a:pt x="60" y="76"/>
                    </a:lnTo>
                    <a:lnTo>
                      <a:pt x="46" y="70"/>
                    </a:lnTo>
                    <a:lnTo>
                      <a:pt x="46" y="80"/>
                    </a:lnTo>
                    <a:lnTo>
                      <a:pt x="42" y="86"/>
                    </a:lnTo>
                    <a:lnTo>
                      <a:pt x="28" y="88"/>
                    </a:lnTo>
                    <a:lnTo>
                      <a:pt x="30" y="96"/>
                    </a:lnTo>
                    <a:lnTo>
                      <a:pt x="38" y="100"/>
                    </a:lnTo>
                    <a:lnTo>
                      <a:pt x="32" y="106"/>
                    </a:lnTo>
                    <a:lnTo>
                      <a:pt x="18" y="102"/>
                    </a:lnTo>
                    <a:lnTo>
                      <a:pt x="8" y="102"/>
                    </a:lnTo>
                    <a:lnTo>
                      <a:pt x="0" y="102"/>
                    </a:lnTo>
                    <a:lnTo>
                      <a:pt x="0"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97" name="Freeform 250"/>
              <p:cNvSpPr>
                <a:spLocks/>
              </p:cNvSpPr>
              <p:nvPr/>
            </p:nvSpPr>
            <p:spPr bwMode="gray">
              <a:xfrm>
                <a:off x="8535567" y="5113229"/>
                <a:ext cx="92554" cy="61688"/>
              </a:xfrm>
              <a:custGeom>
                <a:avLst/>
                <a:gdLst>
                  <a:gd name="T0" fmla="*/ 0 w 58"/>
                  <a:gd name="T1" fmla="*/ 22 h 36"/>
                  <a:gd name="T2" fmla="*/ 14 w 58"/>
                  <a:gd name="T3" fmla="*/ 22 h 36"/>
                  <a:gd name="T4" fmla="*/ 34 w 58"/>
                  <a:gd name="T5" fmla="*/ 22 h 36"/>
                  <a:gd name="T6" fmla="*/ 40 w 58"/>
                  <a:gd name="T7" fmla="*/ 16 h 36"/>
                  <a:gd name="T8" fmla="*/ 50 w 58"/>
                  <a:gd name="T9" fmla="*/ 6 h 36"/>
                  <a:gd name="T10" fmla="*/ 56 w 58"/>
                  <a:gd name="T11" fmla="*/ 0 h 36"/>
                  <a:gd name="T12" fmla="*/ 58 w 58"/>
                  <a:gd name="T13" fmla="*/ 10 h 36"/>
                  <a:gd name="T14" fmla="*/ 54 w 58"/>
                  <a:gd name="T15" fmla="*/ 18 h 36"/>
                  <a:gd name="T16" fmla="*/ 46 w 58"/>
                  <a:gd name="T17" fmla="*/ 22 h 36"/>
                  <a:gd name="T18" fmla="*/ 38 w 58"/>
                  <a:gd name="T19" fmla="*/ 28 h 36"/>
                  <a:gd name="T20" fmla="*/ 32 w 58"/>
                  <a:gd name="T21" fmla="*/ 34 h 36"/>
                  <a:gd name="T22" fmla="*/ 20 w 58"/>
                  <a:gd name="T23" fmla="*/ 36 h 36"/>
                  <a:gd name="T24" fmla="*/ 6 w 58"/>
                  <a:gd name="T25" fmla="*/ 32 h 36"/>
                  <a:gd name="T26" fmla="*/ 0 w 58"/>
                  <a:gd name="T27" fmla="*/ 28 h 36"/>
                  <a:gd name="T28" fmla="*/ 0 w 58"/>
                  <a:gd name="T29"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36">
                    <a:moveTo>
                      <a:pt x="0" y="22"/>
                    </a:moveTo>
                    <a:lnTo>
                      <a:pt x="14" y="22"/>
                    </a:lnTo>
                    <a:lnTo>
                      <a:pt x="34" y="22"/>
                    </a:lnTo>
                    <a:lnTo>
                      <a:pt x="40" y="16"/>
                    </a:lnTo>
                    <a:lnTo>
                      <a:pt x="50" y="6"/>
                    </a:lnTo>
                    <a:lnTo>
                      <a:pt x="56" y="0"/>
                    </a:lnTo>
                    <a:lnTo>
                      <a:pt x="58" y="10"/>
                    </a:lnTo>
                    <a:lnTo>
                      <a:pt x="54" y="18"/>
                    </a:lnTo>
                    <a:lnTo>
                      <a:pt x="46" y="22"/>
                    </a:lnTo>
                    <a:lnTo>
                      <a:pt x="38" y="28"/>
                    </a:lnTo>
                    <a:lnTo>
                      <a:pt x="32" y="34"/>
                    </a:lnTo>
                    <a:lnTo>
                      <a:pt x="20" y="36"/>
                    </a:lnTo>
                    <a:lnTo>
                      <a:pt x="6" y="32"/>
                    </a:lnTo>
                    <a:lnTo>
                      <a:pt x="0" y="28"/>
                    </a:lnTo>
                    <a:lnTo>
                      <a:pt x="0" y="22"/>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98" name="Freeform 251"/>
              <p:cNvSpPr>
                <a:spLocks/>
              </p:cNvSpPr>
              <p:nvPr/>
            </p:nvSpPr>
            <p:spPr bwMode="gray">
              <a:xfrm>
                <a:off x="8683263" y="5145136"/>
                <a:ext cx="35447" cy="48926"/>
              </a:xfrm>
              <a:custGeom>
                <a:avLst/>
                <a:gdLst>
                  <a:gd name="T0" fmla="*/ 0 w 22"/>
                  <a:gd name="T1" fmla="*/ 0 h 28"/>
                  <a:gd name="T2" fmla="*/ 10 w 22"/>
                  <a:gd name="T3" fmla="*/ 6 h 28"/>
                  <a:gd name="T4" fmla="*/ 20 w 22"/>
                  <a:gd name="T5" fmla="*/ 16 h 28"/>
                  <a:gd name="T6" fmla="*/ 22 w 22"/>
                  <a:gd name="T7" fmla="*/ 28 h 28"/>
                  <a:gd name="T8" fmla="*/ 12 w 22"/>
                  <a:gd name="T9" fmla="*/ 22 h 28"/>
                  <a:gd name="T10" fmla="*/ 8 w 22"/>
                  <a:gd name="T11" fmla="*/ 14 h 28"/>
                  <a:gd name="T12" fmla="*/ 2 w 22"/>
                  <a:gd name="T13" fmla="*/ 8 h 28"/>
                  <a:gd name="T14" fmla="*/ 0 w 22"/>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8">
                    <a:moveTo>
                      <a:pt x="0" y="0"/>
                    </a:moveTo>
                    <a:lnTo>
                      <a:pt x="10" y="6"/>
                    </a:lnTo>
                    <a:lnTo>
                      <a:pt x="20" y="16"/>
                    </a:lnTo>
                    <a:lnTo>
                      <a:pt x="22" y="28"/>
                    </a:lnTo>
                    <a:lnTo>
                      <a:pt x="12" y="22"/>
                    </a:lnTo>
                    <a:lnTo>
                      <a:pt x="8" y="14"/>
                    </a:lnTo>
                    <a:lnTo>
                      <a:pt x="2" y="8"/>
                    </a:lnTo>
                    <a:lnTo>
                      <a:pt x="0"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499" name="Freeform 252"/>
              <p:cNvSpPr>
                <a:spLocks/>
              </p:cNvSpPr>
              <p:nvPr/>
            </p:nvSpPr>
            <p:spPr bwMode="gray">
              <a:xfrm>
                <a:off x="8809295" y="5255751"/>
                <a:ext cx="31509" cy="21271"/>
              </a:xfrm>
              <a:custGeom>
                <a:avLst/>
                <a:gdLst>
                  <a:gd name="T0" fmla="*/ 4 w 20"/>
                  <a:gd name="T1" fmla="*/ 0 h 12"/>
                  <a:gd name="T2" fmla="*/ 10 w 20"/>
                  <a:gd name="T3" fmla="*/ 0 h 12"/>
                  <a:gd name="T4" fmla="*/ 20 w 20"/>
                  <a:gd name="T5" fmla="*/ 8 h 12"/>
                  <a:gd name="T6" fmla="*/ 20 w 20"/>
                  <a:gd name="T7" fmla="*/ 10 h 12"/>
                  <a:gd name="T8" fmla="*/ 20 w 20"/>
                  <a:gd name="T9" fmla="*/ 12 h 12"/>
                  <a:gd name="T10" fmla="*/ 18 w 20"/>
                  <a:gd name="T11" fmla="*/ 12 h 12"/>
                  <a:gd name="T12" fmla="*/ 4 w 20"/>
                  <a:gd name="T13" fmla="*/ 10 h 12"/>
                  <a:gd name="T14" fmla="*/ 0 w 20"/>
                  <a:gd name="T15" fmla="*/ 4 h 12"/>
                  <a:gd name="T16" fmla="*/ 4 w 20"/>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2">
                    <a:moveTo>
                      <a:pt x="4" y="0"/>
                    </a:moveTo>
                    <a:lnTo>
                      <a:pt x="10" y="0"/>
                    </a:lnTo>
                    <a:lnTo>
                      <a:pt x="20" y="8"/>
                    </a:lnTo>
                    <a:lnTo>
                      <a:pt x="20" y="10"/>
                    </a:lnTo>
                    <a:lnTo>
                      <a:pt x="20" y="12"/>
                    </a:lnTo>
                    <a:lnTo>
                      <a:pt x="18" y="12"/>
                    </a:lnTo>
                    <a:lnTo>
                      <a:pt x="4" y="10"/>
                    </a:lnTo>
                    <a:lnTo>
                      <a:pt x="0" y="4"/>
                    </a:lnTo>
                    <a:lnTo>
                      <a:pt x="4"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500" name="Freeform 253"/>
              <p:cNvSpPr>
                <a:spLocks/>
              </p:cNvSpPr>
              <p:nvPr/>
            </p:nvSpPr>
            <p:spPr bwMode="gray">
              <a:xfrm>
                <a:off x="8834897" y="5228096"/>
                <a:ext cx="25600" cy="34034"/>
              </a:xfrm>
              <a:custGeom>
                <a:avLst/>
                <a:gdLst>
                  <a:gd name="T0" fmla="*/ 0 w 16"/>
                  <a:gd name="T1" fmla="*/ 0 h 20"/>
                  <a:gd name="T2" fmla="*/ 2 w 16"/>
                  <a:gd name="T3" fmla="*/ 8 h 20"/>
                  <a:gd name="T4" fmla="*/ 6 w 16"/>
                  <a:gd name="T5" fmla="*/ 18 h 20"/>
                  <a:gd name="T6" fmla="*/ 16 w 16"/>
                  <a:gd name="T7" fmla="*/ 20 h 20"/>
                  <a:gd name="T8" fmla="*/ 14 w 16"/>
                  <a:gd name="T9" fmla="*/ 8 h 20"/>
                  <a:gd name="T10" fmla="*/ 8 w 16"/>
                  <a:gd name="T11" fmla="*/ 4 h 20"/>
                  <a:gd name="T12" fmla="*/ 0 w 1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6" h="20">
                    <a:moveTo>
                      <a:pt x="0" y="0"/>
                    </a:moveTo>
                    <a:lnTo>
                      <a:pt x="2" y="8"/>
                    </a:lnTo>
                    <a:lnTo>
                      <a:pt x="6" y="18"/>
                    </a:lnTo>
                    <a:lnTo>
                      <a:pt x="16" y="20"/>
                    </a:lnTo>
                    <a:lnTo>
                      <a:pt x="14" y="8"/>
                    </a:lnTo>
                    <a:lnTo>
                      <a:pt x="8" y="4"/>
                    </a:lnTo>
                    <a:lnTo>
                      <a:pt x="0"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501" name="Freeform 254"/>
              <p:cNvSpPr>
                <a:spLocks/>
              </p:cNvSpPr>
              <p:nvPr/>
            </p:nvSpPr>
            <p:spPr bwMode="gray">
              <a:xfrm>
                <a:off x="8856557" y="5283404"/>
                <a:ext cx="23632" cy="17018"/>
              </a:xfrm>
              <a:custGeom>
                <a:avLst/>
                <a:gdLst>
                  <a:gd name="T0" fmla="*/ 0 w 14"/>
                  <a:gd name="T1" fmla="*/ 2 h 10"/>
                  <a:gd name="T2" fmla="*/ 6 w 14"/>
                  <a:gd name="T3" fmla="*/ 0 h 10"/>
                  <a:gd name="T4" fmla="*/ 14 w 14"/>
                  <a:gd name="T5" fmla="*/ 4 h 10"/>
                  <a:gd name="T6" fmla="*/ 14 w 14"/>
                  <a:gd name="T7" fmla="*/ 10 h 10"/>
                  <a:gd name="T8" fmla="*/ 6 w 14"/>
                  <a:gd name="T9" fmla="*/ 8 h 10"/>
                  <a:gd name="T10" fmla="*/ 0 w 14"/>
                  <a:gd name="T11" fmla="*/ 2 h 10"/>
                </a:gdLst>
                <a:ahLst/>
                <a:cxnLst>
                  <a:cxn ang="0">
                    <a:pos x="T0" y="T1"/>
                  </a:cxn>
                  <a:cxn ang="0">
                    <a:pos x="T2" y="T3"/>
                  </a:cxn>
                  <a:cxn ang="0">
                    <a:pos x="T4" y="T5"/>
                  </a:cxn>
                  <a:cxn ang="0">
                    <a:pos x="T6" y="T7"/>
                  </a:cxn>
                  <a:cxn ang="0">
                    <a:pos x="T8" y="T9"/>
                  </a:cxn>
                  <a:cxn ang="0">
                    <a:pos x="T10" y="T11"/>
                  </a:cxn>
                </a:cxnLst>
                <a:rect l="0" t="0" r="r" b="b"/>
                <a:pathLst>
                  <a:path w="14" h="10">
                    <a:moveTo>
                      <a:pt x="0" y="2"/>
                    </a:moveTo>
                    <a:lnTo>
                      <a:pt x="6" y="0"/>
                    </a:lnTo>
                    <a:lnTo>
                      <a:pt x="14" y="4"/>
                    </a:lnTo>
                    <a:lnTo>
                      <a:pt x="14" y="10"/>
                    </a:lnTo>
                    <a:lnTo>
                      <a:pt x="6" y="8"/>
                    </a:lnTo>
                    <a:lnTo>
                      <a:pt x="0" y="2"/>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502" name="Freeform 255"/>
              <p:cNvSpPr>
                <a:spLocks/>
              </p:cNvSpPr>
              <p:nvPr/>
            </p:nvSpPr>
            <p:spPr bwMode="gray">
              <a:xfrm>
                <a:off x="8927448" y="5566318"/>
                <a:ext cx="70894" cy="61689"/>
              </a:xfrm>
              <a:custGeom>
                <a:avLst/>
                <a:gdLst>
                  <a:gd name="T0" fmla="*/ 0 w 44"/>
                  <a:gd name="T1" fmla="*/ 0 h 36"/>
                  <a:gd name="T2" fmla="*/ 14 w 44"/>
                  <a:gd name="T3" fmla="*/ 6 h 36"/>
                  <a:gd name="T4" fmla="*/ 24 w 44"/>
                  <a:gd name="T5" fmla="*/ 18 h 36"/>
                  <a:gd name="T6" fmla="*/ 34 w 44"/>
                  <a:gd name="T7" fmla="*/ 24 h 36"/>
                  <a:gd name="T8" fmla="*/ 44 w 44"/>
                  <a:gd name="T9" fmla="*/ 32 h 36"/>
                  <a:gd name="T10" fmla="*/ 42 w 44"/>
                  <a:gd name="T11" fmla="*/ 36 h 36"/>
                  <a:gd name="T12" fmla="*/ 30 w 44"/>
                  <a:gd name="T13" fmla="*/ 28 h 36"/>
                  <a:gd name="T14" fmla="*/ 20 w 44"/>
                  <a:gd name="T15" fmla="*/ 20 h 36"/>
                  <a:gd name="T16" fmla="*/ 10 w 44"/>
                  <a:gd name="T17" fmla="*/ 12 h 36"/>
                  <a:gd name="T18" fmla="*/ 2 w 44"/>
                  <a:gd name="T19" fmla="*/ 8 h 36"/>
                  <a:gd name="T20" fmla="*/ 0 w 44"/>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6">
                    <a:moveTo>
                      <a:pt x="0" y="0"/>
                    </a:moveTo>
                    <a:lnTo>
                      <a:pt x="14" y="6"/>
                    </a:lnTo>
                    <a:lnTo>
                      <a:pt x="24" y="18"/>
                    </a:lnTo>
                    <a:lnTo>
                      <a:pt x="34" y="24"/>
                    </a:lnTo>
                    <a:lnTo>
                      <a:pt x="44" y="32"/>
                    </a:lnTo>
                    <a:lnTo>
                      <a:pt x="42" y="36"/>
                    </a:lnTo>
                    <a:lnTo>
                      <a:pt x="30" y="28"/>
                    </a:lnTo>
                    <a:lnTo>
                      <a:pt x="20" y="20"/>
                    </a:lnTo>
                    <a:lnTo>
                      <a:pt x="10" y="12"/>
                    </a:lnTo>
                    <a:lnTo>
                      <a:pt x="2" y="8"/>
                    </a:lnTo>
                    <a:lnTo>
                      <a:pt x="0"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503" name="Freeform 256"/>
              <p:cNvSpPr>
                <a:spLocks/>
              </p:cNvSpPr>
              <p:nvPr/>
            </p:nvSpPr>
            <p:spPr bwMode="gray">
              <a:xfrm>
                <a:off x="9149976" y="5983248"/>
                <a:ext cx="141786" cy="238245"/>
              </a:xfrm>
              <a:custGeom>
                <a:avLst/>
                <a:gdLst>
                  <a:gd name="T0" fmla="*/ 20 w 88"/>
                  <a:gd name="T1" fmla="*/ 98 h 136"/>
                  <a:gd name="T2" fmla="*/ 14 w 88"/>
                  <a:gd name="T3" fmla="*/ 90 h 136"/>
                  <a:gd name="T4" fmla="*/ 22 w 88"/>
                  <a:gd name="T5" fmla="*/ 84 h 136"/>
                  <a:gd name="T6" fmla="*/ 28 w 88"/>
                  <a:gd name="T7" fmla="*/ 80 h 136"/>
                  <a:gd name="T8" fmla="*/ 28 w 88"/>
                  <a:gd name="T9" fmla="*/ 62 h 136"/>
                  <a:gd name="T10" fmla="*/ 30 w 88"/>
                  <a:gd name="T11" fmla="*/ 46 h 136"/>
                  <a:gd name="T12" fmla="*/ 20 w 88"/>
                  <a:gd name="T13" fmla="*/ 34 h 136"/>
                  <a:gd name="T14" fmla="*/ 8 w 88"/>
                  <a:gd name="T15" fmla="*/ 26 h 136"/>
                  <a:gd name="T16" fmla="*/ 2 w 88"/>
                  <a:gd name="T17" fmla="*/ 10 h 136"/>
                  <a:gd name="T18" fmla="*/ 0 w 88"/>
                  <a:gd name="T19" fmla="*/ 0 h 136"/>
                  <a:gd name="T20" fmla="*/ 10 w 88"/>
                  <a:gd name="T21" fmla="*/ 10 h 136"/>
                  <a:gd name="T22" fmla="*/ 22 w 88"/>
                  <a:gd name="T23" fmla="*/ 18 h 136"/>
                  <a:gd name="T24" fmla="*/ 30 w 88"/>
                  <a:gd name="T25" fmla="*/ 26 h 136"/>
                  <a:gd name="T26" fmla="*/ 28 w 88"/>
                  <a:gd name="T27" fmla="*/ 34 h 136"/>
                  <a:gd name="T28" fmla="*/ 34 w 88"/>
                  <a:gd name="T29" fmla="*/ 44 h 136"/>
                  <a:gd name="T30" fmla="*/ 38 w 88"/>
                  <a:gd name="T31" fmla="*/ 52 h 136"/>
                  <a:gd name="T32" fmla="*/ 44 w 88"/>
                  <a:gd name="T33" fmla="*/ 46 h 136"/>
                  <a:gd name="T34" fmla="*/ 46 w 88"/>
                  <a:gd name="T35" fmla="*/ 52 h 136"/>
                  <a:gd name="T36" fmla="*/ 52 w 88"/>
                  <a:gd name="T37" fmla="*/ 60 h 136"/>
                  <a:gd name="T38" fmla="*/ 64 w 88"/>
                  <a:gd name="T39" fmla="*/ 68 h 136"/>
                  <a:gd name="T40" fmla="*/ 76 w 88"/>
                  <a:gd name="T41" fmla="*/ 66 h 136"/>
                  <a:gd name="T42" fmla="*/ 82 w 88"/>
                  <a:gd name="T43" fmla="*/ 60 h 136"/>
                  <a:gd name="T44" fmla="*/ 88 w 88"/>
                  <a:gd name="T45" fmla="*/ 62 h 136"/>
                  <a:gd name="T46" fmla="*/ 88 w 88"/>
                  <a:gd name="T47" fmla="*/ 74 h 136"/>
                  <a:gd name="T48" fmla="*/ 80 w 88"/>
                  <a:gd name="T49" fmla="*/ 80 h 136"/>
                  <a:gd name="T50" fmla="*/ 80 w 88"/>
                  <a:gd name="T51" fmla="*/ 88 h 136"/>
                  <a:gd name="T52" fmla="*/ 64 w 88"/>
                  <a:gd name="T53" fmla="*/ 90 h 136"/>
                  <a:gd name="T54" fmla="*/ 64 w 88"/>
                  <a:gd name="T55" fmla="*/ 98 h 136"/>
                  <a:gd name="T56" fmla="*/ 64 w 88"/>
                  <a:gd name="T57" fmla="*/ 106 h 136"/>
                  <a:gd name="T58" fmla="*/ 58 w 88"/>
                  <a:gd name="T59" fmla="*/ 114 h 136"/>
                  <a:gd name="T60" fmla="*/ 50 w 88"/>
                  <a:gd name="T61" fmla="*/ 126 h 136"/>
                  <a:gd name="T62" fmla="*/ 40 w 88"/>
                  <a:gd name="T63" fmla="*/ 136 h 136"/>
                  <a:gd name="T64" fmla="*/ 32 w 88"/>
                  <a:gd name="T65" fmla="*/ 134 h 136"/>
                  <a:gd name="T66" fmla="*/ 30 w 88"/>
                  <a:gd name="T67" fmla="*/ 122 h 136"/>
                  <a:gd name="T68" fmla="*/ 36 w 88"/>
                  <a:gd name="T69" fmla="*/ 116 h 136"/>
                  <a:gd name="T70" fmla="*/ 36 w 88"/>
                  <a:gd name="T71" fmla="*/ 108 h 136"/>
                  <a:gd name="T72" fmla="*/ 30 w 88"/>
                  <a:gd name="T73" fmla="*/ 100 h 136"/>
                  <a:gd name="T74" fmla="*/ 20 w 88"/>
                  <a:gd name="T75" fmla="*/ 9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136">
                    <a:moveTo>
                      <a:pt x="20" y="98"/>
                    </a:moveTo>
                    <a:lnTo>
                      <a:pt x="14" y="90"/>
                    </a:lnTo>
                    <a:lnTo>
                      <a:pt x="22" y="84"/>
                    </a:lnTo>
                    <a:lnTo>
                      <a:pt x="28" y="80"/>
                    </a:lnTo>
                    <a:lnTo>
                      <a:pt x="28" y="62"/>
                    </a:lnTo>
                    <a:lnTo>
                      <a:pt x="30" y="46"/>
                    </a:lnTo>
                    <a:lnTo>
                      <a:pt x="20" y="34"/>
                    </a:lnTo>
                    <a:lnTo>
                      <a:pt x="8" y="26"/>
                    </a:lnTo>
                    <a:lnTo>
                      <a:pt x="2" y="10"/>
                    </a:lnTo>
                    <a:lnTo>
                      <a:pt x="0" y="0"/>
                    </a:lnTo>
                    <a:lnTo>
                      <a:pt x="10" y="10"/>
                    </a:lnTo>
                    <a:lnTo>
                      <a:pt x="22" y="18"/>
                    </a:lnTo>
                    <a:lnTo>
                      <a:pt x="30" y="26"/>
                    </a:lnTo>
                    <a:lnTo>
                      <a:pt x="28" y="34"/>
                    </a:lnTo>
                    <a:lnTo>
                      <a:pt x="34" y="44"/>
                    </a:lnTo>
                    <a:lnTo>
                      <a:pt x="38" y="52"/>
                    </a:lnTo>
                    <a:lnTo>
                      <a:pt x="44" y="46"/>
                    </a:lnTo>
                    <a:lnTo>
                      <a:pt x="46" y="52"/>
                    </a:lnTo>
                    <a:lnTo>
                      <a:pt x="52" y="60"/>
                    </a:lnTo>
                    <a:lnTo>
                      <a:pt x="64" y="68"/>
                    </a:lnTo>
                    <a:lnTo>
                      <a:pt x="76" y="66"/>
                    </a:lnTo>
                    <a:lnTo>
                      <a:pt x="82" y="60"/>
                    </a:lnTo>
                    <a:lnTo>
                      <a:pt x="88" y="62"/>
                    </a:lnTo>
                    <a:lnTo>
                      <a:pt x="88" y="74"/>
                    </a:lnTo>
                    <a:lnTo>
                      <a:pt x="80" y="80"/>
                    </a:lnTo>
                    <a:lnTo>
                      <a:pt x="80" y="88"/>
                    </a:lnTo>
                    <a:lnTo>
                      <a:pt x="64" y="90"/>
                    </a:lnTo>
                    <a:lnTo>
                      <a:pt x="64" y="98"/>
                    </a:lnTo>
                    <a:lnTo>
                      <a:pt x="64" y="106"/>
                    </a:lnTo>
                    <a:lnTo>
                      <a:pt x="58" y="114"/>
                    </a:lnTo>
                    <a:lnTo>
                      <a:pt x="50" y="126"/>
                    </a:lnTo>
                    <a:lnTo>
                      <a:pt x="40" y="136"/>
                    </a:lnTo>
                    <a:lnTo>
                      <a:pt x="32" y="134"/>
                    </a:lnTo>
                    <a:lnTo>
                      <a:pt x="30" y="122"/>
                    </a:lnTo>
                    <a:lnTo>
                      <a:pt x="36" y="116"/>
                    </a:lnTo>
                    <a:lnTo>
                      <a:pt x="36" y="108"/>
                    </a:lnTo>
                    <a:lnTo>
                      <a:pt x="30" y="100"/>
                    </a:lnTo>
                    <a:lnTo>
                      <a:pt x="20" y="98"/>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504" name="Freeform 257"/>
              <p:cNvSpPr>
                <a:spLocks/>
              </p:cNvSpPr>
              <p:nvPr/>
            </p:nvSpPr>
            <p:spPr bwMode="gray">
              <a:xfrm>
                <a:off x="8988496" y="6185331"/>
                <a:ext cx="196927" cy="202082"/>
              </a:xfrm>
              <a:custGeom>
                <a:avLst/>
                <a:gdLst>
                  <a:gd name="T0" fmla="*/ 92 w 122"/>
                  <a:gd name="T1" fmla="*/ 0 h 116"/>
                  <a:gd name="T2" fmla="*/ 100 w 122"/>
                  <a:gd name="T3" fmla="*/ 2 h 116"/>
                  <a:gd name="T4" fmla="*/ 106 w 122"/>
                  <a:gd name="T5" fmla="*/ 10 h 116"/>
                  <a:gd name="T6" fmla="*/ 116 w 122"/>
                  <a:gd name="T7" fmla="*/ 10 h 116"/>
                  <a:gd name="T8" fmla="*/ 122 w 122"/>
                  <a:gd name="T9" fmla="*/ 10 h 116"/>
                  <a:gd name="T10" fmla="*/ 122 w 122"/>
                  <a:gd name="T11" fmla="*/ 20 h 116"/>
                  <a:gd name="T12" fmla="*/ 116 w 122"/>
                  <a:gd name="T13" fmla="*/ 30 h 116"/>
                  <a:gd name="T14" fmla="*/ 110 w 122"/>
                  <a:gd name="T15" fmla="*/ 38 h 116"/>
                  <a:gd name="T16" fmla="*/ 100 w 122"/>
                  <a:gd name="T17" fmla="*/ 46 h 116"/>
                  <a:gd name="T18" fmla="*/ 100 w 122"/>
                  <a:gd name="T19" fmla="*/ 60 h 116"/>
                  <a:gd name="T20" fmla="*/ 90 w 122"/>
                  <a:gd name="T21" fmla="*/ 62 h 116"/>
                  <a:gd name="T22" fmla="*/ 80 w 122"/>
                  <a:gd name="T23" fmla="*/ 66 h 116"/>
                  <a:gd name="T24" fmla="*/ 74 w 122"/>
                  <a:gd name="T25" fmla="*/ 74 h 116"/>
                  <a:gd name="T26" fmla="*/ 70 w 122"/>
                  <a:gd name="T27" fmla="*/ 90 h 116"/>
                  <a:gd name="T28" fmla="*/ 58 w 122"/>
                  <a:gd name="T29" fmla="*/ 104 h 116"/>
                  <a:gd name="T30" fmla="*/ 48 w 122"/>
                  <a:gd name="T31" fmla="*/ 114 h 116"/>
                  <a:gd name="T32" fmla="*/ 30 w 122"/>
                  <a:gd name="T33" fmla="*/ 116 h 116"/>
                  <a:gd name="T34" fmla="*/ 22 w 122"/>
                  <a:gd name="T35" fmla="*/ 110 h 116"/>
                  <a:gd name="T36" fmla="*/ 16 w 122"/>
                  <a:gd name="T37" fmla="*/ 108 h 116"/>
                  <a:gd name="T38" fmla="*/ 0 w 122"/>
                  <a:gd name="T39" fmla="*/ 106 h 116"/>
                  <a:gd name="T40" fmla="*/ 4 w 122"/>
                  <a:gd name="T41" fmla="*/ 92 h 116"/>
                  <a:gd name="T42" fmla="*/ 14 w 122"/>
                  <a:gd name="T43" fmla="*/ 80 h 116"/>
                  <a:gd name="T44" fmla="*/ 30 w 122"/>
                  <a:gd name="T45" fmla="*/ 64 h 116"/>
                  <a:gd name="T46" fmla="*/ 38 w 122"/>
                  <a:gd name="T47" fmla="*/ 64 h 116"/>
                  <a:gd name="T48" fmla="*/ 48 w 122"/>
                  <a:gd name="T49" fmla="*/ 52 h 116"/>
                  <a:gd name="T50" fmla="*/ 60 w 122"/>
                  <a:gd name="T51" fmla="*/ 52 h 116"/>
                  <a:gd name="T52" fmla="*/ 72 w 122"/>
                  <a:gd name="T53" fmla="*/ 36 h 116"/>
                  <a:gd name="T54" fmla="*/ 78 w 122"/>
                  <a:gd name="T55" fmla="*/ 26 h 116"/>
                  <a:gd name="T56" fmla="*/ 88 w 122"/>
                  <a:gd name="T57" fmla="*/ 20 h 116"/>
                  <a:gd name="T58" fmla="*/ 88 w 122"/>
                  <a:gd name="T59" fmla="*/ 10 h 116"/>
                  <a:gd name="T60" fmla="*/ 92 w 122"/>
                  <a:gd name="T6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2" h="116">
                    <a:moveTo>
                      <a:pt x="92" y="0"/>
                    </a:moveTo>
                    <a:lnTo>
                      <a:pt x="100" y="2"/>
                    </a:lnTo>
                    <a:lnTo>
                      <a:pt x="106" y="10"/>
                    </a:lnTo>
                    <a:lnTo>
                      <a:pt x="116" y="10"/>
                    </a:lnTo>
                    <a:lnTo>
                      <a:pt x="122" y="10"/>
                    </a:lnTo>
                    <a:lnTo>
                      <a:pt x="122" y="20"/>
                    </a:lnTo>
                    <a:lnTo>
                      <a:pt x="116" y="30"/>
                    </a:lnTo>
                    <a:lnTo>
                      <a:pt x="110" y="38"/>
                    </a:lnTo>
                    <a:lnTo>
                      <a:pt x="100" y="46"/>
                    </a:lnTo>
                    <a:lnTo>
                      <a:pt x="100" y="60"/>
                    </a:lnTo>
                    <a:lnTo>
                      <a:pt x="90" y="62"/>
                    </a:lnTo>
                    <a:lnTo>
                      <a:pt x="80" y="66"/>
                    </a:lnTo>
                    <a:lnTo>
                      <a:pt x="74" y="74"/>
                    </a:lnTo>
                    <a:lnTo>
                      <a:pt x="70" y="90"/>
                    </a:lnTo>
                    <a:lnTo>
                      <a:pt x="58" y="104"/>
                    </a:lnTo>
                    <a:lnTo>
                      <a:pt x="48" y="114"/>
                    </a:lnTo>
                    <a:lnTo>
                      <a:pt x="30" y="116"/>
                    </a:lnTo>
                    <a:lnTo>
                      <a:pt x="22" y="110"/>
                    </a:lnTo>
                    <a:lnTo>
                      <a:pt x="16" y="108"/>
                    </a:lnTo>
                    <a:lnTo>
                      <a:pt x="0" y="106"/>
                    </a:lnTo>
                    <a:lnTo>
                      <a:pt x="4" y="92"/>
                    </a:lnTo>
                    <a:lnTo>
                      <a:pt x="14" y="80"/>
                    </a:lnTo>
                    <a:lnTo>
                      <a:pt x="30" y="64"/>
                    </a:lnTo>
                    <a:lnTo>
                      <a:pt x="38" y="64"/>
                    </a:lnTo>
                    <a:lnTo>
                      <a:pt x="48" y="52"/>
                    </a:lnTo>
                    <a:lnTo>
                      <a:pt x="60" y="52"/>
                    </a:lnTo>
                    <a:lnTo>
                      <a:pt x="72" y="36"/>
                    </a:lnTo>
                    <a:lnTo>
                      <a:pt x="78" y="26"/>
                    </a:lnTo>
                    <a:lnTo>
                      <a:pt x="88" y="20"/>
                    </a:lnTo>
                    <a:lnTo>
                      <a:pt x="88" y="10"/>
                    </a:lnTo>
                    <a:lnTo>
                      <a:pt x="92"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505" name="Freeform 258"/>
              <p:cNvSpPr>
                <a:spLocks/>
              </p:cNvSpPr>
              <p:nvPr/>
            </p:nvSpPr>
            <p:spPr bwMode="gray">
              <a:xfrm>
                <a:off x="8429228" y="6185331"/>
                <a:ext cx="92554" cy="102105"/>
              </a:xfrm>
              <a:custGeom>
                <a:avLst/>
                <a:gdLst>
                  <a:gd name="T0" fmla="*/ 2 w 58"/>
                  <a:gd name="T1" fmla="*/ 0 h 58"/>
                  <a:gd name="T2" fmla="*/ 12 w 58"/>
                  <a:gd name="T3" fmla="*/ 6 h 58"/>
                  <a:gd name="T4" fmla="*/ 26 w 58"/>
                  <a:gd name="T5" fmla="*/ 12 h 58"/>
                  <a:gd name="T6" fmla="*/ 40 w 58"/>
                  <a:gd name="T7" fmla="*/ 10 h 58"/>
                  <a:gd name="T8" fmla="*/ 52 w 58"/>
                  <a:gd name="T9" fmla="*/ 8 h 58"/>
                  <a:gd name="T10" fmla="*/ 58 w 58"/>
                  <a:gd name="T11" fmla="*/ 10 h 58"/>
                  <a:gd name="T12" fmla="*/ 58 w 58"/>
                  <a:gd name="T13" fmla="*/ 26 h 58"/>
                  <a:gd name="T14" fmla="*/ 54 w 58"/>
                  <a:gd name="T15" fmla="*/ 34 h 58"/>
                  <a:gd name="T16" fmla="*/ 52 w 58"/>
                  <a:gd name="T17" fmla="*/ 42 h 58"/>
                  <a:gd name="T18" fmla="*/ 48 w 58"/>
                  <a:gd name="T19" fmla="*/ 46 h 58"/>
                  <a:gd name="T20" fmla="*/ 42 w 58"/>
                  <a:gd name="T21" fmla="*/ 46 h 58"/>
                  <a:gd name="T22" fmla="*/ 40 w 58"/>
                  <a:gd name="T23" fmla="*/ 50 h 58"/>
                  <a:gd name="T24" fmla="*/ 32 w 58"/>
                  <a:gd name="T25" fmla="*/ 58 h 58"/>
                  <a:gd name="T26" fmla="*/ 24 w 58"/>
                  <a:gd name="T27" fmla="*/ 56 h 58"/>
                  <a:gd name="T28" fmla="*/ 16 w 58"/>
                  <a:gd name="T29" fmla="*/ 48 h 58"/>
                  <a:gd name="T30" fmla="*/ 10 w 58"/>
                  <a:gd name="T31" fmla="*/ 40 h 58"/>
                  <a:gd name="T32" fmla="*/ 12 w 58"/>
                  <a:gd name="T33" fmla="*/ 26 h 58"/>
                  <a:gd name="T34" fmla="*/ 8 w 58"/>
                  <a:gd name="T35" fmla="*/ 18 h 58"/>
                  <a:gd name="T36" fmla="*/ 0 w 58"/>
                  <a:gd name="T37" fmla="*/ 12 h 58"/>
                  <a:gd name="T38" fmla="*/ 2 w 58"/>
                  <a:gd name="T3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58">
                    <a:moveTo>
                      <a:pt x="2" y="0"/>
                    </a:moveTo>
                    <a:lnTo>
                      <a:pt x="12" y="6"/>
                    </a:lnTo>
                    <a:lnTo>
                      <a:pt x="26" y="12"/>
                    </a:lnTo>
                    <a:lnTo>
                      <a:pt x="40" y="10"/>
                    </a:lnTo>
                    <a:lnTo>
                      <a:pt x="52" y="8"/>
                    </a:lnTo>
                    <a:lnTo>
                      <a:pt x="58" y="10"/>
                    </a:lnTo>
                    <a:lnTo>
                      <a:pt x="58" y="26"/>
                    </a:lnTo>
                    <a:lnTo>
                      <a:pt x="54" y="34"/>
                    </a:lnTo>
                    <a:lnTo>
                      <a:pt x="52" y="42"/>
                    </a:lnTo>
                    <a:lnTo>
                      <a:pt x="48" y="46"/>
                    </a:lnTo>
                    <a:lnTo>
                      <a:pt x="42" y="46"/>
                    </a:lnTo>
                    <a:lnTo>
                      <a:pt x="40" y="50"/>
                    </a:lnTo>
                    <a:lnTo>
                      <a:pt x="32" y="58"/>
                    </a:lnTo>
                    <a:lnTo>
                      <a:pt x="24" y="56"/>
                    </a:lnTo>
                    <a:lnTo>
                      <a:pt x="16" y="48"/>
                    </a:lnTo>
                    <a:lnTo>
                      <a:pt x="10" y="40"/>
                    </a:lnTo>
                    <a:lnTo>
                      <a:pt x="12" y="26"/>
                    </a:lnTo>
                    <a:lnTo>
                      <a:pt x="8" y="18"/>
                    </a:lnTo>
                    <a:lnTo>
                      <a:pt x="0" y="12"/>
                    </a:lnTo>
                    <a:lnTo>
                      <a:pt x="2"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506" name="Freeform 259"/>
              <p:cNvSpPr>
                <a:spLocks/>
              </p:cNvSpPr>
              <p:nvPr/>
            </p:nvSpPr>
            <p:spPr bwMode="gray">
              <a:xfrm>
                <a:off x="7621830" y="5300422"/>
                <a:ext cx="1031892" cy="829604"/>
              </a:xfrm>
              <a:custGeom>
                <a:avLst/>
                <a:gdLst>
                  <a:gd name="T0" fmla="*/ 308 w 640"/>
                  <a:gd name="T1" fmla="*/ 18 h 476"/>
                  <a:gd name="T2" fmla="*/ 308 w 640"/>
                  <a:gd name="T3" fmla="*/ 4 h 476"/>
                  <a:gd name="T4" fmla="*/ 340 w 640"/>
                  <a:gd name="T5" fmla="*/ 18 h 476"/>
                  <a:gd name="T6" fmla="*/ 362 w 640"/>
                  <a:gd name="T7" fmla="*/ 22 h 476"/>
                  <a:gd name="T8" fmla="*/ 372 w 640"/>
                  <a:gd name="T9" fmla="*/ 30 h 476"/>
                  <a:gd name="T10" fmla="*/ 352 w 640"/>
                  <a:gd name="T11" fmla="*/ 54 h 476"/>
                  <a:gd name="T12" fmla="*/ 372 w 640"/>
                  <a:gd name="T13" fmla="*/ 78 h 476"/>
                  <a:gd name="T14" fmla="*/ 416 w 640"/>
                  <a:gd name="T15" fmla="*/ 102 h 476"/>
                  <a:gd name="T16" fmla="*/ 450 w 640"/>
                  <a:gd name="T17" fmla="*/ 84 h 476"/>
                  <a:gd name="T18" fmla="*/ 456 w 640"/>
                  <a:gd name="T19" fmla="*/ 22 h 476"/>
                  <a:gd name="T20" fmla="*/ 470 w 640"/>
                  <a:gd name="T21" fmla="*/ 6 h 476"/>
                  <a:gd name="T22" fmla="*/ 484 w 640"/>
                  <a:gd name="T23" fmla="*/ 54 h 476"/>
                  <a:gd name="T24" fmla="*/ 510 w 640"/>
                  <a:gd name="T25" fmla="*/ 72 h 476"/>
                  <a:gd name="T26" fmla="*/ 522 w 640"/>
                  <a:gd name="T27" fmla="*/ 102 h 476"/>
                  <a:gd name="T28" fmla="*/ 532 w 640"/>
                  <a:gd name="T29" fmla="*/ 134 h 476"/>
                  <a:gd name="T30" fmla="*/ 568 w 640"/>
                  <a:gd name="T31" fmla="*/ 162 h 476"/>
                  <a:gd name="T32" fmla="*/ 582 w 640"/>
                  <a:gd name="T33" fmla="*/ 188 h 476"/>
                  <a:gd name="T34" fmla="*/ 612 w 640"/>
                  <a:gd name="T35" fmla="*/ 214 h 476"/>
                  <a:gd name="T36" fmla="*/ 634 w 640"/>
                  <a:gd name="T37" fmla="*/ 254 h 476"/>
                  <a:gd name="T38" fmla="*/ 640 w 640"/>
                  <a:gd name="T39" fmla="*/ 300 h 476"/>
                  <a:gd name="T40" fmla="*/ 624 w 640"/>
                  <a:gd name="T41" fmla="*/ 358 h 476"/>
                  <a:gd name="T42" fmla="*/ 596 w 640"/>
                  <a:gd name="T43" fmla="*/ 402 h 476"/>
                  <a:gd name="T44" fmla="*/ 582 w 640"/>
                  <a:gd name="T45" fmla="*/ 450 h 476"/>
                  <a:gd name="T46" fmla="*/ 550 w 640"/>
                  <a:gd name="T47" fmla="*/ 452 h 476"/>
                  <a:gd name="T48" fmla="*/ 532 w 640"/>
                  <a:gd name="T49" fmla="*/ 474 h 476"/>
                  <a:gd name="T50" fmla="*/ 516 w 640"/>
                  <a:gd name="T51" fmla="*/ 468 h 476"/>
                  <a:gd name="T52" fmla="*/ 500 w 640"/>
                  <a:gd name="T53" fmla="*/ 460 h 476"/>
                  <a:gd name="T54" fmla="*/ 462 w 640"/>
                  <a:gd name="T55" fmla="*/ 464 h 476"/>
                  <a:gd name="T56" fmla="*/ 430 w 640"/>
                  <a:gd name="T57" fmla="*/ 452 h 476"/>
                  <a:gd name="T58" fmla="*/ 418 w 640"/>
                  <a:gd name="T59" fmla="*/ 424 h 476"/>
                  <a:gd name="T60" fmla="*/ 400 w 640"/>
                  <a:gd name="T61" fmla="*/ 408 h 476"/>
                  <a:gd name="T62" fmla="*/ 390 w 640"/>
                  <a:gd name="T63" fmla="*/ 402 h 476"/>
                  <a:gd name="T64" fmla="*/ 392 w 640"/>
                  <a:gd name="T65" fmla="*/ 382 h 476"/>
                  <a:gd name="T66" fmla="*/ 382 w 640"/>
                  <a:gd name="T67" fmla="*/ 376 h 476"/>
                  <a:gd name="T68" fmla="*/ 360 w 640"/>
                  <a:gd name="T69" fmla="*/ 402 h 476"/>
                  <a:gd name="T70" fmla="*/ 340 w 640"/>
                  <a:gd name="T71" fmla="*/ 372 h 476"/>
                  <a:gd name="T72" fmla="*/ 298 w 640"/>
                  <a:gd name="T73" fmla="*/ 350 h 476"/>
                  <a:gd name="T74" fmla="*/ 228 w 640"/>
                  <a:gd name="T75" fmla="*/ 356 h 476"/>
                  <a:gd name="T76" fmla="*/ 172 w 640"/>
                  <a:gd name="T77" fmla="*/ 372 h 476"/>
                  <a:gd name="T78" fmla="*/ 108 w 640"/>
                  <a:gd name="T79" fmla="*/ 386 h 476"/>
                  <a:gd name="T80" fmla="*/ 80 w 640"/>
                  <a:gd name="T81" fmla="*/ 406 h 476"/>
                  <a:gd name="T82" fmla="*/ 30 w 640"/>
                  <a:gd name="T83" fmla="*/ 394 h 476"/>
                  <a:gd name="T84" fmla="*/ 40 w 640"/>
                  <a:gd name="T85" fmla="*/ 356 h 476"/>
                  <a:gd name="T86" fmla="*/ 30 w 640"/>
                  <a:gd name="T87" fmla="*/ 310 h 476"/>
                  <a:gd name="T88" fmla="*/ 4 w 640"/>
                  <a:gd name="T89" fmla="*/ 254 h 476"/>
                  <a:gd name="T90" fmla="*/ 10 w 640"/>
                  <a:gd name="T91" fmla="*/ 254 h 476"/>
                  <a:gd name="T92" fmla="*/ 12 w 640"/>
                  <a:gd name="T93" fmla="*/ 238 h 476"/>
                  <a:gd name="T94" fmla="*/ 12 w 640"/>
                  <a:gd name="T95" fmla="*/ 188 h 476"/>
                  <a:gd name="T96" fmla="*/ 24 w 640"/>
                  <a:gd name="T97" fmla="*/ 178 h 476"/>
                  <a:gd name="T98" fmla="*/ 62 w 640"/>
                  <a:gd name="T99" fmla="*/ 158 h 476"/>
                  <a:gd name="T100" fmla="*/ 122 w 640"/>
                  <a:gd name="T101" fmla="*/ 144 h 476"/>
                  <a:gd name="T102" fmla="*/ 146 w 640"/>
                  <a:gd name="T103" fmla="*/ 98 h 476"/>
                  <a:gd name="T104" fmla="*/ 164 w 640"/>
                  <a:gd name="T105" fmla="*/ 102 h 476"/>
                  <a:gd name="T106" fmla="*/ 176 w 640"/>
                  <a:gd name="T107" fmla="*/ 88 h 476"/>
                  <a:gd name="T108" fmla="*/ 192 w 640"/>
                  <a:gd name="T109" fmla="*/ 66 h 476"/>
                  <a:gd name="T110" fmla="*/ 220 w 640"/>
                  <a:gd name="T111" fmla="*/ 48 h 476"/>
                  <a:gd name="T112" fmla="*/ 242 w 640"/>
                  <a:gd name="T113" fmla="*/ 66 h 476"/>
                  <a:gd name="T114" fmla="*/ 256 w 640"/>
                  <a:gd name="T115" fmla="*/ 52 h 476"/>
                  <a:gd name="T116" fmla="*/ 282 w 640"/>
                  <a:gd name="T117" fmla="*/ 2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0" h="476">
                    <a:moveTo>
                      <a:pt x="286" y="20"/>
                    </a:moveTo>
                    <a:lnTo>
                      <a:pt x="296" y="22"/>
                    </a:lnTo>
                    <a:lnTo>
                      <a:pt x="308" y="18"/>
                    </a:lnTo>
                    <a:lnTo>
                      <a:pt x="310" y="12"/>
                    </a:lnTo>
                    <a:lnTo>
                      <a:pt x="302" y="6"/>
                    </a:lnTo>
                    <a:lnTo>
                      <a:pt x="308" y="4"/>
                    </a:lnTo>
                    <a:lnTo>
                      <a:pt x="322" y="10"/>
                    </a:lnTo>
                    <a:lnTo>
                      <a:pt x="330" y="14"/>
                    </a:lnTo>
                    <a:lnTo>
                      <a:pt x="340" y="18"/>
                    </a:lnTo>
                    <a:lnTo>
                      <a:pt x="348" y="20"/>
                    </a:lnTo>
                    <a:lnTo>
                      <a:pt x="354" y="22"/>
                    </a:lnTo>
                    <a:lnTo>
                      <a:pt x="362" y="22"/>
                    </a:lnTo>
                    <a:lnTo>
                      <a:pt x="372" y="18"/>
                    </a:lnTo>
                    <a:lnTo>
                      <a:pt x="380" y="22"/>
                    </a:lnTo>
                    <a:lnTo>
                      <a:pt x="372" y="30"/>
                    </a:lnTo>
                    <a:lnTo>
                      <a:pt x="366" y="40"/>
                    </a:lnTo>
                    <a:lnTo>
                      <a:pt x="360" y="48"/>
                    </a:lnTo>
                    <a:lnTo>
                      <a:pt x="352" y="54"/>
                    </a:lnTo>
                    <a:lnTo>
                      <a:pt x="352" y="62"/>
                    </a:lnTo>
                    <a:lnTo>
                      <a:pt x="358" y="68"/>
                    </a:lnTo>
                    <a:lnTo>
                      <a:pt x="372" y="78"/>
                    </a:lnTo>
                    <a:lnTo>
                      <a:pt x="388" y="84"/>
                    </a:lnTo>
                    <a:lnTo>
                      <a:pt x="404" y="96"/>
                    </a:lnTo>
                    <a:lnTo>
                      <a:pt x="416" y="102"/>
                    </a:lnTo>
                    <a:lnTo>
                      <a:pt x="432" y="112"/>
                    </a:lnTo>
                    <a:lnTo>
                      <a:pt x="442" y="100"/>
                    </a:lnTo>
                    <a:lnTo>
                      <a:pt x="450" y="84"/>
                    </a:lnTo>
                    <a:lnTo>
                      <a:pt x="452" y="66"/>
                    </a:lnTo>
                    <a:lnTo>
                      <a:pt x="450" y="40"/>
                    </a:lnTo>
                    <a:lnTo>
                      <a:pt x="456" y="22"/>
                    </a:lnTo>
                    <a:lnTo>
                      <a:pt x="460" y="10"/>
                    </a:lnTo>
                    <a:lnTo>
                      <a:pt x="464" y="0"/>
                    </a:lnTo>
                    <a:lnTo>
                      <a:pt x="470" y="6"/>
                    </a:lnTo>
                    <a:lnTo>
                      <a:pt x="478" y="20"/>
                    </a:lnTo>
                    <a:lnTo>
                      <a:pt x="482" y="32"/>
                    </a:lnTo>
                    <a:lnTo>
                      <a:pt x="484" y="54"/>
                    </a:lnTo>
                    <a:lnTo>
                      <a:pt x="494" y="58"/>
                    </a:lnTo>
                    <a:lnTo>
                      <a:pt x="506" y="62"/>
                    </a:lnTo>
                    <a:lnTo>
                      <a:pt x="510" y="72"/>
                    </a:lnTo>
                    <a:lnTo>
                      <a:pt x="512" y="82"/>
                    </a:lnTo>
                    <a:lnTo>
                      <a:pt x="512" y="96"/>
                    </a:lnTo>
                    <a:lnTo>
                      <a:pt x="522" y="102"/>
                    </a:lnTo>
                    <a:lnTo>
                      <a:pt x="526" y="112"/>
                    </a:lnTo>
                    <a:lnTo>
                      <a:pt x="526" y="124"/>
                    </a:lnTo>
                    <a:lnTo>
                      <a:pt x="532" y="134"/>
                    </a:lnTo>
                    <a:lnTo>
                      <a:pt x="544" y="138"/>
                    </a:lnTo>
                    <a:lnTo>
                      <a:pt x="558" y="148"/>
                    </a:lnTo>
                    <a:lnTo>
                      <a:pt x="568" y="162"/>
                    </a:lnTo>
                    <a:lnTo>
                      <a:pt x="578" y="172"/>
                    </a:lnTo>
                    <a:lnTo>
                      <a:pt x="578" y="182"/>
                    </a:lnTo>
                    <a:lnTo>
                      <a:pt x="582" y="188"/>
                    </a:lnTo>
                    <a:lnTo>
                      <a:pt x="594" y="188"/>
                    </a:lnTo>
                    <a:lnTo>
                      <a:pt x="598" y="204"/>
                    </a:lnTo>
                    <a:lnTo>
                      <a:pt x="612" y="214"/>
                    </a:lnTo>
                    <a:lnTo>
                      <a:pt x="624" y="228"/>
                    </a:lnTo>
                    <a:lnTo>
                      <a:pt x="630" y="242"/>
                    </a:lnTo>
                    <a:lnTo>
                      <a:pt x="634" y="254"/>
                    </a:lnTo>
                    <a:lnTo>
                      <a:pt x="636" y="270"/>
                    </a:lnTo>
                    <a:lnTo>
                      <a:pt x="638" y="282"/>
                    </a:lnTo>
                    <a:lnTo>
                      <a:pt x="640" y="300"/>
                    </a:lnTo>
                    <a:lnTo>
                      <a:pt x="634" y="322"/>
                    </a:lnTo>
                    <a:lnTo>
                      <a:pt x="632" y="340"/>
                    </a:lnTo>
                    <a:lnTo>
                      <a:pt x="624" y="358"/>
                    </a:lnTo>
                    <a:lnTo>
                      <a:pt x="612" y="368"/>
                    </a:lnTo>
                    <a:lnTo>
                      <a:pt x="606" y="380"/>
                    </a:lnTo>
                    <a:lnTo>
                      <a:pt x="596" y="402"/>
                    </a:lnTo>
                    <a:lnTo>
                      <a:pt x="590" y="418"/>
                    </a:lnTo>
                    <a:lnTo>
                      <a:pt x="582" y="432"/>
                    </a:lnTo>
                    <a:lnTo>
                      <a:pt x="582" y="450"/>
                    </a:lnTo>
                    <a:lnTo>
                      <a:pt x="576" y="454"/>
                    </a:lnTo>
                    <a:lnTo>
                      <a:pt x="566" y="454"/>
                    </a:lnTo>
                    <a:lnTo>
                      <a:pt x="550" y="452"/>
                    </a:lnTo>
                    <a:lnTo>
                      <a:pt x="546" y="464"/>
                    </a:lnTo>
                    <a:lnTo>
                      <a:pt x="534" y="472"/>
                    </a:lnTo>
                    <a:lnTo>
                      <a:pt x="532" y="474"/>
                    </a:lnTo>
                    <a:lnTo>
                      <a:pt x="526" y="476"/>
                    </a:lnTo>
                    <a:lnTo>
                      <a:pt x="520" y="472"/>
                    </a:lnTo>
                    <a:lnTo>
                      <a:pt x="516" y="468"/>
                    </a:lnTo>
                    <a:lnTo>
                      <a:pt x="510" y="462"/>
                    </a:lnTo>
                    <a:lnTo>
                      <a:pt x="506" y="458"/>
                    </a:lnTo>
                    <a:lnTo>
                      <a:pt x="500" y="460"/>
                    </a:lnTo>
                    <a:lnTo>
                      <a:pt x="486" y="474"/>
                    </a:lnTo>
                    <a:lnTo>
                      <a:pt x="474" y="470"/>
                    </a:lnTo>
                    <a:lnTo>
                      <a:pt x="462" y="464"/>
                    </a:lnTo>
                    <a:lnTo>
                      <a:pt x="450" y="464"/>
                    </a:lnTo>
                    <a:lnTo>
                      <a:pt x="438" y="462"/>
                    </a:lnTo>
                    <a:lnTo>
                      <a:pt x="430" y="452"/>
                    </a:lnTo>
                    <a:lnTo>
                      <a:pt x="424" y="444"/>
                    </a:lnTo>
                    <a:lnTo>
                      <a:pt x="426" y="434"/>
                    </a:lnTo>
                    <a:lnTo>
                      <a:pt x="418" y="424"/>
                    </a:lnTo>
                    <a:lnTo>
                      <a:pt x="410" y="416"/>
                    </a:lnTo>
                    <a:lnTo>
                      <a:pt x="402" y="416"/>
                    </a:lnTo>
                    <a:lnTo>
                      <a:pt x="400" y="408"/>
                    </a:lnTo>
                    <a:lnTo>
                      <a:pt x="406" y="398"/>
                    </a:lnTo>
                    <a:lnTo>
                      <a:pt x="398" y="394"/>
                    </a:lnTo>
                    <a:lnTo>
                      <a:pt x="390" y="402"/>
                    </a:lnTo>
                    <a:lnTo>
                      <a:pt x="380" y="408"/>
                    </a:lnTo>
                    <a:lnTo>
                      <a:pt x="386" y="388"/>
                    </a:lnTo>
                    <a:lnTo>
                      <a:pt x="392" y="382"/>
                    </a:lnTo>
                    <a:lnTo>
                      <a:pt x="394" y="376"/>
                    </a:lnTo>
                    <a:lnTo>
                      <a:pt x="390" y="366"/>
                    </a:lnTo>
                    <a:lnTo>
                      <a:pt x="382" y="376"/>
                    </a:lnTo>
                    <a:lnTo>
                      <a:pt x="376" y="386"/>
                    </a:lnTo>
                    <a:lnTo>
                      <a:pt x="366" y="394"/>
                    </a:lnTo>
                    <a:lnTo>
                      <a:pt x="360" y="402"/>
                    </a:lnTo>
                    <a:lnTo>
                      <a:pt x="352" y="398"/>
                    </a:lnTo>
                    <a:lnTo>
                      <a:pt x="350" y="386"/>
                    </a:lnTo>
                    <a:lnTo>
                      <a:pt x="340" y="372"/>
                    </a:lnTo>
                    <a:lnTo>
                      <a:pt x="334" y="364"/>
                    </a:lnTo>
                    <a:lnTo>
                      <a:pt x="328" y="358"/>
                    </a:lnTo>
                    <a:lnTo>
                      <a:pt x="298" y="350"/>
                    </a:lnTo>
                    <a:lnTo>
                      <a:pt x="258" y="344"/>
                    </a:lnTo>
                    <a:lnTo>
                      <a:pt x="246" y="348"/>
                    </a:lnTo>
                    <a:lnTo>
                      <a:pt x="228" y="356"/>
                    </a:lnTo>
                    <a:lnTo>
                      <a:pt x="200" y="358"/>
                    </a:lnTo>
                    <a:lnTo>
                      <a:pt x="184" y="368"/>
                    </a:lnTo>
                    <a:lnTo>
                      <a:pt x="172" y="372"/>
                    </a:lnTo>
                    <a:lnTo>
                      <a:pt x="170" y="380"/>
                    </a:lnTo>
                    <a:lnTo>
                      <a:pt x="164" y="386"/>
                    </a:lnTo>
                    <a:lnTo>
                      <a:pt x="108" y="386"/>
                    </a:lnTo>
                    <a:lnTo>
                      <a:pt x="100" y="394"/>
                    </a:lnTo>
                    <a:lnTo>
                      <a:pt x="90" y="394"/>
                    </a:lnTo>
                    <a:lnTo>
                      <a:pt x="80" y="406"/>
                    </a:lnTo>
                    <a:lnTo>
                      <a:pt x="54" y="408"/>
                    </a:lnTo>
                    <a:lnTo>
                      <a:pt x="42" y="400"/>
                    </a:lnTo>
                    <a:lnTo>
                      <a:pt x="30" y="394"/>
                    </a:lnTo>
                    <a:lnTo>
                      <a:pt x="28" y="384"/>
                    </a:lnTo>
                    <a:lnTo>
                      <a:pt x="40" y="378"/>
                    </a:lnTo>
                    <a:lnTo>
                      <a:pt x="40" y="356"/>
                    </a:lnTo>
                    <a:lnTo>
                      <a:pt x="40" y="342"/>
                    </a:lnTo>
                    <a:lnTo>
                      <a:pt x="30" y="328"/>
                    </a:lnTo>
                    <a:lnTo>
                      <a:pt x="30" y="310"/>
                    </a:lnTo>
                    <a:lnTo>
                      <a:pt x="18" y="280"/>
                    </a:lnTo>
                    <a:lnTo>
                      <a:pt x="10" y="264"/>
                    </a:lnTo>
                    <a:lnTo>
                      <a:pt x="4" y="254"/>
                    </a:lnTo>
                    <a:lnTo>
                      <a:pt x="0" y="246"/>
                    </a:lnTo>
                    <a:lnTo>
                      <a:pt x="6" y="248"/>
                    </a:lnTo>
                    <a:lnTo>
                      <a:pt x="10" y="254"/>
                    </a:lnTo>
                    <a:lnTo>
                      <a:pt x="18" y="254"/>
                    </a:lnTo>
                    <a:lnTo>
                      <a:pt x="20" y="244"/>
                    </a:lnTo>
                    <a:lnTo>
                      <a:pt x="12" y="238"/>
                    </a:lnTo>
                    <a:lnTo>
                      <a:pt x="6" y="218"/>
                    </a:lnTo>
                    <a:lnTo>
                      <a:pt x="6" y="204"/>
                    </a:lnTo>
                    <a:lnTo>
                      <a:pt x="12" y="188"/>
                    </a:lnTo>
                    <a:lnTo>
                      <a:pt x="14" y="180"/>
                    </a:lnTo>
                    <a:lnTo>
                      <a:pt x="20" y="186"/>
                    </a:lnTo>
                    <a:lnTo>
                      <a:pt x="24" y="178"/>
                    </a:lnTo>
                    <a:lnTo>
                      <a:pt x="34" y="178"/>
                    </a:lnTo>
                    <a:lnTo>
                      <a:pt x="48" y="162"/>
                    </a:lnTo>
                    <a:lnTo>
                      <a:pt x="62" y="158"/>
                    </a:lnTo>
                    <a:lnTo>
                      <a:pt x="86" y="154"/>
                    </a:lnTo>
                    <a:lnTo>
                      <a:pt x="110" y="146"/>
                    </a:lnTo>
                    <a:lnTo>
                      <a:pt x="122" y="144"/>
                    </a:lnTo>
                    <a:lnTo>
                      <a:pt x="144" y="118"/>
                    </a:lnTo>
                    <a:lnTo>
                      <a:pt x="142" y="106"/>
                    </a:lnTo>
                    <a:lnTo>
                      <a:pt x="146" y="98"/>
                    </a:lnTo>
                    <a:lnTo>
                      <a:pt x="156" y="92"/>
                    </a:lnTo>
                    <a:lnTo>
                      <a:pt x="160" y="98"/>
                    </a:lnTo>
                    <a:lnTo>
                      <a:pt x="164" y="102"/>
                    </a:lnTo>
                    <a:lnTo>
                      <a:pt x="168" y="96"/>
                    </a:lnTo>
                    <a:lnTo>
                      <a:pt x="168" y="84"/>
                    </a:lnTo>
                    <a:lnTo>
                      <a:pt x="176" y="88"/>
                    </a:lnTo>
                    <a:lnTo>
                      <a:pt x="180" y="84"/>
                    </a:lnTo>
                    <a:lnTo>
                      <a:pt x="182" y="72"/>
                    </a:lnTo>
                    <a:lnTo>
                      <a:pt x="192" y="66"/>
                    </a:lnTo>
                    <a:lnTo>
                      <a:pt x="198" y="60"/>
                    </a:lnTo>
                    <a:lnTo>
                      <a:pt x="204" y="60"/>
                    </a:lnTo>
                    <a:lnTo>
                      <a:pt x="220" y="48"/>
                    </a:lnTo>
                    <a:lnTo>
                      <a:pt x="230" y="54"/>
                    </a:lnTo>
                    <a:lnTo>
                      <a:pt x="236" y="60"/>
                    </a:lnTo>
                    <a:lnTo>
                      <a:pt x="242" y="66"/>
                    </a:lnTo>
                    <a:lnTo>
                      <a:pt x="254" y="64"/>
                    </a:lnTo>
                    <a:lnTo>
                      <a:pt x="262" y="62"/>
                    </a:lnTo>
                    <a:lnTo>
                      <a:pt x="256" y="52"/>
                    </a:lnTo>
                    <a:lnTo>
                      <a:pt x="268" y="40"/>
                    </a:lnTo>
                    <a:lnTo>
                      <a:pt x="274" y="28"/>
                    </a:lnTo>
                    <a:lnTo>
                      <a:pt x="282" y="24"/>
                    </a:lnTo>
                    <a:lnTo>
                      <a:pt x="286" y="2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507" name="Freeform 260"/>
              <p:cNvSpPr>
                <a:spLocks/>
              </p:cNvSpPr>
              <p:nvPr/>
            </p:nvSpPr>
            <p:spPr bwMode="gray">
              <a:xfrm>
                <a:off x="7793157" y="4483580"/>
                <a:ext cx="112248" cy="165921"/>
              </a:xfrm>
              <a:custGeom>
                <a:avLst/>
                <a:gdLst>
                  <a:gd name="T0" fmla="*/ 4 w 70"/>
                  <a:gd name="T1" fmla="*/ 58 h 96"/>
                  <a:gd name="T2" fmla="*/ 14 w 70"/>
                  <a:gd name="T3" fmla="*/ 64 h 96"/>
                  <a:gd name="T4" fmla="*/ 16 w 70"/>
                  <a:gd name="T5" fmla="*/ 76 h 96"/>
                  <a:gd name="T6" fmla="*/ 24 w 70"/>
                  <a:gd name="T7" fmla="*/ 78 h 96"/>
                  <a:gd name="T8" fmla="*/ 30 w 70"/>
                  <a:gd name="T9" fmla="*/ 72 h 96"/>
                  <a:gd name="T10" fmla="*/ 38 w 70"/>
                  <a:gd name="T11" fmla="*/ 74 h 96"/>
                  <a:gd name="T12" fmla="*/ 40 w 70"/>
                  <a:gd name="T13" fmla="*/ 82 h 96"/>
                  <a:gd name="T14" fmla="*/ 48 w 70"/>
                  <a:gd name="T15" fmla="*/ 80 h 96"/>
                  <a:gd name="T16" fmla="*/ 52 w 70"/>
                  <a:gd name="T17" fmla="*/ 84 h 96"/>
                  <a:gd name="T18" fmla="*/ 62 w 70"/>
                  <a:gd name="T19" fmla="*/ 90 h 96"/>
                  <a:gd name="T20" fmla="*/ 66 w 70"/>
                  <a:gd name="T21" fmla="*/ 96 h 96"/>
                  <a:gd name="T22" fmla="*/ 70 w 70"/>
                  <a:gd name="T23" fmla="*/ 90 h 96"/>
                  <a:gd name="T24" fmla="*/ 62 w 70"/>
                  <a:gd name="T25" fmla="*/ 84 h 96"/>
                  <a:gd name="T26" fmla="*/ 62 w 70"/>
                  <a:gd name="T27" fmla="*/ 78 h 96"/>
                  <a:gd name="T28" fmla="*/ 58 w 70"/>
                  <a:gd name="T29" fmla="*/ 72 h 96"/>
                  <a:gd name="T30" fmla="*/ 50 w 70"/>
                  <a:gd name="T31" fmla="*/ 72 h 96"/>
                  <a:gd name="T32" fmla="*/ 46 w 70"/>
                  <a:gd name="T33" fmla="*/ 68 h 96"/>
                  <a:gd name="T34" fmla="*/ 40 w 70"/>
                  <a:gd name="T35" fmla="*/ 70 h 96"/>
                  <a:gd name="T36" fmla="*/ 32 w 70"/>
                  <a:gd name="T37" fmla="*/ 66 h 96"/>
                  <a:gd name="T38" fmla="*/ 28 w 70"/>
                  <a:gd name="T39" fmla="*/ 62 h 96"/>
                  <a:gd name="T40" fmla="*/ 26 w 70"/>
                  <a:gd name="T41" fmla="*/ 54 h 96"/>
                  <a:gd name="T42" fmla="*/ 28 w 70"/>
                  <a:gd name="T43" fmla="*/ 42 h 96"/>
                  <a:gd name="T44" fmla="*/ 34 w 70"/>
                  <a:gd name="T45" fmla="*/ 40 h 96"/>
                  <a:gd name="T46" fmla="*/ 40 w 70"/>
                  <a:gd name="T47" fmla="*/ 26 h 96"/>
                  <a:gd name="T48" fmla="*/ 38 w 70"/>
                  <a:gd name="T49" fmla="*/ 14 h 96"/>
                  <a:gd name="T50" fmla="*/ 38 w 70"/>
                  <a:gd name="T51" fmla="*/ 4 h 96"/>
                  <a:gd name="T52" fmla="*/ 28 w 70"/>
                  <a:gd name="T53" fmla="*/ 2 h 96"/>
                  <a:gd name="T54" fmla="*/ 12 w 70"/>
                  <a:gd name="T55" fmla="*/ 0 h 96"/>
                  <a:gd name="T56" fmla="*/ 10 w 70"/>
                  <a:gd name="T57" fmla="*/ 16 h 96"/>
                  <a:gd name="T58" fmla="*/ 10 w 70"/>
                  <a:gd name="T59" fmla="*/ 28 h 96"/>
                  <a:gd name="T60" fmla="*/ 12 w 70"/>
                  <a:gd name="T61" fmla="*/ 36 h 96"/>
                  <a:gd name="T62" fmla="*/ 0 w 70"/>
                  <a:gd name="T63" fmla="*/ 38 h 96"/>
                  <a:gd name="T64" fmla="*/ 2 w 70"/>
                  <a:gd name="T65" fmla="*/ 44 h 96"/>
                  <a:gd name="T66" fmla="*/ 4 w 70"/>
                  <a:gd name="T67" fmla="*/ 48 h 96"/>
                  <a:gd name="T68" fmla="*/ 4 w 70"/>
                  <a:gd name="T69"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 h="96">
                    <a:moveTo>
                      <a:pt x="4" y="58"/>
                    </a:moveTo>
                    <a:lnTo>
                      <a:pt x="14" y="64"/>
                    </a:lnTo>
                    <a:lnTo>
                      <a:pt x="16" y="76"/>
                    </a:lnTo>
                    <a:lnTo>
                      <a:pt x="24" y="78"/>
                    </a:lnTo>
                    <a:lnTo>
                      <a:pt x="30" y="72"/>
                    </a:lnTo>
                    <a:lnTo>
                      <a:pt x="38" y="74"/>
                    </a:lnTo>
                    <a:lnTo>
                      <a:pt x="40" y="82"/>
                    </a:lnTo>
                    <a:lnTo>
                      <a:pt x="48" y="80"/>
                    </a:lnTo>
                    <a:lnTo>
                      <a:pt x="52" y="84"/>
                    </a:lnTo>
                    <a:lnTo>
                      <a:pt x="62" y="90"/>
                    </a:lnTo>
                    <a:lnTo>
                      <a:pt x="66" y="96"/>
                    </a:lnTo>
                    <a:lnTo>
                      <a:pt x="70" y="90"/>
                    </a:lnTo>
                    <a:lnTo>
                      <a:pt x="62" y="84"/>
                    </a:lnTo>
                    <a:lnTo>
                      <a:pt x="62" y="78"/>
                    </a:lnTo>
                    <a:lnTo>
                      <a:pt x="58" y="72"/>
                    </a:lnTo>
                    <a:lnTo>
                      <a:pt x="50" y="72"/>
                    </a:lnTo>
                    <a:lnTo>
                      <a:pt x="46" y="68"/>
                    </a:lnTo>
                    <a:lnTo>
                      <a:pt x="40" y="70"/>
                    </a:lnTo>
                    <a:lnTo>
                      <a:pt x="32" y="66"/>
                    </a:lnTo>
                    <a:lnTo>
                      <a:pt x="28" y="62"/>
                    </a:lnTo>
                    <a:lnTo>
                      <a:pt x="26" y="54"/>
                    </a:lnTo>
                    <a:lnTo>
                      <a:pt x="28" y="42"/>
                    </a:lnTo>
                    <a:lnTo>
                      <a:pt x="34" y="40"/>
                    </a:lnTo>
                    <a:lnTo>
                      <a:pt x="40" y="26"/>
                    </a:lnTo>
                    <a:lnTo>
                      <a:pt x="38" y="14"/>
                    </a:lnTo>
                    <a:lnTo>
                      <a:pt x="38" y="4"/>
                    </a:lnTo>
                    <a:lnTo>
                      <a:pt x="28" y="2"/>
                    </a:lnTo>
                    <a:lnTo>
                      <a:pt x="12" y="0"/>
                    </a:lnTo>
                    <a:lnTo>
                      <a:pt x="10" y="16"/>
                    </a:lnTo>
                    <a:lnTo>
                      <a:pt x="10" y="28"/>
                    </a:lnTo>
                    <a:lnTo>
                      <a:pt x="12" y="36"/>
                    </a:lnTo>
                    <a:lnTo>
                      <a:pt x="0" y="38"/>
                    </a:lnTo>
                    <a:lnTo>
                      <a:pt x="2" y="44"/>
                    </a:lnTo>
                    <a:lnTo>
                      <a:pt x="4" y="48"/>
                    </a:lnTo>
                    <a:lnTo>
                      <a:pt x="4" y="58"/>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508" name="Freeform 261"/>
              <p:cNvSpPr>
                <a:spLocks/>
              </p:cNvSpPr>
              <p:nvPr/>
            </p:nvSpPr>
            <p:spPr bwMode="gray">
              <a:xfrm>
                <a:off x="7726201" y="4687791"/>
                <a:ext cx="66956" cy="80833"/>
              </a:xfrm>
              <a:custGeom>
                <a:avLst/>
                <a:gdLst>
                  <a:gd name="T0" fmla="*/ 0 w 42"/>
                  <a:gd name="T1" fmla="*/ 46 h 46"/>
                  <a:gd name="T2" fmla="*/ 8 w 42"/>
                  <a:gd name="T3" fmla="*/ 34 h 46"/>
                  <a:gd name="T4" fmla="*/ 20 w 42"/>
                  <a:gd name="T5" fmla="*/ 20 h 46"/>
                  <a:gd name="T6" fmla="*/ 32 w 42"/>
                  <a:gd name="T7" fmla="*/ 10 h 46"/>
                  <a:gd name="T8" fmla="*/ 36 w 42"/>
                  <a:gd name="T9" fmla="*/ 0 h 46"/>
                  <a:gd name="T10" fmla="*/ 38 w 42"/>
                  <a:gd name="T11" fmla="*/ 6 h 46"/>
                  <a:gd name="T12" fmla="*/ 42 w 42"/>
                  <a:gd name="T13" fmla="*/ 12 h 46"/>
                  <a:gd name="T14" fmla="*/ 32 w 42"/>
                  <a:gd name="T15" fmla="*/ 16 h 46"/>
                  <a:gd name="T16" fmla="*/ 20 w 42"/>
                  <a:gd name="T17" fmla="*/ 30 h 46"/>
                  <a:gd name="T18" fmla="*/ 14 w 42"/>
                  <a:gd name="T19" fmla="*/ 38 h 46"/>
                  <a:gd name="T20" fmla="*/ 0 w 42"/>
                  <a:gd name="T2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6">
                    <a:moveTo>
                      <a:pt x="0" y="46"/>
                    </a:moveTo>
                    <a:lnTo>
                      <a:pt x="8" y="34"/>
                    </a:lnTo>
                    <a:lnTo>
                      <a:pt x="20" y="20"/>
                    </a:lnTo>
                    <a:lnTo>
                      <a:pt x="32" y="10"/>
                    </a:lnTo>
                    <a:lnTo>
                      <a:pt x="36" y="0"/>
                    </a:lnTo>
                    <a:lnTo>
                      <a:pt x="38" y="6"/>
                    </a:lnTo>
                    <a:lnTo>
                      <a:pt x="42" y="12"/>
                    </a:lnTo>
                    <a:lnTo>
                      <a:pt x="32" y="16"/>
                    </a:lnTo>
                    <a:lnTo>
                      <a:pt x="20" y="30"/>
                    </a:lnTo>
                    <a:lnTo>
                      <a:pt x="14" y="38"/>
                    </a:lnTo>
                    <a:lnTo>
                      <a:pt x="0" y="4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509" name="Freeform 262"/>
              <p:cNvSpPr>
                <a:spLocks/>
              </p:cNvSpPr>
              <p:nvPr/>
            </p:nvSpPr>
            <p:spPr bwMode="gray">
              <a:xfrm>
                <a:off x="7844357" y="4730335"/>
                <a:ext cx="120125" cy="104232"/>
              </a:xfrm>
              <a:custGeom>
                <a:avLst/>
                <a:gdLst>
                  <a:gd name="T0" fmla="*/ 58 w 74"/>
                  <a:gd name="T1" fmla="*/ 58 h 60"/>
                  <a:gd name="T2" fmla="*/ 40 w 74"/>
                  <a:gd name="T3" fmla="*/ 60 h 60"/>
                  <a:gd name="T4" fmla="*/ 34 w 74"/>
                  <a:gd name="T5" fmla="*/ 48 h 60"/>
                  <a:gd name="T6" fmla="*/ 34 w 74"/>
                  <a:gd name="T7" fmla="*/ 38 h 60"/>
                  <a:gd name="T8" fmla="*/ 40 w 74"/>
                  <a:gd name="T9" fmla="*/ 36 h 60"/>
                  <a:gd name="T10" fmla="*/ 32 w 74"/>
                  <a:gd name="T11" fmla="*/ 30 h 60"/>
                  <a:gd name="T12" fmla="*/ 24 w 74"/>
                  <a:gd name="T13" fmla="*/ 32 h 60"/>
                  <a:gd name="T14" fmla="*/ 18 w 74"/>
                  <a:gd name="T15" fmla="*/ 34 h 60"/>
                  <a:gd name="T16" fmla="*/ 12 w 74"/>
                  <a:gd name="T17" fmla="*/ 36 h 60"/>
                  <a:gd name="T18" fmla="*/ 8 w 74"/>
                  <a:gd name="T19" fmla="*/ 44 h 60"/>
                  <a:gd name="T20" fmla="*/ 4 w 74"/>
                  <a:gd name="T21" fmla="*/ 50 h 60"/>
                  <a:gd name="T22" fmla="*/ 0 w 74"/>
                  <a:gd name="T23" fmla="*/ 38 h 60"/>
                  <a:gd name="T24" fmla="*/ 4 w 74"/>
                  <a:gd name="T25" fmla="*/ 28 h 60"/>
                  <a:gd name="T26" fmla="*/ 14 w 74"/>
                  <a:gd name="T27" fmla="*/ 24 h 60"/>
                  <a:gd name="T28" fmla="*/ 22 w 74"/>
                  <a:gd name="T29" fmla="*/ 20 h 60"/>
                  <a:gd name="T30" fmla="*/ 26 w 74"/>
                  <a:gd name="T31" fmla="*/ 14 h 60"/>
                  <a:gd name="T32" fmla="*/ 32 w 74"/>
                  <a:gd name="T33" fmla="*/ 22 h 60"/>
                  <a:gd name="T34" fmla="*/ 36 w 74"/>
                  <a:gd name="T35" fmla="*/ 24 h 60"/>
                  <a:gd name="T36" fmla="*/ 42 w 74"/>
                  <a:gd name="T37" fmla="*/ 18 h 60"/>
                  <a:gd name="T38" fmla="*/ 50 w 74"/>
                  <a:gd name="T39" fmla="*/ 8 h 60"/>
                  <a:gd name="T40" fmla="*/ 54 w 74"/>
                  <a:gd name="T41" fmla="*/ 10 h 60"/>
                  <a:gd name="T42" fmla="*/ 58 w 74"/>
                  <a:gd name="T43" fmla="*/ 10 h 60"/>
                  <a:gd name="T44" fmla="*/ 58 w 74"/>
                  <a:gd name="T45" fmla="*/ 4 h 60"/>
                  <a:gd name="T46" fmla="*/ 62 w 74"/>
                  <a:gd name="T47" fmla="*/ 0 h 60"/>
                  <a:gd name="T48" fmla="*/ 68 w 74"/>
                  <a:gd name="T49" fmla="*/ 6 h 60"/>
                  <a:gd name="T50" fmla="*/ 72 w 74"/>
                  <a:gd name="T51" fmla="*/ 14 h 60"/>
                  <a:gd name="T52" fmla="*/ 74 w 74"/>
                  <a:gd name="T53" fmla="*/ 28 h 60"/>
                  <a:gd name="T54" fmla="*/ 74 w 74"/>
                  <a:gd name="T55" fmla="*/ 42 h 60"/>
                  <a:gd name="T56" fmla="*/ 66 w 74"/>
                  <a:gd name="T57" fmla="*/ 44 h 60"/>
                  <a:gd name="T58" fmla="*/ 64 w 74"/>
                  <a:gd name="T59" fmla="*/ 36 h 60"/>
                  <a:gd name="T60" fmla="*/ 58 w 74"/>
                  <a:gd name="T61" fmla="*/ 42 h 60"/>
                  <a:gd name="T62" fmla="*/ 54 w 74"/>
                  <a:gd name="T63" fmla="*/ 46 h 60"/>
                  <a:gd name="T64" fmla="*/ 58 w 74"/>
                  <a:gd name="T65"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0">
                    <a:moveTo>
                      <a:pt x="58" y="58"/>
                    </a:moveTo>
                    <a:lnTo>
                      <a:pt x="40" y="60"/>
                    </a:lnTo>
                    <a:lnTo>
                      <a:pt x="34" y="48"/>
                    </a:lnTo>
                    <a:lnTo>
                      <a:pt x="34" y="38"/>
                    </a:lnTo>
                    <a:lnTo>
                      <a:pt x="40" y="36"/>
                    </a:lnTo>
                    <a:lnTo>
                      <a:pt x="32" y="30"/>
                    </a:lnTo>
                    <a:lnTo>
                      <a:pt x="24" y="32"/>
                    </a:lnTo>
                    <a:lnTo>
                      <a:pt x="18" y="34"/>
                    </a:lnTo>
                    <a:lnTo>
                      <a:pt x="12" y="36"/>
                    </a:lnTo>
                    <a:lnTo>
                      <a:pt x="8" y="44"/>
                    </a:lnTo>
                    <a:lnTo>
                      <a:pt x="4" y="50"/>
                    </a:lnTo>
                    <a:lnTo>
                      <a:pt x="0" y="38"/>
                    </a:lnTo>
                    <a:lnTo>
                      <a:pt x="4" y="28"/>
                    </a:lnTo>
                    <a:lnTo>
                      <a:pt x="14" y="24"/>
                    </a:lnTo>
                    <a:lnTo>
                      <a:pt x="22" y="20"/>
                    </a:lnTo>
                    <a:lnTo>
                      <a:pt x="26" y="14"/>
                    </a:lnTo>
                    <a:lnTo>
                      <a:pt x="32" y="22"/>
                    </a:lnTo>
                    <a:lnTo>
                      <a:pt x="36" y="24"/>
                    </a:lnTo>
                    <a:lnTo>
                      <a:pt x="42" y="18"/>
                    </a:lnTo>
                    <a:lnTo>
                      <a:pt x="50" y="8"/>
                    </a:lnTo>
                    <a:lnTo>
                      <a:pt x="54" y="10"/>
                    </a:lnTo>
                    <a:lnTo>
                      <a:pt x="58" y="10"/>
                    </a:lnTo>
                    <a:lnTo>
                      <a:pt x="58" y="4"/>
                    </a:lnTo>
                    <a:lnTo>
                      <a:pt x="62" y="0"/>
                    </a:lnTo>
                    <a:lnTo>
                      <a:pt x="68" y="6"/>
                    </a:lnTo>
                    <a:lnTo>
                      <a:pt x="72" y="14"/>
                    </a:lnTo>
                    <a:lnTo>
                      <a:pt x="74" y="28"/>
                    </a:lnTo>
                    <a:lnTo>
                      <a:pt x="74" y="42"/>
                    </a:lnTo>
                    <a:lnTo>
                      <a:pt x="66" y="44"/>
                    </a:lnTo>
                    <a:lnTo>
                      <a:pt x="64" y="36"/>
                    </a:lnTo>
                    <a:lnTo>
                      <a:pt x="58" y="42"/>
                    </a:lnTo>
                    <a:lnTo>
                      <a:pt x="54" y="46"/>
                    </a:lnTo>
                    <a:lnTo>
                      <a:pt x="58" y="58"/>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510" name="Freeform 263"/>
              <p:cNvSpPr>
                <a:spLocks/>
              </p:cNvSpPr>
              <p:nvPr/>
            </p:nvSpPr>
            <p:spPr bwMode="gray">
              <a:xfrm>
                <a:off x="7909343" y="4649502"/>
                <a:ext cx="29538" cy="38289"/>
              </a:xfrm>
              <a:custGeom>
                <a:avLst/>
                <a:gdLst>
                  <a:gd name="T0" fmla="*/ 0 w 18"/>
                  <a:gd name="T1" fmla="*/ 4 h 22"/>
                  <a:gd name="T2" fmla="*/ 12 w 18"/>
                  <a:gd name="T3" fmla="*/ 0 h 22"/>
                  <a:gd name="T4" fmla="*/ 18 w 18"/>
                  <a:gd name="T5" fmla="*/ 2 h 22"/>
                  <a:gd name="T6" fmla="*/ 18 w 18"/>
                  <a:gd name="T7" fmla="*/ 16 h 22"/>
                  <a:gd name="T8" fmla="*/ 18 w 18"/>
                  <a:gd name="T9" fmla="*/ 22 h 22"/>
                  <a:gd name="T10" fmla="*/ 10 w 18"/>
                  <a:gd name="T11" fmla="*/ 18 h 22"/>
                  <a:gd name="T12" fmla="*/ 4 w 18"/>
                  <a:gd name="T13" fmla="*/ 12 h 22"/>
                  <a:gd name="T14" fmla="*/ 0 w 18"/>
                  <a:gd name="T15" fmla="*/ 4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2">
                    <a:moveTo>
                      <a:pt x="0" y="4"/>
                    </a:moveTo>
                    <a:lnTo>
                      <a:pt x="12" y="0"/>
                    </a:lnTo>
                    <a:lnTo>
                      <a:pt x="18" y="2"/>
                    </a:lnTo>
                    <a:lnTo>
                      <a:pt x="18" y="16"/>
                    </a:lnTo>
                    <a:lnTo>
                      <a:pt x="18" y="22"/>
                    </a:lnTo>
                    <a:lnTo>
                      <a:pt x="10" y="18"/>
                    </a:lnTo>
                    <a:lnTo>
                      <a:pt x="4" y="12"/>
                    </a:lnTo>
                    <a:lnTo>
                      <a:pt x="0" y="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511" name="Freeform 264"/>
              <p:cNvSpPr>
                <a:spLocks/>
              </p:cNvSpPr>
              <p:nvPr/>
            </p:nvSpPr>
            <p:spPr bwMode="gray">
              <a:xfrm>
                <a:off x="7806940" y="4621847"/>
                <a:ext cx="31509" cy="42544"/>
              </a:xfrm>
              <a:custGeom>
                <a:avLst/>
                <a:gdLst>
                  <a:gd name="T0" fmla="*/ 0 w 20"/>
                  <a:gd name="T1" fmla="*/ 0 h 24"/>
                  <a:gd name="T2" fmla="*/ 10 w 20"/>
                  <a:gd name="T3" fmla="*/ 2 h 24"/>
                  <a:gd name="T4" fmla="*/ 20 w 20"/>
                  <a:gd name="T5" fmla="*/ 10 h 24"/>
                  <a:gd name="T6" fmla="*/ 18 w 20"/>
                  <a:gd name="T7" fmla="*/ 22 h 24"/>
                  <a:gd name="T8" fmla="*/ 12 w 20"/>
                  <a:gd name="T9" fmla="*/ 24 h 24"/>
                  <a:gd name="T10" fmla="*/ 6 w 20"/>
                  <a:gd name="T11" fmla="*/ 10 h 24"/>
                  <a:gd name="T12" fmla="*/ 2 w 20"/>
                  <a:gd name="T13" fmla="*/ 6 h 24"/>
                  <a:gd name="T14" fmla="*/ 0 w 2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4">
                    <a:moveTo>
                      <a:pt x="0" y="0"/>
                    </a:moveTo>
                    <a:lnTo>
                      <a:pt x="10" y="2"/>
                    </a:lnTo>
                    <a:lnTo>
                      <a:pt x="20" y="10"/>
                    </a:lnTo>
                    <a:lnTo>
                      <a:pt x="18" y="22"/>
                    </a:lnTo>
                    <a:lnTo>
                      <a:pt x="12" y="24"/>
                    </a:lnTo>
                    <a:lnTo>
                      <a:pt x="6" y="10"/>
                    </a:lnTo>
                    <a:lnTo>
                      <a:pt x="2" y="6"/>
                    </a:lnTo>
                    <a:lnTo>
                      <a:pt x="0"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512" name="Freeform 265"/>
              <p:cNvSpPr>
                <a:spLocks/>
              </p:cNvSpPr>
              <p:nvPr/>
            </p:nvSpPr>
            <p:spPr bwMode="gray">
              <a:xfrm>
                <a:off x="7848296" y="4675028"/>
                <a:ext cx="35447" cy="34034"/>
              </a:xfrm>
              <a:custGeom>
                <a:avLst/>
                <a:gdLst>
                  <a:gd name="T0" fmla="*/ 0 w 22"/>
                  <a:gd name="T1" fmla="*/ 0 h 20"/>
                  <a:gd name="T2" fmla="*/ 0 w 22"/>
                  <a:gd name="T3" fmla="*/ 10 h 20"/>
                  <a:gd name="T4" fmla="*/ 0 w 22"/>
                  <a:gd name="T5" fmla="*/ 20 h 20"/>
                  <a:gd name="T6" fmla="*/ 6 w 22"/>
                  <a:gd name="T7" fmla="*/ 16 h 20"/>
                  <a:gd name="T8" fmla="*/ 18 w 22"/>
                  <a:gd name="T9" fmla="*/ 8 h 20"/>
                  <a:gd name="T10" fmla="*/ 22 w 22"/>
                  <a:gd name="T11" fmla="*/ 2 h 20"/>
                  <a:gd name="T12" fmla="*/ 14 w 22"/>
                  <a:gd name="T13" fmla="*/ 0 h 20"/>
                  <a:gd name="T14" fmla="*/ 8 w 22"/>
                  <a:gd name="T15" fmla="*/ 2 h 20"/>
                  <a:gd name="T16" fmla="*/ 0 w 22"/>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0">
                    <a:moveTo>
                      <a:pt x="0" y="0"/>
                    </a:moveTo>
                    <a:lnTo>
                      <a:pt x="0" y="10"/>
                    </a:lnTo>
                    <a:lnTo>
                      <a:pt x="0" y="20"/>
                    </a:lnTo>
                    <a:lnTo>
                      <a:pt x="6" y="16"/>
                    </a:lnTo>
                    <a:lnTo>
                      <a:pt x="18" y="8"/>
                    </a:lnTo>
                    <a:lnTo>
                      <a:pt x="22" y="2"/>
                    </a:lnTo>
                    <a:lnTo>
                      <a:pt x="14" y="0"/>
                    </a:lnTo>
                    <a:lnTo>
                      <a:pt x="8" y="2"/>
                    </a:lnTo>
                    <a:lnTo>
                      <a:pt x="0"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513" name="Freeform 266"/>
              <p:cNvSpPr>
                <a:spLocks/>
              </p:cNvSpPr>
              <p:nvPr/>
            </p:nvSpPr>
            <p:spPr bwMode="gray">
              <a:xfrm>
                <a:off x="7858142" y="4694172"/>
                <a:ext cx="37415" cy="48926"/>
              </a:xfrm>
              <a:custGeom>
                <a:avLst/>
                <a:gdLst>
                  <a:gd name="T0" fmla="*/ 0 w 24"/>
                  <a:gd name="T1" fmla="*/ 18 h 28"/>
                  <a:gd name="T2" fmla="*/ 6 w 24"/>
                  <a:gd name="T3" fmla="*/ 26 h 28"/>
                  <a:gd name="T4" fmla="*/ 14 w 24"/>
                  <a:gd name="T5" fmla="*/ 28 h 28"/>
                  <a:gd name="T6" fmla="*/ 14 w 24"/>
                  <a:gd name="T7" fmla="*/ 16 h 28"/>
                  <a:gd name="T8" fmla="*/ 18 w 24"/>
                  <a:gd name="T9" fmla="*/ 12 h 28"/>
                  <a:gd name="T10" fmla="*/ 24 w 24"/>
                  <a:gd name="T11" fmla="*/ 8 h 28"/>
                  <a:gd name="T12" fmla="*/ 22 w 24"/>
                  <a:gd name="T13" fmla="*/ 4 h 28"/>
                  <a:gd name="T14" fmla="*/ 16 w 24"/>
                  <a:gd name="T15" fmla="*/ 0 h 28"/>
                  <a:gd name="T16" fmla="*/ 10 w 24"/>
                  <a:gd name="T17" fmla="*/ 2 h 28"/>
                  <a:gd name="T18" fmla="*/ 8 w 24"/>
                  <a:gd name="T19" fmla="*/ 10 h 28"/>
                  <a:gd name="T20" fmla="*/ 4 w 24"/>
                  <a:gd name="T21" fmla="*/ 16 h 28"/>
                  <a:gd name="T22" fmla="*/ 0 w 24"/>
                  <a:gd name="T23"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28">
                    <a:moveTo>
                      <a:pt x="0" y="18"/>
                    </a:moveTo>
                    <a:lnTo>
                      <a:pt x="6" y="26"/>
                    </a:lnTo>
                    <a:lnTo>
                      <a:pt x="14" y="28"/>
                    </a:lnTo>
                    <a:lnTo>
                      <a:pt x="14" y="16"/>
                    </a:lnTo>
                    <a:lnTo>
                      <a:pt x="18" y="12"/>
                    </a:lnTo>
                    <a:lnTo>
                      <a:pt x="24" y="8"/>
                    </a:lnTo>
                    <a:lnTo>
                      <a:pt x="22" y="4"/>
                    </a:lnTo>
                    <a:lnTo>
                      <a:pt x="16" y="0"/>
                    </a:lnTo>
                    <a:lnTo>
                      <a:pt x="10" y="2"/>
                    </a:lnTo>
                    <a:lnTo>
                      <a:pt x="8" y="10"/>
                    </a:lnTo>
                    <a:lnTo>
                      <a:pt x="4" y="16"/>
                    </a:lnTo>
                    <a:lnTo>
                      <a:pt x="0" y="18"/>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514" name="Freeform 267"/>
              <p:cNvSpPr>
                <a:spLocks/>
              </p:cNvSpPr>
              <p:nvPr/>
            </p:nvSpPr>
            <p:spPr bwMode="gray">
              <a:xfrm>
                <a:off x="7799066" y="4287877"/>
                <a:ext cx="49232" cy="93596"/>
              </a:xfrm>
              <a:custGeom>
                <a:avLst/>
                <a:gdLst>
                  <a:gd name="T0" fmla="*/ 30 w 30"/>
                  <a:gd name="T1" fmla="*/ 4 h 54"/>
                  <a:gd name="T2" fmla="*/ 26 w 30"/>
                  <a:gd name="T3" fmla="*/ 18 h 54"/>
                  <a:gd name="T4" fmla="*/ 22 w 30"/>
                  <a:gd name="T5" fmla="*/ 28 h 54"/>
                  <a:gd name="T6" fmla="*/ 20 w 30"/>
                  <a:gd name="T7" fmla="*/ 36 h 54"/>
                  <a:gd name="T8" fmla="*/ 16 w 30"/>
                  <a:gd name="T9" fmla="*/ 48 h 54"/>
                  <a:gd name="T10" fmla="*/ 10 w 30"/>
                  <a:gd name="T11" fmla="*/ 54 h 54"/>
                  <a:gd name="T12" fmla="*/ 4 w 30"/>
                  <a:gd name="T13" fmla="*/ 42 h 54"/>
                  <a:gd name="T14" fmla="*/ 0 w 30"/>
                  <a:gd name="T15" fmla="*/ 26 h 54"/>
                  <a:gd name="T16" fmla="*/ 8 w 30"/>
                  <a:gd name="T17" fmla="*/ 12 h 54"/>
                  <a:gd name="T18" fmla="*/ 18 w 30"/>
                  <a:gd name="T19" fmla="*/ 4 h 54"/>
                  <a:gd name="T20" fmla="*/ 22 w 30"/>
                  <a:gd name="T21" fmla="*/ 0 h 54"/>
                  <a:gd name="T22" fmla="*/ 30 w 30"/>
                  <a:gd name="T23"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54">
                    <a:moveTo>
                      <a:pt x="30" y="4"/>
                    </a:moveTo>
                    <a:lnTo>
                      <a:pt x="26" y="18"/>
                    </a:lnTo>
                    <a:lnTo>
                      <a:pt x="22" y="28"/>
                    </a:lnTo>
                    <a:lnTo>
                      <a:pt x="20" y="36"/>
                    </a:lnTo>
                    <a:lnTo>
                      <a:pt x="16" y="48"/>
                    </a:lnTo>
                    <a:lnTo>
                      <a:pt x="10" y="54"/>
                    </a:lnTo>
                    <a:lnTo>
                      <a:pt x="4" y="42"/>
                    </a:lnTo>
                    <a:lnTo>
                      <a:pt x="0" y="26"/>
                    </a:lnTo>
                    <a:lnTo>
                      <a:pt x="8" y="12"/>
                    </a:lnTo>
                    <a:lnTo>
                      <a:pt x="18" y="4"/>
                    </a:lnTo>
                    <a:lnTo>
                      <a:pt x="22" y="0"/>
                    </a:lnTo>
                    <a:lnTo>
                      <a:pt x="30" y="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515" name="Freeform 268"/>
              <p:cNvSpPr>
                <a:spLocks/>
              </p:cNvSpPr>
              <p:nvPr/>
            </p:nvSpPr>
            <p:spPr bwMode="gray">
              <a:xfrm>
                <a:off x="7505645" y="4436783"/>
                <a:ext cx="61048" cy="53179"/>
              </a:xfrm>
              <a:custGeom>
                <a:avLst/>
                <a:gdLst>
                  <a:gd name="T0" fmla="*/ 10 w 38"/>
                  <a:gd name="T1" fmla="*/ 6 h 30"/>
                  <a:gd name="T2" fmla="*/ 20 w 38"/>
                  <a:gd name="T3" fmla="*/ 0 h 30"/>
                  <a:gd name="T4" fmla="*/ 30 w 38"/>
                  <a:gd name="T5" fmla="*/ 0 h 30"/>
                  <a:gd name="T6" fmla="*/ 38 w 38"/>
                  <a:gd name="T7" fmla="*/ 2 h 30"/>
                  <a:gd name="T8" fmla="*/ 34 w 38"/>
                  <a:gd name="T9" fmla="*/ 8 h 30"/>
                  <a:gd name="T10" fmla="*/ 30 w 38"/>
                  <a:gd name="T11" fmla="*/ 14 h 30"/>
                  <a:gd name="T12" fmla="*/ 30 w 38"/>
                  <a:gd name="T13" fmla="*/ 24 h 30"/>
                  <a:gd name="T14" fmla="*/ 22 w 38"/>
                  <a:gd name="T15" fmla="*/ 26 h 30"/>
                  <a:gd name="T16" fmla="*/ 16 w 38"/>
                  <a:gd name="T17" fmla="*/ 30 h 30"/>
                  <a:gd name="T18" fmla="*/ 6 w 38"/>
                  <a:gd name="T19" fmla="*/ 28 h 30"/>
                  <a:gd name="T20" fmla="*/ 0 w 38"/>
                  <a:gd name="T21" fmla="*/ 20 h 30"/>
                  <a:gd name="T22" fmla="*/ 0 w 38"/>
                  <a:gd name="T23" fmla="*/ 10 h 30"/>
                  <a:gd name="T24" fmla="*/ 10 w 38"/>
                  <a:gd name="T25"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0">
                    <a:moveTo>
                      <a:pt x="10" y="6"/>
                    </a:moveTo>
                    <a:lnTo>
                      <a:pt x="20" y="0"/>
                    </a:lnTo>
                    <a:lnTo>
                      <a:pt x="30" y="0"/>
                    </a:lnTo>
                    <a:lnTo>
                      <a:pt x="38" y="2"/>
                    </a:lnTo>
                    <a:lnTo>
                      <a:pt x="34" y="8"/>
                    </a:lnTo>
                    <a:lnTo>
                      <a:pt x="30" y="14"/>
                    </a:lnTo>
                    <a:lnTo>
                      <a:pt x="30" y="24"/>
                    </a:lnTo>
                    <a:lnTo>
                      <a:pt x="22" y="26"/>
                    </a:lnTo>
                    <a:lnTo>
                      <a:pt x="16" y="30"/>
                    </a:lnTo>
                    <a:lnTo>
                      <a:pt x="6" y="28"/>
                    </a:lnTo>
                    <a:lnTo>
                      <a:pt x="0" y="20"/>
                    </a:lnTo>
                    <a:lnTo>
                      <a:pt x="0" y="10"/>
                    </a:lnTo>
                    <a:lnTo>
                      <a:pt x="10" y="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516" name="Freeform 269"/>
              <p:cNvSpPr>
                <a:spLocks/>
              </p:cNvSpPr>
              <p:nvPr/>
            </p:nvSpPr>
            <p:spPr bwMode="gray">
              <a:xfrm>
                <a:off x="8305164" y="3649720"/>
                <a:ext cx="149663" cy="136140"/>
              </a:xfrm>
              <a:custGeom>
                <a:avLst/>
                <a:gdLst>
                  <a:gd name="T0" fmla="*/ 30 w 92"/>
                  <a:gd name="T1" fmla="*/ 0 h 78"/>
                  <a:gd name="T2" fmla="*/ 38 w 92"/>
                  <a:gd name="T3" fmla="*/ 6 h 78"/>
                  <a:gd name="T4" fmla="*/ 48 w 92"/>
                  <a:gd name="T5" fmla="*/ 16 h 78"/>
                  <a:gd name="T6" fmla="*/ 66 w 92"/>
                  <a:gd name="T7" fmla="*/ 26 h 78"/>
                  <a:gd name="T8" fmla="*/ 76 w 92"/>
                  <a:gd name="T9" fmla="*/ 30 h 78"/>
                  <a:gd name="T10" fmla="*/ 84 w 92"/>
                  <a:gd name="T11" fmla="*/ 24 h 78"/>
                  <a:gd name="T12" fmla="*/ 90 w 92"/>
                  <a:gd name="T13" fmla="*/ 24 h 78"/>
                  <a:gd name="T14" fmla="*/ 84 w 92"/>
                  <a:gd name="T15" fmla="*/ 30 h 78"/>
                  <a:gd name="T16" fmla="*/ 88 w 92"/>
                  <a:gd name="T17" fmla="*/ 36 h 78"/>
                  <a:gd name="T18" fmla="*/ 92 w 92"/>
                  <a:gd name="T19" fmla="*/ 40 h 78"/>
                  <a:gd name="T20" fmla="*/ 84 w 92"/>
                  <a:gd name="T21" fmla="*/ 46 h 78"/>
                  <a:gd name="T22" fmla="*/ 80 w 92"/>
                  <a:gd name="T23" fmla="*/ 48 h 78"/>
                  <a:gd name="T24" fmla="*/ 74 w 92"/>
                  <a:gd name="T25" fmla="*/ 46 h 78"/>
                  <a:gd name="T26" fmla="*/ 68 w 92"/>
                  <a:gd name="T27" fmla="*/ 48 h 78"/>
                  <a:gd name="T28" fmla="*/ 58 w 92"/>
                  <a:gd name="T29" fmla="*/ 52 h 78"/>
                  <a:gd name="T30" fmla="*/ 52 w 92"/>
                  <a:gd name="T31" fmla="*/ 60 h 78"/>
                  <a:gd name="T32" fmla="*/ 52 w 92"/>
                  <a:gd name="T33" fmla="*/ 66 h 78"/>
                  <a:gd name="T34" fmla="*/ 44 w 92"/>
                  <a:gd name="T35" fmla="*/ 62 h 78"/>
                  <a:gd name="T36" fmla="*/ 36 w 92"/>
                  <a:gd name="T37" fmla="*/ 56 h 78"/>
                  <a:gd name="T38" fmla="*/ 28 w 92"/>
                  <a:gd name="T39" fmla="*/ 54 h 78"/>
                  <a:gd name="T40" fmla="*/ 24 w 92"/>
                  <a:gd name="T41" fmla="*/ 56 h 78"/>
                  <a:gd name="T42" fmla="*/ 22 w 92"/>
                  <a:gd name="T43" fmla="*/ 60 h 78"/>
                  <a:gd name="T44" fmla="*/ 16 w 92"/>
                  <a:gd name="T45" fmla="*/ 56 h 78"/>
                  <a:gd name="T46" fmla="*/ 10 w 92"/>
                  <a:gd name="T47" fmla="*/ 54 h 78"/>
                  <a:gd name="T48" fmla="*/ 8 w 92"/>
                  <a:gd name="T49" fmla="*/ 58 h 78"/>
                  <a:gd name="T50" fmla="*/ 10 w 92"/>
                  <a:gd name="T51" fmla="*/ 64 h 78"/>
                  <a:gd name="T52" fmla="*/ 16 w 92"/>
                  <a:gd name="T53" fmla="*/ 66 h 78"/>
                  <a:gd name="T54" fmla="*/ 14 w 92"/>
                  <a:gd name="T55" fmla="*/ 72 h 78"/>
                  <a:gd name="T56" fmla="*/ 8 w 92"/>
                  <a:gd name="T57" fmla="*/ 74 h 78"/>
                  <a:gd name="T58" fmla="*/ 2 w 92"/>
                  <a:gd name="T59" fmla="*/ 78 h 78"/>
                  <a:gd name="T60" fmla="*/ 2 w 92"/>
                  <a:gd name="T61" fmla="*/ 68 h 78"/>
                  <a:gd name="T62" fmla="*/ 0 w 92"/>
                  <a:gd name="T63" fmla="*/ 60 h 78"/>
                  <a:gd name="T64" fmla="*/ 0 w 92"/>
                  <a:gd name="T65" fmla="*/ 52 h 78"/>
                  <a:gd name="T66" fmla="*/ 6 w 92"/>
                  <a:gd name="T67" fmla="*/ 50 h 78"/>
                  <a:gd name="T68" fmla="*/ 10 w 92"/>
                  <a:gd name="T69" fmla="*/ 44 h 78"/>
                  <a:gd name="T70" fmla="*/ 10 w 92"/>
                  <a:gd name="T71" fmla="*/ 38 h 78"/>
                  <a:gd name="T72" fmla="*/ 16 w 92"/>
                  <a:gd name="T73" fmla="*/ 38 h 78"/>
                  <a:gd name="T74" fmla="*/ 22 w 92"/>
                  <a:gd name="T75" fmla="*/ 42 h 78"/>
                  <a:gd name="T76" fmla="*/ 28 w 92"/>
                  <a:gd name="T77" fmla="*/ 40 h 78"/>
                  <a:gd name="T78" fmla="*/ 30 w 92"/>
                  <a:gd name="T79" fmla="*/ 16 h 78"/>
                  <a:gd name="T80" fmla="*/ 30 w 92"/>
                  <a:gd name="T8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78">
                    <a:moveTo>
                      <a:pt x="30" y="0"/>
                    </a:moveTo>
                    <a:lnTo>
                      <a:pt x="38" y="6"/>
                    </a:lnTo>
                    <a:lnTo>
                      <a:pt x="48" y="16"/>
                    </a:lnTo>
                    <a:lnTo>
                      <a:pt x="66" y="26"/>
                    </a:lnTo>
                    <a:lnTo>
                      <a:pt x="76" y="30"/>
                    </a:lnTo>
                    <a:lnTo>
                      <a:pt x="84" y="24"/>
                    </a:lnTo>
                    <a:lnTo>
                      <a:pt x="90" y="24"/>
                    </a:lnTo>
                    <a:lnTo>
                      <a:pt x="84" y="30"/>
                    </a:lnTo>
                    <a:lnTo>
                      <a:pt x="88" y="36"/>
                    </a:lnTo>
                    <a:lnTo>
                      <a:pt x="92" y="40"/>
                    </a:lnTo>
                    <a:lnTo>
                      <a:pt x="84" y="46"/>
                    </a:lnTo>
                    <a:lnTo>
                      <a:pt x="80" y="48"/>
                    </a:lnTo>
                    <a:lnTo>
                      <a:pt x="74" y="46"/>
                    </a:lnTo>
                    <a:lnTo>
                      <a:pt x="68" y="48"/>
                    </a:lnTo>
                    <a:lnTo>
                      <a:pt x="58" y="52"/>
                    </a:lnTo>
                    <a:lnTo>
                      <a:pt x="52" y="60"/>
                    </a:lnTo>
                    <a:lnTo>
                      <a:pt x="52" y="66"/>
                    </a:lnTo>
                    <a:lnTo>
                      <a:pt x="44" y="62"/>
                    </a:lnTo>
                    <a:lnTo>
                      <a:pt x="36" y="56"/>
                    </a:lnTo>
                    <a:lnTo>
                      <a:pt x="28" y="54"/>
                    </a:lnTo>
                    <a:lnTo>
                      <a:pt x="24" y="56"/>
                    </a:lnTo>
                    <a:lnTo>
                      <a:pt x="22" y="60"/>
                    </a:lnTo>
                    <a:lnTo>
                      <a:pt x="16" y="56"/>
                    </a:lnTo>
                    <a:lnTo>
                      <a:pt x="10" y="54"/>
                    </a:lnTo>
                    <a:lnTo>
                      <a:pt x="8" y="58"/>
                    </a:lnTo>
                    <a:lnTo>
                      <a:pt x="10" y="64"/>
                    </a:lnTo>
                    <a:lnTo>
                      <a:pt x="16" y="66"/>
                    </a:lnTo>
                    <a:lnTo>
                      <a:pt x="14" y="72"/>
                    </a:lnTo>
                    <a:lnTo>
                      <a:pt x="8" y="74"/>
                    </a:lnTo>
                    <a:lnTo>
                      <a:pt x="2" y="78"/>
                    </a:lnTo>
                    <a:lnTo>
                      <a:pt x="2" y="68"/>
                    </a:lnTo>
                    <a:lnTo>
                      <a:pt x="0" y="60"/>
                    </a:lnTo>
                    <a:lnTo>
                      <a:pt x="0" y="52"/>
                    </a:lnTo>
                    <a:lnTo>
                      <a:pt x="6" y="50"/>
                    </a:lnTo>
                    <a:lnTo>
                      <a:pt x="10" y="44"/>
                    </a:lnTo>
                    <a:lnTo>
                      <a:pt x="10" y="38"/>
                    </a:lnTo>
                    <a:lnTo>
                      <a:pt x="16" y="38"/>
                    </a:lnTo>
                    <a:lnTo>
                      <a:pt x="22" y="42"/>
                    </a:lnTo>
                    <a:lnTo>
                      <a:pt x="28" y="40"/>
                    </a:lnTo>
                    <a:lnTo>
                      <a:pt x="30" y="16"/>
                    </a:lnTo>
                    <a:lnTo>
                      <a:pt x="30" y="0"/>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517" name="Freeform 270"/>
              <p:cNvSpPr>
                <a:spLocks/>
              </p:cNvSpPr>
              <p:nvPr/>
            </p:nvSpPr>
            <p:spPr bwMode="gray">
              <a:xfrm>
                <a:off x="8110209" y="4011345"/>
                <a:ext cx="63015" cy="46798"/>
              </a:xfrm>
              <a:custGeom>
                <a:avLst/>
                <a:gdLst>
                  <a:gd name="T0" fmla="*/ 30 w 40"/>
                  <a:gd name="T1" fmla="*/ 16 h 26"/>
                  <a:gd name="T2" fmla="*/ 24 w 40"/>
                  <a:gd name="T3" fmla="*/ 14 h 26"/>
                  <a:gd name="T4" fmla="*/ 18 w 40"/>
                  <a:gd name="T5" fmla="*/ 18 h 26"/>
                  <a:gd name="T6" fmla="*/ 14 w 40"/>
                  <a:gd name="T7" fmla="*/ 26 h 26"/>
                  <a:gd name="T8" fmla="*/ 6 w 40"/>
                  <a:gd name="T9" fmla="*/ 24 h 26"/>
                  <a:gd name="T10" fmla="*/ 6 w 40"/>
                  <a:gd name="T11" fmla="*/ 18 h 26"/>
                  <a:gd name="T12" fmla="*/ 0 w 40"/>
                  <a:gd name="T13" fmla="*/ 14 h 26"/>
                  <a:gd name="T14" fmla="*/ 8 w 40"/>
                  <a:gd name="T15" fmla="*/ 8 h 26"/>
                  <a:gd name="T16" fmla="*/ 16 w 40"/>
                  <a:gd name="T17" fmla="*/ 8 h 26"/>
                  <a:gd name="T18" fmla="*/ 24 w 40"/>
                  <a:gd name="T19" fmla="*/ 6 h 26"/>
                  <a:gd name="T20" fmla="*/ 28 w 40"/>
                  <a:gd name="T21" fmla="*/ 0 h 26"/>
                  <a:gd name="T22" fmla="*/ 36 w 40"/>
                  <a:gd name="T23" fmla="*/ 0 h 26"/>
                  <a:gd name="T24" fmla="*/ 40 w 40"/>
                  <a:gd name="T25" fmla="*/ 6 h 26"/>
                  <a:gd name="T26" fmla="*/ 38 w 40"/>
                  <a:gd name="T27" fmla="*/ 8 h 26"/>
                  <a:gd name="T28" fmla="*/ 34 w 40"/>
                  <a:gd name="T29" fmla="*/ 14 h 26"/>
                  <a:gd name="T30" fmla="*/ 30 w 40"/>
                  <a:gd name="T3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26">
                    <a:moveTo>
                      <a:pt x="30" y="16"/>
                    </a:moveTo>
                    <a:lnTo>
                      <a:pt x="24" y="14"/>
                    </a:lnTo>
                    <a:lnTo>
                      <a:pt x="18" y="18"/>
                    </a:lnTo>
                    <a:lnTo>
                      <a:pt x="14" y="26"/>
                    </a:lnTo>
                    <a:lnTo>
                      <a:pt x="6" y="24"/>
                    </a:lnTo>
                    <a:lnTo>
                      <a:pt x="6" y="18"/>
                    </a:lnTo>
                    <a:lnTo>
                      <a:pt x="0" y="14"/>
                    </a:lnTo>
                    <a:lnTo>
                      <a:pt x="8" y="8"/>
                    </a:lnTo>
                    <a:lnTo>
                      <a:pt x="16" y="8"/>
                    </a:lnTo>
                    <a:lnTo>
                      <a:pt x="24" y="6"/>
                    </a:lnTo>
                    <a:lnTo>
                      <a:pt x="28" y="0"/>
                    </a:lnTo>
                    <a:lnTo>
                      <a:pt x="36" y="0"/>
                    </a:lnTo>
                    <a:lnTo>
                      <a:pt x="40" y="6"/>
                    </a:lnTo>
                    <a:lnTo>
                      <a:pt x="38" y="8"/>
                    </a:lnTo>
                    <a:lnTo>
                      <a:pt x="34" y="14"/>
                    </a:lnTo>
                    <a:lnTo>
                      <a:pt x="30" y="16"/>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518" name="Freeform 271"/>
              <p:cNvSpPr>
                <a:spLocks/>
              </p:cNvSpPr>
              <p:nvPr/>
            </p:nvSpPr>
            <p:spPr bwMode="gray">
              <a:xfrm>
                <a:off x="8041285" y="4021979"/>
                <a:ext cx="61048" cy="87215"/>
              </a:xfrm>
              <a:custGeom>
                <a:avLst/>
                <a:gdLst>
                  <a:gd name="T0" fmla="*/ 4 w 38"/>
                  <a:gd name="T1" fmla="*/ 12 h 50"/>
                  <a:gd name="T2" fmla="*/ 10 w 38"/>
                  <a:gd name="T3" fmla="*/ 8 h 50"/>
                  <a:gd name="T4" fmla="*/ 16 w 38"/>
                  <a:gd name="T5" fmla="*/ 0 h 50"/>
                  <a:gd name="T6" fmla="*/ 24 w 38"/>
                  <a:gd name="T7" fmla="*/ 0 h 50"/>
                  <a:gd name="T8" fmla="*/ 28 w 38"/>
                  <a:gd name="T9" fmla="*/ 6 h 50"/>
                  <a:gd name="T10" fmla="*/ 34 w 38"/>
                  <a:gd name="T11" fmla="*/ 10 h 50"/>
                  <a:gd name="T12" fmla="*/ 38 w 38"/>
                  <a:gd name="T13" fmla="*/ 16 h 50"/>
                  <a:gd name="T14" fmla="*/ 36 w 38"/>
                  <a:gd name="T15" fmla="*/ 24 h 50"/>
                  <a:gd name="T16" fmla="*/ 32 w 38"/>
                  <a:gd name="T17" fmla="*/ 26 h 50"/>
                  <a:gd name="T18" fmla="*/ 30 w 38"/>
                  <a:gd name="T19" fmla="*/ 32 h 50"/>
                  <a:gd name="T20" fmla="*/ 30 w 38"/>
                  <a:gd name="T21" fmla="*/ 40 h 50"/>
                  <a:gd name="T22" fmla="*/ 26 w 38"/>
                  <a:gd name="T23" fmla="*/ 50 h 50"/>
                  <a:gd name="T24" fmla="*/ 18 w 38"/>
                  <a:gd name="T25" fmla="*/ 48 h 50"/>
                  <a:gd name="T26" fmla="*/ 18 w 38"/>
                  <a:gd name="T27" fmla="*/ 44 h 50"/>
                  <a:gd name="T28" fmla="*/ 20 w 38"/>
                  <a:gd name="T29" fmla="*/ 36 h 50"/>
                  <a:gd name="T30" fmla="*/ 12 w 38"/>
                  <a:gd name="T31" fmla="*/ 36 h 50"/>
                  <a:gd name="T32" fmla="*/ 14 w 38"/>
                  <a:gd name="T33" fmla="*/ 30 h 50"/>
                  <a:gd name="T34" fmla="*/ 18 w 38"/>
                  <a:gd name="T35" fmla="*/ 24 h 50"/>
                  <a:gd name="T36" fmla="*/ 18 w 38"/>
                  <a:gd name="T37" fmla="*/ 20 h 50"/>
                  <a:gd name="T38" fmla="*/ 16 w 38"/>
                  <a:gd name="T39" fmla="*/ 14 h 50"/>
                  <a:gd name="T40" fmla="*/ 8 w 38"/>
                  <a:gd name="T41" fmla="*/ 16 h 50"/>
                  <a:gd name="T42" fmla="*/ 0 w 38"/>
                  <a:gd name="T43" fmla="*/ 18 h 50"/>
                  <a:gd name="T44" fmla="*/ 4 w 38"/>
                  <a:gd name="T45"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50">
                    <a:moveTo>
                      <a:pt x="4" y="12"/>
                    </a:moveTo>
                    <a:lnTo>
                      <a:pt x="10" y="8"/>
                    </a:lnTo>
                    <a:lnTo>
                      <a:pt x="16" y="0"/>
                    </a:lnTo>
                    <a:lnTo>
                      <a:pt x="24" y="0"/>
                    </a:lnTo>
                    <a:lnTo>
                      <a:pt x="28" y="6"/>
                    </a:lnTo>
                    <a:lnTo>
                      <a:pt x="34" y="10"/>
                    </a:lnTo>
                    <a:lnTo>
                      <a:pt x="38" y="16"/>
                    </a:lnTo>
                    <a:lnTo>
                      <a:pt x="36" y="24"/>
                    </a:lnTo>
                    <a:lnTo>
                      <a:pt x="32" y="26"/>
                    </a:lnTo>
                    <a:lnTo>
                      <a:pt x="30" y="32"/>
                    </a:lnTo>
                    <a:lnTo>
                      <a:pt x="30" y="40"/>
                    </a:lnTo>
                    <a:lnTo>
                      <a:pt x="26" y="50"/>
                    </a:lnTo>
                    <a:lnTo>
                      <a:pt x="18" y="48"/>
                    </a:lnTo>
                    <a:lnTo>
                      <a:pt x="18" y="44"/>
                    </a:lnTo>
                    <a:lnTo>
                      <a:pt x="20" y="36"/>
                    </a:lnTo>
                    <a:lnTo>
                      <a:pt x="12" y="36"/>
                    </a:lnTo>
                    <a:lnTo>
                      <a:pt x="14" y="30"/>
                    </a:lnTo>
                    <a:lnTo>
                      <a:pt x="18" y="24"/>
                    </a:lnTo>
                    <a:lnTo>
                      <a:pt x="18" y="20"/>
                    </a:lnTo>
                    <a:lnTo>
                      <a:pt x="16" y="14"/>
                    </a:lnTo>
                    <a:lnTo>
                      <a:pt x="8" y="16"/>
                    </a:lnTo>
                    <a:lnTo>
                      <a:pt x="0" y="18"/>
                    </a:lnTo>
                    <a:lnTo>
                      <a:pt x="4" y="12"/>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519" name="Freeform 272"/>
              <p:cNvSpPr>
                <a:spLocks/>
              </p:cNvSpPr>
              <p:nvPr/>
            </p:nvSpPr>
            <p:spPr bwMode="gray">
              <a:xfrm>
                <a:off x="8080669" y="3779479"/>
                <a:ext cx="279634" cy="257390"/>
              </a:xfrm>
              <a:custGeom>
                <a:avLst/>
                <a:gdLst>
                  <a:gd name="T0" fmla="*/ 12 w 174"/>
                  <a:gd name="T1" fmla="*/ 128 h 148"/>
                  <a:gd name="T2" fmla="*/ 32 w 174"/>
                  <a:gd name="T3" fmla="*/ 112 h 148"/>
                  <a:gd name="T4" fmla="*/ 60 w 174"/>
                  <a:gd name="T5" fmla="*/ 110 h 148"/>
                  <a:gd name="T6" fmla="*/ 80 w 174"/>
                  <a:gd name="T7" fmla="*/ 100 h 148"/>
                  <a:gd name="T8" fmla="*/ 92 w 174"/>
                  <a:gd name="T9" fmla="*/ 82 h 148"/>
                  <a:gd name="T10" fmla="*/ 100 w 174"/>
                  <a:gd name="T11" fmla="*/ 80 h 148"/>
                  <a:gd name="T12" fmla="*/ 110 w 174"/>
                  <a:gd name="T13" fmla="*/ 82 h 148"/>
                  <a:gd name="T14" fmla="*/ 140 w 174"/>
                  <a:gd name="T15" fmla="*/ 52 h 148"/>
                  <a:gd name="T16" fmla="*/ 144 w 174"/>
                  <a:gd name="T17" fmla="*/ 30 h 148"/>
                  <a:gd name="T18" fmla="*/ 146 w 174"/>
                  <a:gd name="T19" fmla="*/ 10 h 148"/>
                  <a:gd name="T20" fmla="*/ 160 w 174"/>
                  <a:gd name="T21" fmla="*/ 12 h 148"/>
                  <a:gd name="T22" fmla="*/ 158 w 174"/>
                  <a:gd name="T23" fmla="*/ 2 h 148"/>
                  <a:gd name="T24" fmla="*/ 166 w 174"/>
                  <a:gd name="T25" fmla="*/ 10 h 148"/>
                  <a:gd name="T26" fmla="*/ 172 w 174"/>
                  <a:gd name="T27" fmla="*/ 28 h 148"/>
                  <a:gd name="T28" fmla="*/ 168 w 174"/>
                  <a:gd name="T29" fmla="*/ 48 h 148"/>
                  <a:gd name="T30" fmla="*/ 158 w 174"/>
                  <a:gd name="T31" fmla="*/ 66 h 148"/>
                  <a:gd name="T32" fmla="*/ 154 w 174"/>
                  <a:gd name="T33" fmla="*/ 86 h 148"/>
                  <a:gd name="T34" fmla="*/ 152 w 174"/>
                  <a:gd name="T35" fmla="*/ 98 h 148"/>
                  <a:gd name="T36" fmla="*/ 152 w 174"/>
                  <a:gd name="T37" fmla="*/ 108 h 148"/>
                  <a:gd name="T38" fmla="*/ 148 w 174"/>
                  <a:gd name="T39" fmla="*/ 118 h 148"/>
                  <a:gd name="T40" fmla="*/ 138 w 174"/>
                  <a:gd name="T41" fmla="*/ 116 h 148"/>
                  <a:gd name="T42" fmla="*/ 126 w 174"/>
                  <a:gd name="T43" fmla="*/ 116 h 148"/>
                  <a:gd name="T44" fmla="*/ 126 w 174"/>
                  <a:gd name="T45" fmla="*/ 128 h 148"/>
                  <a:gd name="T46" fmla="*/ 116 w 174"/>
                  <a:gd name="T47" fmla="*/ 126 h 148"/>
                  <a:gd name="T48" fmla="*/ 102 w 174"/>
                  <a:gd name="T49" fmla="*/ 126 h 148"/>
                  <a:gd name="T50" fmla="*/ 90 w 174"/>
                  <a:gd name="T51" fmla="*/ 122 h 148"/>
                  <a:gd name="T52" fmla="*/ 92 w 174"/>
                  <a:gd name="T53" fmla="*/ 132 h 148"/>
                  <a:gd name="T54" fmla="*/ 80 w 174"/>
                  <a:gd name="T55" fmla="*/ 144 h 148"/>
                  <a:gd name="T56" fmla="*/ 68 w 174"/>
                  <a:gd name="T57" fmla="*/ 140 h 148"/>
                  <a:gd name="T58" fmla="*/ 70 w 174"/>
                  <a:gd name="T59" fmla="*/ 130 h 148"/>
                  <a:gd name="T60" fmla="*/ 56 w 174"/>
                  <a:gd name="T61" fmla="*/ 124 h 148"/>
                  <a:gd name="T62" fmla="*/ 38 w 174"/>
                  <a:gd name="T63" fmla="*/ 130 h 148"/>
                  <a:gd name="T64" fmla="*/ 18 w 174"/>
                  <a:gd name="T65" fmla="*/ 134 h 148"/>
                  <a:gd name="T66" fmla="*/ 2 w 174"/>
                  <a:gd name="T67"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 h="148">
                    <a:moveTo>
                      <a:pt x="0" y="134"/>
                    </a:moveTo>
                    <a:lnTo>
                      <a:pt x="12" y="128"/>
                    </a:lnTo>
                    <a:lnTo>
                      <a:pt x="26" y="118"/>
                    </a:lnTo>
                    <a:lnTo>
                      <a:pt x="32" y="112"/>
                    </a:lnTo>
                    <a:lnTo>
                      <a:pt x="44" y="110"/>
                    </a:lnTo>
                    <a:lnTo>
                      <a:pt x="60" y="110"/>
                    </a:lnTo>
                    <a:lnTo>
                      <a:pt x="76" y="110"/>
                    </a:lnTo>
                    <a:lnTo>
                      <a:pt x="80" y="100"/>
                    </a:lnTo>
                    <a:lnTo>
                      <a:pt x="88" y="90"/>
                    </a:lnTo>
                    <a:lnTo>
                      <a:pt x="92" y="82"/>
                    </a:lnTo>
                    <a:lnTo>
                      <a:pt x="98" y="74"/>
                    </a:lnTo>
                    <a:lnTo>
                      <a:pt x="100" y="80"/>
                    </a:lnTo>
                    <a:lnTo>
                      <a:pt x="100" y="86"/>
                    </a:lnTo>
                    <a:lnTo>
                      <a:pt x="110" y="82"/>
                    </a:lnTo>
                    <a:lnTo>
                      <a:pt x="126" y="72"/>
                    </a:lnTo>
                    <a:lnTo>
                      <a:pt x="140" y="52"/>
                    </a:lnTo>
                    <a:lnTo>
                      <a:pt x="146" y="36"/>
                    </a:lnTo>
                    <a:lnTo>
                      <a:pt x="144" y="30"/>
                    </a:lnTo>
                    <a:lnTo>
                      <a:pt x="142" y="18"/>
                    </a:lnTo>
                    <a:lnTo>
                      <a:pt x="146" y="10"/>
                    </a:lnTo>
                    <a:lnTo>
                      <a:pt x="150" y="8"/>
                    </a:lnTo>
                    <a:lnTo>
                      <a:pt x="160" y="12"/>
                    </a:lnTo>
                    <a:lnTo>
                      <a:pt x="162" y="6"/>
                    </a:lnTo>
                    <a:lnTo>
                      <a:pt x="158" y="2"/>
                    </a:lnTo>
                    <a:lnTo>
                      <a:pt x="164" y="0"/>
                    </a:lnTo>
                    <a:lnTo>
                      <a:pt x="166" y="10"/>
                    </a:lnTo>
                    <a:lnTo>
                      <a:pt x="166" y="18"/>
                    </a:lnTo>
                    <a:lnTo>
                      <a:pt x="172" y="28"/>
                    </a:lnTo>
                    <a:lnTo>
                      <a:pt x="174" y="36"/>
                    </a:lnTo>
                    <a:lnTo>
                      <a:pt x="168" y="48"/>
                    </a:lnTo>
                    <a:lnTo>
                      <a:pt x="160" y="58"/>
                    </a:lnTo>
                    <a:lnTo>
                      <a:pt x="158" y="66"/>
                    </a:lnTo>
                    <a:lnTo>
                      <a:pt x="158" y="80"/>
                    </a:lnTo>
                    <a:lnTo>
                      <a:pt x="154" y="86"/>
                    </a:lnTo>
                    <a:lnTo>
                      <a:pt x="152" y="96"/>
                    </a:lnTo>
                    <a:lnTo>
                      <a:pt x="152" y="98"/>
                    </a:lnTo>
                    <a:lnTo>
                      <a:pt x="152" y="102"/>
                    </a:lnTo>
                    <a:lnTo>
                      <a:pt x="152" y="108"/>
                    </a:lnTo>
                    <a:lnTo>
                      <a:pt x="152" y="110"/>
                    </a:lnTo>
                    <a:lnTo>
                      <a:pt x="148" y="118"/>
                    </a:lnTo>
                    <a:lnTo>
                      <a:pt x="142" y="122"/>
                    </a:lnTo>
                    <a:lnTo>
                      <a:pt x="138" y="116"/>
                    </a:lnTo>
                    <a:lnTo>
                      <a:pt x="132" y="114"/>
                    </a:lnTo>
                    <a:lnTo>
                      <a:pt x="126" y="116"/>
                    </a:lnTo>
                    <a:lnTo>
                      <a:pt x="128" y="124"/>
                    </a:lnTo>
                    <a:lnTo>
                      <a:pt x="126" y="128"/>
                    </a:lnTo>
                    <a:lnTo>
                      <a:pt x="118" y="122"/>
                    </a:lnTo>
                    <a:lnTo>
                      <a:pt x="116" y="126"/>
                    </a:lnTo>
                    <a:lnTo>
                      <a:pt x="110" y="126"/>
                    </a:lnTo>
                    <a:lnTo>
                      <a:pt x="102" y="126"/>
                    </a:lnTo>
                    <a:lnTo>
                      <a:pt x="92" y="126"/>
                    </a:lnTo>
                    <a:lnTo>
                      <a:pt x="90" y="122"/>
                    </a:lnTo>
                    <a:lnTo>
                      <a:pt x="88" y="126"/>
                    </a:lnTo>
                    <a:lnTo>
                      <a:pt x="92" y="132"/>
                    </a:lnTo>
                    <a:lnTo>
                      <a:pt x="84" y="136"/>
                    </a:lnTo>
                    <a:lnTo>
                      <a:pt x="80" y="144"/>
                    </a:lnTo>
                    <a:lnTo>
                      <a:pt x="74" y="148"/>
                    </a:lnTo>
                    <a:lnTo>
                      <a:pt x="68" y="140"/>
                    </a:lnTo>
                    <a:lnTo>
                      <a:pt x="62" y="136"/>
                    </a:lnTo>
                    <a:lnTo>
                      <a:pt x="70" y="130"/>
                    </a:lnTo>
                    <a:lnTo>
                      <a:pt x="72" y="124"/>
                    </a:lnTo>
                    <a:lnTo>
                      <a:pt x="56" y="124"/>
                    </a:lnTo>
                    <a:lnTo>
                      <a:pt x="50" y="128"/>
                    </a:lnTo>
                    <a:lnTo>
                      <a:pt x="38" y="130"/>
                    </a:lnTo>
                    <a:lnTo>
                      <a:pt x="28" y="134"/>
                    </a:lnTo>
                    <a:lnTo>
                      <a:pt x="18" y="134"/>
                    </a:lnTo>
                    <a:lnTo>
                      <a:pt x="10" y="140"/>
                    </a:lnTo>
                    <a:lnTo>
                      <a:pt x="2" y="138"/>
                    </a:lnTo>
                    <a:lnTo>
                      <a:pt x="0" y="13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520" name="Freeform 273"/>
              <p:cNvSpPr>
                <a:spLocks/>
              </p:cNvSpPr>
              <p:nvPr/>
            </p:nvSpPr>
            <p:spPr bwMode="gray">
              <a:xfrm>
                <a:off x="7960545" y="3879457"/>
                <a:ext cx="80739" cy="125503"/>
              </a:xfrm>
              <a:custGeom>
                <a:avLst/>
                <a:gdLst>
                  <a:gd name="T0" fmla="*/ 2 w 50"/>
                  <a:gd name="T1" fmla="*/ 32 h 72"/>
                  <a:gd name="T2" fmla="*/ 2 w 50"/>
                  <a:gd name="T3" fmla="*/ 28 h 72"/>
                  <a:gd name="T4" fmla="*/ 8 w 50"/>
                  <a:gd name="T5" fmla="*/ 30 h 72"/>
                  <a:gd name="T6" fmla="*/ 12 w 50"/>
                  <a:gd name="T7" fmla="*/ 28 h 72"/>
                  <a:gd name="T8" fmla="*/ 10 w 50"/>
                  <a:gd name="T9" fmla="*/ 22 h 72"/>
                  <a:gd name="T10" fmla="*/ 6 w 50"/>
                  <a:gd name="T11" fmla="*/ 20 h 72"/>
                  <a:gd name="T12" fmla="*/ 10 w 50"/>
                  <a:gd name="T13" fmla="*/ 6 h 72"/>
                  <a:gd name="T14" fmla="*/ 20 w 50"/>
                  <a:gd name="T15" fmla="*/ 2 h 72"/>
                  <a:gd name="T16" fmla="*/ 30 w 50"/>
                  <a:gd name="T17" fmla="*/ 0 h 72"/>
                  <a:gd name="T18" fmla="*/ 38 w 50"/>
                  <a:gd name="T19" fmla="*/ 8 h 72"/>
                  <a:gd name="T20" fmla="*/ 44 w 50"/>
                  <a:gd name="T21" fmla="*/ 18 h 72"/>
                  <a:gd name="T22" fmla="*/ 48 w 50"/>
                  <a:gd name="T23" fmla="*/ 30 h 72"/>
                  <a:gd name="T24" fmla="*/ 50 w 50"/>
                  <a:gd name="T25" fmla="*/ 40 h 72"/>
                  <a:gd name="T26" fmla="*/ 48 w 50"/>
                  <a:gd name="T27" fmla="*/ 54 h 72"/>
                  <a:gd name="T28" fmla="*/ 50 w 50"/>
                  <a:gd name="T29" fmla="*/ 54 h 72"/>
                  <a:gd name="T30" fmla="*/ 50 w 50"/>
                  <a:gd name="T31" fmla="*/ 56 h 72"/>
                  <a:gd name="T32" fmla="*/ 46 w 50"/>
                  <a:gd name="T33" fmla="*/ 58 h 72"/>
                  <a:gd name="T34" fmla="*/ 38 w 50"/>
                  <a:gd name="T35" fmla="*/ 62 h 72"/>
                  <a:gd name="T36" fmla="*/ 34 w 50"/>
                  <a:gd name="T37" fmla="*/ 64 h 72"/>
                  <a:gd name="T38" fmla="*/ 28 w 50"/>
                  <a:gd name="T39" fmla="*/ 60 h 72"/>
                  <a:gd name="T40" fmla="*/ 24 w 50"/>
                  <a:gd name="T41" fmla="*/ 64 h 72"/>
                  <a:gd name="T42" fmla="*/ 16 w 50"/>
                  <a:gd name="T43" fmla="*/ 70 h 72"/>
                  <a:gd name="T44" fmla="*/ 12 w 50"/>
                  <a:gd name="T45" fmla="*/ 68 h 72"/>
                  <a:gd name="T46" fmla="*/ 2 w 50"/>
                  <a:gd name="T47" fmla="*/ 72 h 72"/>
                  <a:gd name="T48" fmla="*/ 0 w 50"/>
                  <a:gd name="T49" fmla="*/ 66 h 72"/>
                  <a:gd name="T50" fmla="*/ 2 w 50"/>
                  <a:gd name="T51" fmla="*/ 58 h 72"/>
                  <a:gd name="T52" fmla="*/ 2 w 50"/>
                  <a:gd name="T53" fmla="*/ 48 h 72"/>
                  <a:gd name="T54" fmla="*/ 6 w 50"/>
                  <a:gd name="T55" fmla="*/ 46 h 72"/>
                  <a:gd name="T56" fmla="*/ 6 w 50"/>
                  <a:gd name="T57" fmla="*/ 38 h 72"/>
                  <a:gd name="T58" fmla="*/ 2 w 50"/>
                  <a:gd name="T59"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72">
                    <a:moveTo>
                      <a:pt x="2" y="32"/>
                    </a:moveTo>
                    <a:lnTo>
                      <a:pt x="2" y="28"/>
                    </a:lnTo>
                    <a:lnTo>
                      <a:pt x="8" y="30"/>
                    </a:lnTo>
                    <a:lnTo>
                      <a:pt x="12" y="28"/>
                    </a:lnTo>
                    <a:lnTo>
                      <a:pt x="10" y="22"/>
                    </a:lnTo>
                    <a:lnTo>
                      <a:pt x="6" y="20"/>
                    </a:lnTo>
                    <a:lnTo>
                      <a:pt x="10" y="6"/>
                    </a:lnTo>
                    <a:lnTo>
                      <a:pt x="20" y="2"/>
                    </a:lnTo>
                    <a:lnTo>
                      <a:pt x="30" y="0"/>
                    </a:lnTo>
                    <a:lnTo>
                      <a:pt x="38" y="8"/>
                    </a:lnTo>
                    <a:lnTo>
                      <a:pt x="44" y="18"/>
                    </a:lnTo>
                    <a:lnTo>
                      <a:pt x="48" y="30"/>
                    </a:lnTo>
                    <a:lnTo>
                      <a:pt x="50" y="40"/>
                    </a:lnTo>
                    <a:lnTo>
                      <a:pt x="48" y="54"/>
                    </a:lnTo>
                    <a:lnTo>
                      <a:pt x="50" y="54"/>
                    </a:lnTo>
                    <a:lnTo>
                      <a:pt x="50" y="56"/>
                    </a:lnTo>
                    <a:lnTo>
                      <a:pt x="46" y="58"/>
                    </a:lnTo>
                    <a:lnTo>
                      <a:pt x="38" y="62"/>
                    </a:lnTo>
                    <a:lnTo>
                      <a:pt x="34" y="64"/>
                    </a:lnTo>
                    <a:lnTo>
                      <a:pt x="28" y="60"/>
                    </a:lnTo>
                    <a:lnTo>
                      <a:pt x="24" y="64"/>
                    </a:lnTo>
                    <a:lnTo>
                      <a:pt x="16" y="70"/>
                    </a:lnTo>
                    <a:lnTo>
                      <a:pt x="12" y="68"/>
                    </a:lnTo>
                    <a:lnTo>
                      <a:pt x="2" y="72"/>
                    </a:lnTo>
                    <a:lnTo>
                      <a:pt x="0" y="66"/>
                    </a:lnTo>
                    <a:lnTo>
                      <a:pt x="2" y="58"/>
                    </a:lnTo>
                    <a:lnTo>
                      <a:pt x="2" y="48"/>
                    </a:lnTo>
                    <a:lnTo>
                      <a:pt x="6" y="46"/>
                    </a:lnTo>
                    <a:lnTo>
                      <a:pt x="6" y="38"/>
                    </a:lnTo>
                    <a:lnTo>
                      <a:pt x="2" y="32"/>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521" name="Freeform 274"/>
              <p:cNvSpPr>
                <a:spLocks/>
              </p:cNvSpPr>
              <p:nvPr/>
            </p:nvSpPr>
            <p:spPr bwMode="gray">
              <a:xfrm>
                <a:off x="7913281" y="3732681"/>
                <a:ext cx="157542" cy="168049"/>
              </a:xfrm>
              <a:custGeom>
                <a:avLst/>
                <a:gdLst>
                  <a:gd name="T0" fmla="*/ 24 w 98"/>
                  <a:gd name="T1" fmla="*/ 92 h 96"/>
                  <a:gd name="T2" fmla="*/ 12 w 98"/>
                  <a:gd name="T3" fmla="*/ 94 h 96"/>
                  <a:gd name="T4" fmla="*/ 8 w 98"/>
                  <a:gd name="T5" fmla="*/ 88 h 96"/>
                  <a:gd name="T6" fmla="*/ 12 w 98"/>
                  <a:gd name="T7" fmla="*/ 80 h 96"/>
                  <a:gd name="T8" fmla="*/ 12 w 98"/>
                  <a:gd name="T9" fmla="*/ 70 h 96"/>
                  <a:gd name="T10" fmla="*/ 16 w 98"/>
                  <a:gd name="T11" fmla="*/ 60 h 96"/>
                  <a:gd name="T12" fmla="*/ 6 w 98"/>
                  <a:gd name="T13" fmla="*/ 60 h 96"/>
                  <a:gd name="T14" fmla="*/ 0 w 98"/>
                  <a:gd name="T15" fmla="*/ 56 h 96"/>
                  <a:gd name="T16" fmla="*/ 6 w 98"/>
                  <a:gd name="T17" fmla="*/ 48 h 96"/>
                  <a:gd name="T18" fmla="*/ 22 w 98"/>
                  <a:gd name="T19" fmla="*/ 38 h 96"/>
                  <a:gd name="T20" fmla="*/ 28 w 98"/>
                  <a:gd name="T21" fmla="*/ 32 h 96"/>
                  <a:gd name="T22" fmla="*/ 36 w 98"/>
                  <a:gd name="T23" fmla="*/ 24 h 96"/>
                  <a:gd name="T24" fmla="*/ 40 w 98"/>
                  <a:gd name="T25" fmla="*/ 22 h 96"/>
                  <a:gd name="T26" fmla="*/ 50 w 98"/>
                  <a:gd name="T27" fmla="*/ 26 h 96"/>
                  <a:gd name="T28" fmla="*/ 60 w 98"/>
                  <a:gd name="T29" fmla="*/ 24 h 96"/>
                  <a:gd name="T30" fmla="*/ 62 w 98"/>
                  <a:gd name="T31" fmla="*/ 16 h 96"/>
                  <a:gd name="T32" fmla="*/ 72 w 98"/>
                  <a:gd name="T33" fmla="*/ 16 h 96"/>
                  <a:gd name="T34" fmla="*/ 80 w 98"/>
                  <a:gd name="T35" fmla="*/ 10 h 96"/>
                  <a:gd name="T36" fmla="*/ 82 w 98"/>
                  <a:gd name="T37" fmla="*/ 4 h 96"/>
                  <a:gd name="T38" fmla="*/ 88 w 98"/>
                  <a:gd name="T39" fmla="*/ 0 h 96"/>
                  <a:gd name="T40" fmla="*/ 98 w 98"/>
                  <a:gd name="T41" fmla="*/ 8 h 96"/>
                  <a:gd name="T42" fmla="*/ 92 w 98"/>
                  <a:gd name="T43" fmla="*/ 12 h 96"/>
                  <a:gd name="T44" fmla="*/ 84 w 98"/>
                  <a:gd name="T45" fmla="*/ 18 h 96"/>
                  <a:gd name="T46" fmla="*/ 80 w 98"/>
                  <a:gd name="T47" fmla="*/ 28 h 96"/>
                  <a:gd name="T48" fmla="*/ 78 w 98"/>
                  <a:gd name="T49" fmla="*/ 38 h 96"/>
                  <a:gd name="T50" fmla="*/ 76 w 98"/>
                  <a:gd name="T51" fmla="*/ 42 h 96"/>
                  <a:gd name="T52" fmla="*/ 68 w 98"/>
                  <a:gd name="T53" fmla="*/ 46 h 96"/>
                  <a:gd name="T54" fmla="*/ 52 w 98"/>
                  <a:gd name="T55" fmla="*/ 52 h 96"/>
                  <a:gd name="T56" fmla="*/ 48 w 98"/>
                  <a:gd name="T57" fmla="*/ 58 h 96"/>
                  <a:gd name="T58" fmla="*/ 48 w 98"/>
                  <a:gd name="T59" fmla="*/ 66 h 96"/>
                  <a:gd name="T60" fmla="*/ 52 w 98"/>
                  <a:gd name="T61" fmla="*/ 76 h 96"/>
                  <a:gd name="T62" fmla="*/ 56 w 98"/>
                  <a:gd name="T63" fmla="*/ 80 h 96"/>
                  <a:gd name="T64" fmla="*/ 60 w 98"/>
                  <a:gd name="T65" fmla="*/ 84 h 96"/>
                  <a:gd name="T66" fmla="*/ 50 w 98"/>
                  <a:gd name="T67" fmla="*/ 86 h 96"/>
                  <a:gd name="T68" fmla="*/ 40 w 98"/>
                  <a:gd name="T69" fmla="*/ 90 h 96"/>
                  <a:gd name="T70" fmla="*/ 36 w 98"/>
                  <a:gd name="T71" fmla="*/ 96 h 96"/>
                  <a:gd name="T72" fmla="*/ 24 w 98"/>
                  <a:gd name="T73"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 h="96">
                    <a:moveTo>
                      <a:pt x="24" y="92"/>
                    </a:moveTo>
                    <a:lnTo>
                      <a:pt x="12" y="94"/>
                    </a:lnTo>
                    <a:lnTo>
                      <a:pt x="8" y="88"/>
                    </a:lnTo>
                    <a:lnTo>
                      <a:pt x="12" y="80"/>
                    </a:lnTo>
                    <a:lnTo>
                      <a:pt x="12" y="70"/>
                    </a:lnTo>
                    <a:lnTo>
                      <a:pt x="16" y="60"/>
                    </a:lnTo>
                    <a:lnTo>
                      <a:pt x="6" y="60"/>
                    </a:lnTo>
                    <a:lnTo>
                      <a:pt x="0" y="56"/>
                    </a:lnTo>
                    <a:lnTo>
                      <a:pt x="6" y="48"/>
                    </a:lnTo>
                    <a:lnTo>
                      <a:pt x="22" y="38"/>
                    </a:lnTo>
                    <a:lnTo>
                      <a:pt x="28" y="32"/>
                    </a:lnTo>
                    <a:lnTo>
                      <a:pt x="36" y="24"/>
                    </a:lnTo>
                    <a:lnTo>
                      <a:pt x="40" y="22"/>
                    </a:lnTo>
                    <a:lnTo>
                      <a:pt x="50" y="26"/>
                    </a:lnTo>
                    <a:lnTo>
                      <a:pt x="60" y="24"/>
                    </a:lnTo>
                    <a:lnTo>
                      <a:pt x="62" y="16"/>
                    </a:lnTo>
                    <a:lnTo>
                      <a:pt x="72" y="16"/>
                    </a:lnTo>
                    <a:lnTo>
                      <a:pt x="80" y="10"/>
                    </a:lnTo>
                    <a:lnTo>
                      <a:pt x="82" y="4"/>
                    </a:lnTo>
                    <a:lnTo>
                      <a:pt x="88" y="0"/>
                    </a:lnTo>
                    <a:lnTo>
                      <a:pt x="98" y="8"/>
                    </a:lnTo>
                    <a:lnTo>
                      <a:pt x="92" y="12"/>
                    </a:lnTo>
                    <a:lnTo>
                      <a:pt x="84" y="18"/>
                    </a:lnTo>
                    <a:lnTo>
                      <a:pt x="80" y="28"/>
                    </a:lnTo>
                    <a:lnTo>
                      <a:pt x="78" y="38"/>
                    </a:lnTo>
                    <a:lnTo>
                      <a:pt x="76" y="42"/>
                    </a:lnTo>
                    <a:lnTo>
                      <a:pt x="68" y="46"/>
                    </a:lnTo>
                    <a:lnTo>
                      <a:pt x="52" y="52"/>
                    </a:lnTo>
                    <a:lnTo>
                      <a:pt x="48" y="58"/>
                    </a:lnTo>
                    <a:lnTo>
                      <a:pt x="48" y="66"/>
                    </a:lnTo>
                    <a:lnTo>
                      <a:pt x="52" y="76"/>
                    </a:lnTo>
                    <a:lnTo>
                      <a:pt x="56" y="80"/>
                    </a:lnTo>
                    <a:lnTo>
                      <a:pt x="60" y="84"/>
                    </a:lnTo>
                    <a:lnTo>
                      <a:pt x="50" y="86"/>
                    </a:lnTo>
                    <a:lnTo>
                      <a:pt x="40" y="90"/>
                    </a:lnTo>
                    <a:lnTo>
                      <a:pt x="36" y="96"/>
                    </a:lnTo>
                    <a:lnTo>
                      <a:pt x="24" y="92"/>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522" name="Freeform 275"/>
              <p:cNvSpPr>
                <a:spLocks/>
              </p:cNvSpPr>
              <p:nvPr/>
            </p:nvSpPr>
            <p:spPr bwMode="gray">
              <a:xfrm>
                <a:off x="6609631" y="3358294"/>
                <a:ext cx="1567530" cy="1065723"/>
              </a:xfrm>
              <a:custGeom>
                <a:avLst/>
                <a:gdLst>
                  <a:gd name="T0" fmla="*/ 108 w 972"/>
                  <a:gd name="T1" fmla="*/ 176 h 612"/>
                  <a:gd name="T2" fmla="*/ 170 w 972"/>
                  <a:gd name="T3" fmla="*/ 134 h 612"/>
                  <a:gd name="T4" fmla="*/ 210 w 972"/>
                  <a:gd name="T5" fmla="*/ 104 h 612"/>
                  <a:gd name="T6" fmla="*/ 258 w 972"/>
                  <a:gd name="T7" fmla="*/ 116 h 612"/>
                  <a:gd name="T8" fmla="*/ 278 w 972"/>
                  <a:gd name="T9" fmla="*/ 170 h 612"/>
                  <a:gd name="T10" fmla="*/ 358 w 972"/>
                  <a:gd name="T11" fmla="*/ 212 h 612"/>
                  <a:gd name="T12" fmla="*/ 506 w 972"/>
                  <a:gd name="T13" fmla="*/ 240 h 612"/>
                  <a:gd name="T14" fmla="*/ 608 w 972"/>
                  <a:gd name="T15" fmla="*/ 200 h 612"/>
                  <a:gd name="T16" fmla="*/ 654 w 972"/>
                  <a:gd name="T17" fmla="*/ 164 h 612"/>
                  <a:gd name="T18" fmla="*/ 736 w 972"/>
                  <a:gd name="T19" fmla="*/ 144 h 612"/>
                  <a:gd name="T20" fmla="*/ 668 w 972"/>
                  <a:gd name="T21" fmla="*/ 116 h 612"/>
                  <a:gd name="T22" fmla="*/ 714 w 972"/>
                  <a:gd name="T23" fmla="*/ 76 h 612"/>
                  <a:gd name="T24" fmla="*/ 750 w 972"/>
                  <a:gd name="T25" fmla="*/ 20 h 612"/>
                  <a:gd name="T26" fmla="*/ 798 w 972"/>
                  <a:gd name="T27" fmla="*/ 0 h 612"/>
                  <a:gd name="T28" fmla="*/ 856 w 972"/>
                  <a:gd name="T29" fmla="*/ 68 h 612"/>
                  <a:gd name="T30" fmla="*/ 908 w 972"/>
                  <a:gd name="T31" fmla="*/ 100 h 612"/>
                  <a:gd name="T32" fmla="*/ 970 w 972"/>
                  <a:gd name="T33" fmla="*/ 110 h 612"/>
                  <a:gd name="T34" fmla="*/ 934 w 972"/>
                  <a:gd name="T35" fmla="*/ 174 h 612"/>
                  <a:gd name="T36" fmla="*/ 896 w 972"/>
                  <a:gd name="T37" fmla="*/ 216 h 612"/>
                  <a:gd name="T38" fmla="*/ 848 w 972"/>
                  <a:gd name="T39" fmla="*/ 238 h 612"/>
                  <a:gd name="T40" fmla="*/ 798 w 972"/>
                  <a:gd name="T41" fmla="*/ 274 h 612"/>
                  <a:gd name="T42" fmla="*/ 772 w 972"/>
                  <a:gd name="T43" fmla="*/ 266 h 612"/>
                  <a:gd name="T44" fmla="*/ 724 w 972"/>
                  <a:gd name="T45" fmla="*/ 286 h 612"/>
                  <a:gd name="T46" fmla="*/ 720 w 972"/>
                  <a:gd name="T47" fmla="*/ 316 h 612"/>
                  <a:gd name="T48" fmla="*/ 758 w 972"/>
                  <a:gd name="T49" fmla="*/ 316 h 612"/>
                  <a:gd name="T50" fmla="*/ 752 w 972"/>
                  <a:gd name="T51" fmla="*/ 334 h 612"/>
                  <a:gd name="T52" fmla="*/ 736 w 972"/>
                  <a:gd name="T53" fmla="*/ 372 h 612"/>
                  <a:gd name="T54" fmla="*/ 766 w 972"/>
                  <a:gd name="T55" fmla="*/ 422 h 612"/>
                  <a:gd name="T56" fmla="*/ 760 w 972"/>
                  <a:gd name="T57" fmla="*/ 438 h 612"/>
                  <a:gd name="T58" fmla="*/ 766 w 972"/>
                  <a:gd name="T59" fmla="*/ 450 h 612"/>
                  <a:gd name="T60" fmla="*/ 714 w 972"/>
                  <a:gd name="T61" fmla="*/ 542 h 612"/>
                  <a:gd name="T62" fmla="*/ 638 w 972"/>
                  <a:gd name="T63" fmla="*/ 568 h 612"/>
                  <a:gd name="T64" fmla="*/ 586 w 972"/>
                  <a:gd name="T65" fmla="*/ 596 h 612"/>
                  <a:gd name="T66" fmla="*/ 576 w 972"/>
                  <a:gd name="T67" fmla="*/ 594 h 612"/>
                  <a:gd name="T68" fmla="*/ 528 w 972"/>
                  <a:gd name="T69" fmla="*/ 590 h 612"/>
                  <a:gd name="T70" fmla="*/ 492 w 972"/>
                  <a:gd name="T71" fmla="*/ 576 h 612"/>
                  <a:gd name="T72" fmla="*/ 450 w 972"/>
                  <a:gd name="T73" fmla="*/ 590 h 612"/>
                  <a:gd name="T74" fmla="*/ 420 w 972"/>
                  <a:gd name="T75" fmla="*/ 594 h 612"/>
                  <a:gd name="T76" fmla="*/ 402 w 972"/>
                  <a:gd name="T77" fmla="*/ 552 h 612"/>
                  <a:gd name="T78" fmla="*/ 392 w 972"/>
                  <a:gd name="T79" fmla="*/ 490 h 612"/>
                  <a:gd name="T80" fmla="*/ 352 w 972"/>
                  <a:gd name="T81" fmla="*/ 464 h 612"/>
                  <a:gd name="T82" fmla="*/ 292 w 972"/>
                  <a:gd name="T83" fmla="*/ 488 h 612"/>
                  <a:gd name="T84" fmla="*/ 230 w 972"/>
                  <a:gd name="T85" fmla="*/ 488 h 612"/>
                  <a:gd name="T86" fmla="*/ 146 w 972"/>
                  <a:gd name="T87" fmla="*/ 456 h 612"/>
                  <a:gd name="T88" fmla="*/ 80 w 972"/>
                  <a:gd name="T89" fmla="*/ 418 h 612"/>
                  <a:gd name="T90" fmla="*/ 84 w 972"/>
                  <a:gd name="T91" fmla="*/ 380 h 612"/>
                  <a:gd name="T92" fmla="*/ 70 w 972"/>
                  <a:gd name="T93" fmla="*/ 352 h 612"/>
                  <a:gd name="T94" fmla="*/ 20 w 972"/>
                  <a:gd name="T95" fmla="*/ 318 h 612"/>
                  <a:gd name="T96" fmla="*/ 2 w 972"/>
                  <a:gd name="T97" fmla="*/ 284 h 612"/>
                  <a:gd name="T98" fmla="*/ 32 w 972"/>
                  <a:gd name="T99" fmla="*/ 266 h 612"/>
                  <a:gd name="T100" fmla="*/ 102 w 972"/>
                  <a:gd name="T101" fmla="*/ 23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2" h="612">
                    <a:moveTo>
                      <a:pt x="108" y="228"/>
                    </a:moveTo>
                    <a:lnTo>
                      <a:pt x="108" y="218"/>
                    </a:lnTo>
                    <a:lnTo>
                      <a:pt x="116" y="210"/>
                    </a:lnTo>
                    <a:lnTo>
                      <a:pt x="110" y="194"/>
                    </a:lnTo>
                    <a:lnTo>
                      <a:pt x="108" y="176"/>
                    </a:lnTo>
                    <a:lnTo>
                      <a:pt x="120" y="170"/>
                    </a:lnTo>
                    <a:lnTo>
                      <a:pt x="138" y="170"/>
                    </a:lnTo>
                    <a:lnTo>
                      <a:pt x="142" y="156"/>
                    </a:lnTo>
                    <a:lnTo>
                      <a:pt x="152" y="132"/>
                    </a:lnTo>
                    <a:lnTo>
                      <a:pt x="170" y="134"/>
                    </a:lnTo>
                    <a:lnTo>
                      <a:pt x="184" y="134"/>
                    </a:lnTo>
                    <a:lnTo>
                      <a:pt x="194" y="132"/>
                    </a:lnTo>
                    <a:lnTo>
                      <a:pt x="194" y="118"/>
                    </a:lnTo>
                    <a:lnTo>
                      <a:pt x="198" y="104"/>
                    </a:lnTo>
                    <a:lnTo>
                      <a:pt x="210" y="104"/>
                    </a:lnTo>
                    <a:lnTo>
                      <a:pt x="212" y="94"/>
                    </a:lnTo>
                    <a:lnTo>
                      <a:pt x="228" y="94"/>
                    </a:lnTo>
                    <a:lnTo>
                      <a:pt x="232" y="104"/>
                    </a:lnTo>
                    <a:lnTo>
                      <a:pt x="242" y="114"/>
                    </a:lnTo>
                    <a:lnTo>
                      <a:pt x="258" y="116"/>
                    </a:lnTo>
                    <a:lnTo>
                      <a:pt x="272" y="130"/>
                    </a:lnTo>
                    <a:lnTo>
                      <a:pt x="280" y="142"/>
                    </a:lnTo>
                    <a:lnTo>
                      <a:pt x="280" y="150"/>
                    </a:lnTo>
                    <a:lnTo>
                      <a:pt x="274" y="158"/>
                    </a:lnTo>
                    <a:lnTo>
                      <a:pt x="278" y="170"/>
                    </a:lnTo>
                    <a:lnTo>
                      <a:pt x="286" y="174"/>
                    </a:lnTo>
                    <a:lnTo>
                      <a:pt x="320" y="176"/>
                    </a:lnTo>
                    <a:lnTo>
                      <a:pt x="330" y="186"/>
                    </a:lnTo>
                    <a:lnTo>
                      <a:pt x="352" y="198"/>
                    </a:lnTo>
                    <a:lnTo>
                      <a:pt x="358" y="212"/>
                    </a:lnTo>
                    <a:lnTo>
                      <a:pt x="364" y="220"/>
                    </a:lnTo>
                    <a:lnTo>
                      <a:pt x="418" y="222"/>
                    </a:lnTo>
                    <a:lnTo>
                      <a:pt x="446" y="224"/>
                    </a:lnTo>
                    <a:lnTo>
                      <a:pt x="470" y="236"/>
                    </a:lnTo>
                    <a:lnTo>
                      <a:pt x="506" y="240"/>
                    </a:lnTo>
                    <a:lnTo>
                      <a:pt x="528" y="226"/>
                    </a:lnTo>
                    <a:lnTo>
                      <a:pt x="572" y="226"/>
                    </a:lnTo>
                    <a:lnTo>
                      <a:pt x="590" y="216"/>
                    </a:lnTo>
                    <a:lnTo>
                      <a:pt x="590" y="210"/>
                    </a:lnTo>
                    <a:lnTo>
                      <a:pt x="608" y="200"/>
                    </a:lnTo>
                    <a:lnTo>
                      <a:pt x="602" y="188"/>
                    </a:lnTo>
                    <a:lnTo>
                      <a:pt x="608" y="176"/>
                    </a:lnTo>
                    <a:lnTo>
                      <a:pt x="622" y="176"/>
                    </a:lnTo>
                    <a:lnTo>
                      <a:pt x="640" y="178"/>
                    </a:lnTo>
                    <a:lnTo>
                      <a:pt x="654" y="164"/>
                    </a:lnTo>
                    <a:lnTo>
                      <a:pt x="670" y="164"/>
                    </a:lnTo>
                    <a:lnTo>
                      <a:pt x="688" y="150"/>
                    </a:lnTo>
                    <a:lnTo>
                      <a:pt x="708" y="142"/>
                    </a:lnTo>
                    <a:lnTo>
                      <a:pt x="720" y="142"/>
                    </a:lnTo>
                    <a:lnTo>
                      <a:pt x="736" y="144"/>
                    </a:lnTo>
                    <a:lnTo>
                      <a:pt x="734" y="134"/>
                    </a:lnTo>
                    <a:lnTo>
                      <a:pt x="714" y="114"/>
                    </a:lnTo>
                    <a:lnTo>
                      <a:pt x="704" y="112"/>
                    </a:lnTo>
                    <a:lnTo>
                      <a:pt x="696" y="118"/>
                    </a:lnTo>
                    <a:lnTo>
                      <a:pt x="668" y="116"/>
                    </a:lnTo>
                    <a:lnTo>
                      <a:pt x="672" y="102"/>
                    </a:lnTo>
                    <a:lnTo>
                      <a:pt x="680" y="84"/>
                    </a:lnTo>
                    <a:lnTo>
                      <a:pt x="686" y="76"/>
                    </a:lnTo>
                    <a:lnTo>
                      <a:pt x="704" y="86"/>
                    </a:lnTo>
                    <a:lnTo>
                      <a:pt x="714" y="76"/>
                    </a:lnTo>
                    <a:lnTo>
                      <a:pt x="726" y="74"/>
                    </a:lnTo>
                    <a:lnTo>
                      <a:pt x="730" y="58"/>
                    </a:lnTo>
                    <a:lnTo>
                      <a:pt x="740" y="40"/>
                    </a:lnTo>
                    <a:lnTo>
                      <a:pt x="750" y="34"/>
                    </a:lnTo>
                    <a:lnTo>
                      <a:pt x="750" y="20"/>
                    </a:lnTo>
                    <a:lnTo>
                      <a:pt x="738" y="18"/>
                    </a:lnTo>
                    <a:lnTo>
                      <a:pt x="740" y="10"/>
                    </a:lnTo>
                    <a:lnTo>
                      <a:pt x="754" y="4"/>
                    </a:lnTo>
                    <a:lnTo>
                      <a:pt x="780" y="2"/>
                    </a:lnTo>
                    <a:lnTo>
                      <a:pt x="798" y="0"/>
                    </a:lnTo>
                    <a:lnTo>
                      <a:pt x="814" y="6"/>
                    </a:lnTo>
                    <a:lnTo>
                      <a:pt x="828" y="12"/>
                    </a:lnTo>
                    <a:lnTo>
                      <a:pt x="840" y="32"/>
                    </a:lnTo>
                    <a:lnTo>
                      <a:pt x="848" y="52"/>
                    </a:lnTo>
                    <a:lnTo>
                      <a:pt x="856" y="68"/>
                    </a:lnTo>
                    <a:lnTo>
                      <a:pt x="862" y="84"/>
                    </a:lnTo>
                    <a:lnTo>
                      <a:pt x="878" y="84"/>
                    </a:lnTo>
                    <a:lnTo>
                      <a:pt x="888" y="90"/>
                    </a:lnTo>
                    <a:lnTo>
                      <a:pt x="902" y="98"/>
                    </a:lnTo>
                    <a:lnTo>
                      <a:pt x="908" y="100"/>
                    </a:lnTo>
                    <a:lnTo>
                      <a:pt x="912" y="120"/>
                    </a:lnTo>
                    <a:lnTo>
                      <a:pt x="934" y="122"/>
                    </a:lnTo>
                    <a:lnTo>
                      <a:pt x="940" y="114"/>
                    </a:lnTo>
                    <a:lnTo>
                      <a:pt x="954" y="112"/>
                    </a:lnTo>
                    <a:lnTo>
                      <a:pt x="970" y="110"/>
                    </a:lnTo>
                    <a:lnTo>
                      <a:pt x="972" y="124"/>
                    </a:lnTo>
                    <a:lnTo>
                      <a:pt x="964" y="128"/>
                    </a:lnTo>
                    <a:lnTo>
                      <a:pt x="958" y="150"/>
                    </a:lnTo>
                    <a:lnTo>
                      <a:pt x="946" y="172"/>
                    </a:lnTo>
                    <a:lnTo>
                      <a:pt x="934" y="174"/>
                    </a:lnTo>
                    <a:lnTo>
                      <a:pt x="928" y="168"/>
                    </a:lnTo>
                    <a:lnTo>
                      <a:pt x="914" y="178"/>
                    </a:lnTo>
                    <a:lnTo>
                      <a:pt x="914" y="214"/>
                    </a:lnTo>
                    <a:lnTo>
                      <a:pt x="906" y="224"/>
                    </a:lnTo>
                    <a:lnTo>
                      <a:pt x="896" y="216"/>
                    </a:lnTo>
                    <a:lnTo>
                      <a:pt x="880" y="232"/>
                    </a:lnTo>
                    <a:lnTo>
                      <a:pt x="870" y="232"/>
                    </a:lnTo>
                    <a:lnTo>
                      <a:pt x="868" y="240"/>
                    </a:lnTo>
                    <a:lnTo>
                      <a:pt x="858" y="242"/>
                    </a:lnTo>
                    <a:lnTo>
                      <a:pt x="848" y="238"/>
                    </a:lnTo>
                    <a:lnTo>
                      <a:pt x="844" y="240"/>
                    </a:lnTo>
                    <a:lnTo>
                      <a:pt x="830" y="254"/>
                    </a:lnTo>
                    <a:lnTo>
                      <a:pt x="818" y="262"/>
                    </a:lnTo>
                    <a:lnTo>
                      <a:pt x="808" y="272"/>
                    </a:lnTo>
                    <a:lnTo>
                      <a:pt x="798" y="274"/>
                    </a:lnTo>
                    <a:lnTo>
                      <a:pt x="788" y="276"/>
                    </a:lnTo>
                    <a:lnTo>
                      <a:pt x="760" y="294"/>
                    </a:lnTo>
                    <a:lnTo>
                      <a:pt x="758" y="282"/>
                    </a:lnTo>
                    <a:lnTo>
                      <a:pt x="762" y="272"/>
                    </a:lnTo>
                    <a:lnTo>
                      <a:pt x="772" y="266"/>
                    </a:lnTo>
                    <a:lnTo>
                      <a:pt x="770" y="256"/>
                    </a:lnTo>
                    <a:lnTo>
                      <a:pt x="762" y="256"/>
                    </a:lnTo>
                    <a:lnTo>
                      <a:pt x="750" y="258"/>
                    </a:lnTo>
                    <a:lnTo>
                      <a:pt x="728" y="276"/>
                    </a:lnTo>
                    <a:lnTo>
                      <a:pt x="724" y="286"/>
                    </a:lnTo>
                    <a:lnTo>
                      <a:pt x="704" y="286"/>
                    </a:lnTo>
                    <a:lnTo>
                      <a:pt x="700" y="294"/>
                    </a:lnTo>
                    <a:lnTo>
                      <a:pt x="706" y="308"/>
                    </a:lnTo>
                    <a:lnTo>
                      <a:pt x="720" y="310"/>
                    </a:lnTo>
                    <a:lnTo>
                      <a:pt x="720" y="316"/>
                    </a:lnTo>
                    <a:lnTo>
                      <a:pt x="722" y="324"/>
                    </a:lnTo>
                    <a:lnTo>
                      <a:pt x="734" y="322"/>
                    </a:lnTo>
                    <a:lnTo>
                      <a:pt x="742" y="314"/>
                    </a:lnTo>
                    <a:lnTo>
                      <a:pt x="750" y="312"/>
                    </a:lnTo>
                    <a:lnTo>
                      <a:pt x="758" y="316"/>
                    </a:lnTo>
                    <a:lnTo>
                      <a:pt x="774" y="320"/>
                    </a:lnTo>
                    <a:lnTo>
                      <a:pt x="778" y="328"/>
                    </a:lnTo>
                    <a:lnTo>
                      <a:pt x="772" y="330"/>
                    </a:lnTo>
                    <a:lnTo>
                      <a:pt x="760" y="330"/>
                    </a:lnTo>
                    <a:lnTo>
                      <a:pt x="752" y="334"/>
                    </a:lnTo>
                    <a:lnTo>
                      <a:pt x="750" y="340"/>
                    </a:lnTo>
                    <a:lnTo>
                      <a:pt x="740" y="344"/>
                    </a:lnTo>
                    <a:lnTo>
                      <a:pt x="730" y="358"/>
                    </a:lnTo>
                    <a:lnTo>
                      <a:pt x="726" y="368"/>
                    </a:lnTo>
                    <a:lnTo>
                      <a:pt x="736" y="372"/>
                    </a:lnTo>
                    <a:lnTo>
                      <a:pt x="742" y="378"/>
                    </a:lnTo>
                    <a:lnTo>
                      <a:pt x="750" y="398"/>
                    </a:lnTo>
                    <a:lnTo>
                      <a:pt x="752" y="406"/>
                    </a:lnTo>
                    <a:lnTo>
                      <a:pt x="768" y="418"/>
                    </a:lnTo>
                    <a:lnTo>
                      <a:pt x="766" y="422"/>
                    </a:lnTo>
                    <a:lnTo>
                      <a:pt x="756" y="418"/>
                    </a:lnTo>
                    <a:lnTo>
                      <a:pt x="752" y="426"/>
                    </a:lnTo>
                    <a:lnTo>
                      <a:pt x="764" y="430"/>
                    </a:lnTo>
                    <a:lnTo>
                      <a:pt x="768" y="436"/>
                    </a:lnTo>
                    <a:lnTo>
                      <a:pt x="760" y="438"/>
                    </a:lnTo>
                    <a:lnTo>
                      <a:pt x="750" y="440"/>
                    </a:lnTo>
                    <a:lnTo>
                      <a:pt x="744" y="444"/>
                    </a:lnTo>
                    <a:lnTo>
                      <a:pt x="742" y="446"/>
                    </a:lnTo>
                    <a:lnTo>
                      <a:pt x="756" y="448"/>
                    </a:lnTo>
                    <a:lnTo>
                      <a:pt x="766" y="450"/>
                    </a:lnTo>
                    <a:lnTo>
                      <a:pt x="766" y="462"/>
                    </a:lnTo>
                    <a:lnTo>
                      <a:pt x="758" y="480"/>
                    </a:lnTo>
                    <a:lnTo>
                      <a:pt x="738" y="504"/>
                    </a:lnTo>
                    <a:lnTo>
                      <a:pt x="724" y="524"/>
                    </a:lnTo>
                    <a:lnTo>
                      <a:pt x="714" y="542"/>
                    </a:lnTo>
                    <a:lnTo>
                      <a:pt x="692" y="560"/>
                    </a:lnTo>
                    <a:lnTo>
                      <a:pt x="678" y="572"/>
                    </a:lnTo>
                    <a:lnTo>
                      <a:pt x="656" y="576"/>
                    </a:lnTo>
                    <a:lnTo>
                      <a:pt x="644" y="576"/>
                    </a:lnTo>
                    <a:lnTo>
                      <a:pt x="638" y="568"/>
                    </a:lnTo>
                    <a:lnTo>
                      <a:pt x="632" y="570"/>
                    </a:lnTo>
                    <a:lnTo>
                      <a:pt x="632" y="584"/>
                    </a:lnTo>
                    <a:lnTo>
                      <a:pt x="618" y="588"/>
                    </a:lnTo>
                    <a:lnTo>
                      <a:pt x="598" y="594"/>
                    </a:lnTo>
                    <a:lnTo>
                      <a:pt x="586" y="596"/>
                    </a:lnTo>
                    <a:lnTo>
                      <a:pt x="582" y="604"/>
                    </a:lnTo>
                    <a:lnTo>
                      <a:pt x="584" y="612"/>
                    </a:lnTo>
                    <a:lnTo>
                      <a:pt x="576" y="608"/>
                    </a:lnTo>
                    <a:lnTo>
                      <a:pt x="576" y="600"/>
                    </a:lnTo>
                    <a:lnTo>
                      <a:pt x="576" y="594"/>
                    </a:lnTo>
                    <a:lnTo>
                      <a:pt x="566" y="594"/>
                    </a:lnTo>
                    <a:lnTo>
                      <a:pt x="556" y="590"/>
                    </a:lnTo>
                    <a:lnTo>
                      <a:pt x="546" y="594"/>
                    </a:lnTo>
                    <a:lnTo>
                      <a:pt x="536" y="594"/>
                    </a:lnTo>
                    <a:lnTo>
                      <a:pt x="528" y="590"/>
                    </a:lnTo>
                    <a:lnTo>
                      <a:pt x="526" y="574"/>
                    </a:lnTo>
                    <a:lnTo>
                      <a:pt x="514" y="572"/>
                    </a:lnTo>
                    <a:lnTo>
                      <a:pt x="508" y="568"/>
                    </a:lnTo>
                    <a:lnTo>
                      <a:pt x="500" y="568"/>
                    </a:lnTo>
                    <a:lnTo>
                      <a:pt x="492" y="576"/>
                    </a:lnTo>
                    <a:lnTo>
                      <a:pt x="458" y="576"/>
                    </a:lnTo>
                    <a:lnTo>
                      <a:pt x="456" y="580"/>
                    </a:lnTo>
                    <a:lnTo>
                      <a:pt x="444" y="580"/>
                    </a:lnTo>
                    <a:lnTo>
                      <a:pt x="444" y="588"/>
                    </a:lnTo>
                    <a:lnTo>
                      <a:pt x="450" y="590"/>
                    </a:lnTo>
                    <a:lnTo>
                      <a:pt x="448" y="598"/>
                    </a:lnTo>
                    <a:lnTo>
                      <a:pt x="440" y="598"/>
                    </a:lnTo>
                    <a:lnTo>
                      <a:pt x="436" y="594"/>
                    </a:lnTo>
                    <a:lnTo>
                      <a:pt x="428" y="594"/>
                    </a:lnTo>
                    <a:lnTo>
                      <a:pt x="420" y="594"/>
                    </a:lnTo>
                    <a:lnTo>
                      <a:pt x="420" y="588"/>
                    </a:lnTo>
                    <a:lnTo>
                      <a:pt x="412" y="586"/>
                    </a:lnTo>
                    <a:lnTo>
                      <a:pt x="412" y="570"/>
                    </a:lnTo>
                    <a:lnTo>
                      <a:pt x="402" y="566"/>
                    </a:lnTo>
                    <a:lnTo>
                      <a:pt x="402" y="552"/>
                    </a:lnTo>
                    <a:lnTo>
                      <a:pt x="382" y="546"/>
                    </a:lnTo>
                    <a:lnTo>
                      <a:pt x="382" y="542"/>
                    </a:lnTo>
                    <a:lnTo>
                      <a:pt x="398" y="520"/>
                    </a:lnTo>
                    <a:lnTo>
                      <a:pt x="400" y="496"/>
                    </a:lnTo>
                    <a:lnTo>
                      <a:pt x="392" y="490"/>
                    </a:lnTo>
                    <a:lnTo>
                      <a:pt x="386" y="480"/>
                    </a:lnTo>
                    <a:lnTo>
                      <a:pt x="378" y="478"/>
                    </a:lnTo>
                    <a:lnTo>
                      <a:pt x="362" y="476"/>
                    </a:lnTo>
                    <a:lnTo>
                      <a:pt x="362" y="462"/>
                    </a:lnTo>
                    <a:lnTo>
                      <a:pt x="352" y="464"/>
                    </a:lnTo>
                    <a:lnTo>
                      <a:pt x="330" y="464"/>
                    </a:lnTo>
                    <a:lnTo>
                      <a:pt x="324" y="472"/>
                    </a:lnTo>
                    <a:lnTo>
                      <a:pt x="312" y="472"/>
                    </a:lnTo>
                    <a:lnTo>
                      <a:pt x="302" y="486"/>
                    </a:lnTo>
                    <a:lnTo>
                      <a:pt x="292" y="488"/>
                    </a:lnTo>
                    <a:lnTo>
                      <a:pt x="278" y="486"/>
                    </a:lnTo>
                    <a:lnTo>
                      <a:pt x="266" y="482"/>
                    </a:lnTo>
                    <a:lnTo>
                      <a:pt x="256" y="482"/>
                    </a:lnTo>
                    <a:lnTo>
                      <a:pt x="250" y="488"/>
                    </a:lnTo>
                    <a:lnTo>
                      <a:pt x="230" y="488"/>
                    </a:lnTo>
                    <a:lnTo>
                      <a:pt x="208" y="486"/>
                    </a:lnTo>
                    <a:lnTo>
                      <a:pt x="192" y="484"/>
                    </a:lnTo>
                    <a:lnTo>
                      <a:pt x="174" y="472"/>
                    </a:lnTo>
                    <a:lnTo>
                      <a:pt x="162" y="464"/>
                    </a:lnTo>
                    <a:lnTo>
                      <a:pt x="146" y="456"/>
                    </a:lnTo>
                    <a:lnTo>
                      <a:pt x="132" y="442"/>
                    </a:lnTo>
                    <a:lnTo>
                      <a:pt x="118" y="448"/>
                    </a:lnTo>
                    <a:lnTo>
                      <a:pt x="106" y="438"/>
                    </a:lnTo>
                    <a:lnTo>
                      <a:pt x="80" y="426"/>
                    </a:lnTo>
                    <a:lnTo>
                      <a:pt x="80" y="418"/>
                    </a:lnTo>
                    <a:lnTo>
                      <a:pt x="84" y="408"/>
                    </a:lnTo>
                    <a:lnTo>
                      <a:pt x="94" y="406"/>
                    </a:lnTo>
                    <a:lnTo>
                      <a:pt x="96" y="398"/>
                    </a:lnTo>
                    <a:lnTo>
                      <a:pt x="84" y="390"/>
                    </a:lnTo>
                    <a:lnTo>
                      <a:pt x="84" y="380"/>
                    </a:lnTo>
                    <a:lnTo>
                      <a:pt x="100" y="372"/>
                    </a:lnTo>
                    <a:lnTo>
                      <a:pt x="108" y="364"/>
                    </a:lnTo>
                    <a:lnTo>
                      <a:pt x="108" y="356"/>
                    </a:lnTo>
                    <a:lnTo>
                      <a:pt x="90" y="344"/>
                    </a:lnTo>
                    <a:lnTo>
                      <a:pt x="70" y="352"/>
                    </a:lnTo>
                    <a:lnTo>
                      <a:pt x="58" y="350"/>
                    </a:lnTo>
                    <a:lnTo>
                      <a:pt x="38" y="342"/>
                    </a:lnTo>
                    <a:lnTo>
                      <a:pt x="38" y="332"/>
                    </a:lnTo>
                    <a:lnTo>
                      <a:pt x="20" y="326"/>
                    </a:lnTo>
                    <a:lnTo>
                      <a:pt x="20" y="318"/>
                    </a:lnTo>
                    <a:lnTo>
                      <a:pt x="20" y="298"/>
                    </a:lnTo>
                    <a:lnTo>
                      <a:pt x="8" y="300"/>
                    </a:lnTo>
                    <a:lnTo>
                      <a:pt x="2" y="298"/>
                    </a:lnTo>
                    <a:lnTo>
                      <a:pt x="0" y="290"/>
                    </a:lnTo>
                    <a:lnTo>
                      <a:pt x="2" y="284"/>
                    </a:lnTo>
                    <a:lnTo>
                      <a:pt x="4" y="274"/>
                    </a:lnTo>
                    <a:lnTo>
                      <a:pt x="16" y="266"/>
                    </a:lnTo>
                    <a:lnTo>
                      <a:pt x="18" y="260"/>
                    </a:lnTo>
                    <a:lnTo>
                      <a:pt x="32" y="260"/>
                    </a:lnTo>
                    <a:lnTo>
                      <a:pt x="32" y="266"/>
                    </a:lnTo>
                    <a:lnTo>
                      <a:pt x="48" y="262"/>
                    </a:lnTo>
                    <a:lnTo>
                      <a:pt x="52" y="252"/>
                    </a:lnTo>
                    <a:lnTo>
                      <a:pt x="72" y="252"/>
                    </a:lnTo>
                    <a:lnTo>
                      <a:pt x="76" y="244"/>
                    </a:lnTo>
                    <a:lnTo>
                      <a:pt x="102" y="232"/>
                    </a:lnTo>
                    <a:lnTo>
                      <a:pt x="108" y="228"/>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523" name="Freeform 276"/>
              <p:cNvSpPr>
                <a:spLocks/>
              </p:cNvSpPr>
              <p:nvPr/>
            </p:nvSpPr>
            <p:spPr bwMode="gray">
              <a:xfrm>
                <a:off x="7281148" y="4366583"/>
                <a:ext cx="198896" cy="238245"/>
              </a:xfrm>
              <a:custGeom>
                <a:avLst/>
                <a:gdLst>
                  <a:gd name="T0" fmla="*/ 12 w 124"/>
                  <a:gd name="T1" fmla="*/ 14 h 136"/>
                  <a:gd name="T2" fmla="*/ 20 w 124"/>
                  <a:gd name="T3" fmla="*/ 14 h 136"/>
                  <a:gd name="T4" fmla="*/ 24 w 124"/>
                  <a:gd name="T5" fmla="*/ 18 h 136"/>
                  <a:gd name="T6" fmla="*/ 32 w 124"/>
                  <a:gd name="T7" fmla="*/ 18 h 136"/>
                  <a:gd name="T8" fmla="*/ 34 w 124"/>
                  <a:gd name="T9" fmla="*/ 10 h 136"/>
                  <a:gd name="T10" fmla="*/ 28 w 124"/>
                  <a:gd name="T11" fmla="*/ 8 h 136"/>
                  <a:gd name="T12" fmla="*/ 28 w 124"/>
                  <a:gd name="T13" fmla="*/ 0 h 136"/>
                  <a:gd name="T14" fmla="*/ 40 w 124"/>
                  <a:gd name="T15" fmla="*/ 0 h 136"/>
                  <a:gd name="T16" fmla="*/ 40 w 124"/>
                  <a:gd name="T17" fmla="*/ 4 h 136"/>
                  <a:gd name="T18" fmla="*/ 50 w 124"/>
                  <a:gd name="T19" fmla="*/ 14 h 136"/>
                  <a:gd name="T20" fmla="*/ 52 w 124"/>
                  <a:gd name="T21" fmla="*/ 24 h 136"/>
                  <a:gd name="T22" fmla="*/ 52 w 124"/>
                  <a:gd name="T23" fmla="*/ 28 h 136"/>
                  <a:gd name="T24" fmla="*/ 74 w 124"/>
                  <a:gd name="T25" fmla="*/ 26 h 136"/>
                  <a:gd name="T26" fmla="*/ 80 w 124"/>
                  <a:gd name="T27" fmla="*/ 36 h 136"/>
                  <a:gd name="T28" fmla="*/ 82 w 124"/>
                  <a:gd name="T29" fmla="*/ 46 h 136"/>
                  <a:gd name="T30" fmla="*/ 68 w 124"/>
                  <a:gd name="T31" fmla="*/ 46 h 136"/>
                  <a:gd name="T32" fmla="*/ 68 w 124"/>
                  <a:gd name="T33" fmla="*/ 56 h 136"/>
                  <a:gd name="T34" fmla="*/ 76 w 124"/>
                  <a:gd name="T35" fmla="*/ 60 h 136"/>
                  <a:gd name="T36" fmla="*/ 100 w 124"/>
                  <a:gd name="T37" fmla="*/ 84 h 136"/>
                  <a:gd name="T38" fmla="*/ 120 w 124"/>
                  <a:gd name="T39" fmla="*/ 106 h 136"/>
                  <a:gd name="T40" fmla="*/ 124 w 124"/>
                  <a:gd name="T41" fmla="*/ 120 h 136"/>
                  <a:gd name="T42" fmla="*/ 122 w 124"/>
                  <a:gd name="T43" fmla="*/ 134 h 136"/>
                  <a:gd name="T44" fmla="*/ 112 w 124"/>
                  <a:gd name="T45" fmla="*/ 134 h 136"/>
                  <a:gd name="T46" fmla="*/ 110 w 124"/>
                  <a:gd name="T47" fmla="*/ 128 h 136"/>
                  <a:gd name="T48" fmla="*/ 104 w 124"/>
                  <a:gd name="T49" fmla="*/ 128 h 136"/>
                  <a:gd name="T50" fmla="*/ 102 w 124"/>
                  <a:gd name="T51" fmla="*/ 136 h 136"/>
                  <a:gd name="T52" fmla="*/ 90 w 124"/>
                  <a:gd name="T53" fmla="*/ 136 h 136"/>
                  <a:gd name="T54" fmla="*/ 90 w 124"/>
                  <a:gd name="T55" fmla="*/ 130 h 136"/>
                  <a:gd name="T56" fmla="*/ 94 w 124"/>
                  <a:gd name="T57" fmla="*/ 118 h 136"/>
                  <a:gd name="T58" fmla="*/ 94 w 124"/>
                  <a:gd name="T59" fmla="*/ 108 h 136"/>
                  <a:gd name="T60" fmla="*/ 84 w 124"/>
                  <a:gd name="T61" fmla="*/ 98 h 136"/>
                  <a:gd name="T62" fmla="*/ 80 w 124"/>
                  <a:gd name="T63" fmla="*/ 82 h 136"/>
                  <a:gd name="T64" fmla="*/ 64 w 124"/>
                  <a:gd name="T65" fmla="*/ 64 h 136"/>
                  <a:gd name="T66" fmla="*/ 52 w 124"/>
                  <a:gd name="T67" fmla="*/ 72 h 136"/>
                  <a:gd name="T68" fmla="*/ 40 w 124"/>
                  <a:gd name="T69" fmla="*/ 68 h 136"/>
                  <a:gd name="T70" fmla="*/ 20 w 124"/>
                  <a:gd name="T71" fmla="*/ 80 h 136"/>
                  <a:gd name="T72" fmla="*/ 20 w 124"/>
                  <a:gd name="T73" fmla="*/ 66 h 136"/>
                  <a:gd name="T74" fmla="*/ 24 w 124"/>
                  <a:gd name="T75" fmla="*/ 62 h 136"/>
                  <a:gd name="T76" fmla="*/ 20 w 124"/>
                  <a:gd name="T77" fmla="*/ 48 h 136"/>
                  <a:gd name="T78" fmla="*/ 12 w 124"/>
                  <a:gd name="T79" fmla="*/ 46 h 136"/>
                  <a:gd name="T80" fmla="*/ 12 w 124"/>
                  <a:gd name="T81" fmla="*/ 38 h 136"/>
                  <a:gd name="T82" fmla="*/ 0 w 124"/>
                  <a:gd name="T83" fmla="*/ 32 h 136"/>
                  <a:gd name="T84" fmla="*/ 14 w 124"/>
                  <a:gd name="T85" fmla="*/ 24 h 136"/>
                  <a:gd name="T86" fmla="*/ 12 w 124"/>
                  <a:gd name="T87"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 h="136">
                    <a:moveTo>
                      <a:pt x="12" y="14"/>
                    </a:moveTo>
                    <a:lnTo>
                      <a:pt x="20" y="14"/>
                    </a:lnTo>
                    <a:lnTo>
                      <a:pt x="24" y="18"/>
                    </a:lnTo>
                    <a:lnTo>
                      <a:pt x="32" y="18"/>
                    </a:lnTo>
                    <a:lnTo>
                      <a:pt x="34" y="10"/>
                    </a:lnTo>
                    <a:lnTo>
                      <a:pt x="28" y="8"/>
                    </a:lnTo>
                    <a:lnTo>
                      <a:pt x="28" y="0"/>
                    </a:lnTo>
                    <a:lnTo>
                      <a:pt x="40" y="0"/>
                    </a:lnTo>
                    <a:lnTo>
                      <a:pt x="40" y="4"/>
                    </a:lnTo>
                    <a:lnTo>
                      <a:pt x="50" y="14"/>
                    </a:lnTo>
                    <a:lnTo>
                      <a:pt x="52" y="24"/>
                    </a:lnTo>
                    <a:lnTo>
                      <a:pt x="52" y="28"/>
                    </a:lnTo>
                    <a:lnTo>
                      <a:pt x="74" y="26"/>
                    </a:lnTo>
                    <a:lnTo>
                      <a:pt x="80" y="36"/>
                    </a:lnTo>
                    <a:lnTo>
                      <a:pt x="82" y="46"/>
                    </a:lnTo>
                    <a:lnTo>
                      <a:pt x="68" y="46"/>
                    </a:lnTo>
                    <a:lnTo>
                      <a:pt x="68" y="56"/>
                    </a:lnTo>
                    <a:lnTo>
                      <a:pt x="76" y="60"/>
                    </a:lnTo>
                    <a:lnTo>
                      <a:pt x="100" y="84"/>
                    </a:lnTo>
                    <a:lnTo>
                      <a:pt x="120" y="106"/>
                    </a:lnTo>
                    <a:lnTo>
                      <a:pt x="124" y="120"/>
                    </a:lnTo>
                    <a:lnTo>
                      <a:pt x="122" y="134"/>
                    </a:lnTo>
                    <a:lnTo>
                      <a:pt x="112" y="134"/>
                    </a:lnTo>
                    <a:lnTo>
                      <a:pt x="110" y="128"/>
                    </a:lnTo>
                    <a:lnTo>
                      <a:pt x="104" y="128"/>
                    </a:lnTo>
                    <a:lnTo>
                      <a:pt x="102" y="136"/>
                    </a:lnTo>
                    <a:lnTo>
                      <a:pt x="90" y="136"/>
                    </a:lnTo>
                    <a:lnTo>
                      <a:pt x="90" y="130"/>
                    </a:lnTo>
                    <a:lnTo>
                      <a:pt x="94" y="118"/>
                    </a:lnTo>
                    <a:lnTo>
                      <a:pt x="94" y="108"/>
                    </a:lnTo>
                    <a:lnTo>
                      <a:pt x="84" y="98"/>
                    </a:lnTo>
                    <a:lnTo>
                      <a:pt x="80" y="82"/>
                    </a:lnTo>
                    <a:lnTo>
                      <a:pt x="64" y="64"/>
                    </a:lnTo>
                    <a:lnTo>
                      <a:pt x="52" y="72"/>
                    </a:lnTo>
                    <a:lnTo>
                      <a:pt x="40" y="68"/>
                    </a:lnTo>
                    <a:lnTo>
                      <a:pt x="20" y="80"/>
                    </a:lnTo>
                    <a:lnTo>
                      <a:pt x="20" y="66"/>
                    </a:lnTo>
                    <a:lnTo>
                      <a:pt x="24" y="62"/>
                    </a:lnTo>
                    <a:lnTo>
                      <a:pt x="20" y="48"/>
                    </a:lnTo>
                    <a:lnTo>
                      <a:pt x="12" y="46"/>
                    </a:lnTo>
                    <a:lnTo>
                      <a:pt x="12" y="38"/>
                    </a:lnTo>
                    <a:lnTo>
                      <a:pt x="0" y="32"/>
                    </a:lnTo>
                    <a:lnTo>
                      <a:pt x="14" y="24"/>
                    </a:lnTo>
                    <a:lnTo>
                      <a:pt x="12" y="14"/>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sp>
            <p:nvSpPr>
              <p:cNvPr id="524" name="Freeform 277"/>
              <p:cNvSpPr>
                <a:spLocks/>
              </p:cNvSpPr>
              <p:nvPr/>
            </p:nvSpPr>
            <p:spPr bwMode="gray">
              <a:xfrm>
                <a:off x="6977883" y="3413604"/>
                <a:ext cx="819213" cy="361622"/>
              </a:xfrm>
              <a:custGeom>
                <a:avLst/>
                <a:gdLst>
                  <a:gd name="T0" fmla="*/ 8 w 508"/>
                  <a:gd name="T1" fmla="*/ 54 h 208"/>
                  <a:gd name="T2" fmla="*/ 30 w 508"/>
                  <a:gd name="T3" fmla="*/ 44 h 208"/>
                  <a:gd name="T4" fmla="*/ 80 w 508"/>
                  <a:gd name="T5" fmla="*/ 28 h 208"/>
                  <a:gd name="T6" fmla="*/ 112 w 508"/>
                  <a:gd name="T7" fmla="*/ 44 h 208"/>
                  <a:gd name="T8" fmla="*/ 152 w 508"/>
                  <a:gd name="T9" fmla="*/ 50 h 208"/>
                  <a:gd name="T10" fmla="*/ 166 w 508"/>
                  <a:gd name="T11" fmla="*/ 32 h 208"/>
                  <a:gd name="T12" fmla="*/ 168 w 508"/>
                  <a:gd name="T13" fmla="*/ 4 h 208"/>
                  <a:gd name="T14" fmla="*/ 186 w 508"/>
                  <a:gd name="T15" fmla="*/ 2 h 208"/>
                  <a:gd name="T16" fmla="*/ 224 w 508"/>
                  <a:gd name="T17" fmla="*/ 14 h 208"/>
                  <a:gd name="T18" fmla="*/ 236 w 508"/>
                  <a:gd name="T19" fmla="*/ 36 h 208"/>
                  <a:gd name="T20" fmla="*/ 276 w 508"/>
                  <a:gd name="T21" fmla="*/ 32 h 208"/>
                  <a:gd name="T22" fmla="*/ 306 w 508"/>
                  <a:gd name="T23" fmla="*/ 42 h 208"/>
                  <a:gd name="T24" fmla="*/ 322 w 508"/>
                  <a:gd name="T25" fmla="*/ 52 h 208"/>
                  <a:gd name="T26" fmla="*/ 350 w 508"/>
                  <a:gd name="T27" fmla="*/ 60 h 208"/>
                  <a:gd name="T28" fmla="*/ 398 w 508"/>
                  <a:gd name="T29" fmla="*/ 52 h 208"/>
                  <a:gd name="T30" fmla="*/ 416 w 508"/>
                  <a:gd name="T31" fmla="*/ 38 h 208"/>
                  <a:gd name="T32" fmla="*/ 434 w 508"/>
                  <a:gd name="T33" fmla="*/ 42 h 208"/>
                  <a:gd name="T34" fmla="*/ 458 w 508"/>
                  <a:gd name="T35" fmla="*/ 44 h 208"/>
                  <a:gd name="T36" fmla="*/ 448 w 508"/>
                  <a:gd name="T37" fmla="*/ 60 h 208"/>
                  <a:gd name="T38" fmla="*/ 468 w 508"/>
                  <a:gd name="T39" fmla="*/ 86 h 208"/>
                  <a:gd name="T40" fmla="*/ 486 w 508"/>
                  <a:gd name="T41" fmla="*/ 82 h 208"/>
                  <a:gd name="T42" fmla="*/ 508 w 508"/>
                  <a:gd name="T43" fmla="*/ 112 h 208"/>
                  <a:gd name="T44" fmla="*/ 480 w 508"/>
                  <a:gd name="T45" fmla="*/ 110 h 208"/>
                  <a:gd name="T46" fmla="*/ 442 w 508"/>
                  <a:gd name="T47" fmla="*/ 132 h 208"/>
                  <a:gd name="T48" fmla="*/ 412 w 508"/>
                  <a:gd name="T49" fmla="*/ 146 h 208"/>
                  <a:gd name="T50" fmla="*/ 380 w 508"/>
                  <a:gd name="T51" fmla="*/ 144 h 208"/>
                  <a:gd name="T52" fmla="*/ 380 w 508"/>
                  <a:gd name="T53" fmla="*/ 168 h 208"/>
                  <a:gd name="T54" fmla="*/ 362 w 508"/>
                  <a:gd name="T55" fmla="*/ 184 h 208"/>
                  <a:gd name="T56" fmla="*/ 300 w 508"/>
                  <a:gd name="T57" fmla="*/ 194 h 208"/>
                  <a:gd name="T58" fmla="*/ 242 w 508"/>
                  <a:gd name="T59" fmla="*/ 204 h 208"/>
                  <a:gd name="T60" fmla="*/ 190 w 508"/>
                  <a:gd name="T61" fmla="*/ 190 h 208"/>
                  <a:gd name="T62" fmla="*/ 130 w 508"/>
                  <a:gd name="T63" fmla="*/ 178 h 208"/>
                  <a:gd name="T64" fmla="*/ 102 w 508"/>
                  <a:gd name="T65" fmla="*/ 154 h 208"/>
                  <a:gd name="T66" fmla="*/ 58 w 508"/>
                  <a:gd name="T67" fmla="*/ 142 h 208"/>
                  <a:gd name="T68" fmla="*/ 46 w 508"/>
                  <a:gd name="T69" fmla="*/ 126 h 208"/>
                  <a:gd name="T70" fmla="*/ 52 w 508"/>
                  <a:gd name="T71" fmla="*/ 110 h 208"/>
                  <a:gd name="T72" fmla="*/ 30 w 508"/>
                  <a:gd name="T73" fmla="*/ 84 h 208"/>
                  <a:gd name="T74" fmla="*/ 4 w 508"/>
                  <a:gd name="T75" fmla="*/ 7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8" h="208">
                    <a:moveTo>
                      <a:pt x="0" y="62"/>
                    </a:moveTo>
                    <a:lnTo>
                      <a:pt x="8" y="54"/>
                    </a:lnTo>
                    <a:lnTo>
                      <a:pt x="22" y="52"/>
                    </a:lnTo>
                    <a:lnTo>
                      <a:pt x="30" y="44"/>
                    </a:lnTo>
                    <a:lnTo>
                      <a:pt x="64" y="26"/>
                    </a:lnTo>
                    <a:lnTo>
                      <a:pt x="80" y="28"/>
                    </a:lnTo>
                    <a:lnTo>
                      <a:pt x="102" y="32"/>
                    </a:lnTo>
                    <a:lnTo>
                      <a:pt x="112" y="44"/>
                    </a:lnTo>
                    <a:lnTo>
                      <a:pt x="144" y="44"/>
                    </a:lnTo>
                    <a:lnTo>
                      <a:pt x="152" y="50"/>
                    </a:lnTo>
                    <a:lnTo>
                      <a:pt x="164" y="40"/>
                    </a:lnTo>
                    <a:lnTo>
                      <a:pt x="166" y="32"/>
                    </a:lnTo>
                    <a:lnTo>
                      <a:pt x="154" y="18"/>
                    </a:lnTo>
                    <a:lnTo>
                      <a:pt x="168" y="4"/>
                    </a:lnTo>
                    <a:lnTo>
                      <a:pt x="172" y="0"/>
                    </a:lnTo>
                    <a:lnTo>
                      <a:pt x="186" y="2"/>
                    </a:lnTo>
                    <a:lnTo>
                      <a:pt x="200" y="6"/>
                    </a:lnTo>
                    <a:lnTo>
                      <a:pt x="224" y="14"/>
                    </a:lnTo>
                    <a:lnTo>
                      <a:pt x="226" y="24"/>
                    </a:lnTo>
                    <a:lnTo>
                      <a:pt x="236" y="36"/>
                    </a:lnTo>
                    <a:lnTo>
                      <a:pt x="262" y="40"/>
                    </a:lnTo>
                    <a:lnTo>
                      <a:pt x="276" y="32"/>
                    </a:lnTo>
                    <a:lnTo>
                      <a:pt x="300" y="36"/>
                    </a:lnTo>
                    <a:lnTo>
                      <a:pt x="306" y="42"/>
                    </a:lnTo>
                    <a:lnTo>
                      <a:pt x="316" y="44"/>
                    </a:lnTo>
                    <a:lnTo>
                      <a:pt x="322" y="52"/>
                    </a:lnTo>
                    <a:lnTo>
                      <a:pt x="328" y="58"/>
                    </a:lnTo>
                    <a:lnTo>
                      <a:pt x="350" y="60"/>
                    </a:lnTo>
                    <a:lnTo>
                      <a:pt x="368" y="58"/>
                    </a:lnTo>
                    <a:lnTo>
                      <a:pt x="398" y="52"/>
                    </a:lnTo>
                    <a:lnTo>
                      <a:pt x="408" y="44"/>
                    </a:lnTo>
                    <a:lnTo>
                      <a:pt x="416" y="38"/>
                    </a:lnTo>
                    <a:lnTo>
                      <a:pt x="426" y="36"/>
                    </a:lnTo>
                    <a:lnTo>
                      <a:pt x="434" y="42"/>
                    </a:lnTo>
                    <a:lnTo>
                      <a:pt x="442" y="42"/>
                    </a:lnTo>
                    <a:lnTo>
                      <a:pt x="458" y="44"/>
                    </a:lnTo>
                    <a:lnTo>
                      <a:pt x="452" y="52"/>
                    </a:lnTo>
                    <a:lnTo>
                      <a:pt x="448" y="60"/>
                    </a:lnTo>
                    <a:lnTo>
                      <a:pt x="440" y="84"/>
                    </a:lnTo>
                    <a:lnTo>
                      <a:pt x="468" y="86"/>
                    </a:lnTo>
                    <a:lnTo>
                      <a:pt x="476" y="80"/>
                    </a:lnTo>
                    <a:lnTo>
                      <a:pt x="486" y="82"/>
                    </a:lnTo>
                    <a:lnTo>
                      <a:pt x="506" y="102"/>
                    </a:lnTo>
                    <a:lnTo>
                      <a:pt x="508" y="112"/>
                    </a:lnTo>
                    <a:lnTo>
                      <a:pt x="494" y="110"/>
                    </a:lnTo>
                    <a:lnTo>
                      <a:pt x="480" y="110"/>
                    </a:lnTo>
                    <a:lnTo>
                      <a:pt x="460" y="118"/>
                    </a:lnTo>
                    <a:lnTo>
                      <a:pt x="442" y="132"/>
                    </a:lnTo>
                    <a:lnTo>
                      <a:pt x="426" y="132"/>
                    </a:lnTo>
                    <a:lnTo>
                      <a:pt x="412" y="146"/>
                    </a:lnTo>
                    <a:lnTo>
                      <a:pt x="394" y="144"/>
                    </a:lnTo>
                    <a:lnTo>
                      <a:pt x="380" y="144"/>
                    </a:lnTo>
                    <a:lnTo>
                      <a:pt x="374" y="156"/>
                    </a:lnTo>
                    <a:lnTo>
                      <a:pt x="380" y="168"/>
                    </a:lnTo>
                    <a:lnTo>
                      <a:pt x="362" y="178"/>
                    </a:lnTo>
                    <a:lnTo>
                      <a:pt x="362" y="184"/>
                    </a:lnTo>
                    <a:lnTo>
                      <a:pt x="344" y="194"/>
                    </a:lnTo>
                    <a:lnTo>
                      <a:pt x="300" y="194"/>
                    </a:lnTo>
                    <a:lnTo>
                      <a:pt x="278" y="208"/>
                    </a:lnTo>
                    <a:lnTo>
                      <a:pt x="242" y="204"/>
                    </a:lnTo>
                    <a:lnTo>
                      <a:pt x="218" y="192"/>
                    </a:lnTo>
                    <a:lnTo>
                      <a:pt x="190" y="190"/>
                    </a:lnTo>
                    <a:lnTo>
                      <a:pt x="136" y="188"/>
                    </a:lnTo>
                    <a:lnTo>
                      <a:pt x="130" y="178"/>
                    </a:lnTo>
                    <a:lnTo>
                      <a:pt x="124" y="166"/>
                    </a:lnTo>
                    <a:lnTo>
                      <a:pt x="102" y="154"/>
                    </a:lnTo>
                    <a:lnTo>
                      <a:pt x="92" y="144"/>
                    </a:lnTo>
                    <a:lnTo>
                      <a:pt x="58" y="142"/>
                    </a:lnTo>
                    <a:lnTo>
                      <a:pt x="50" y="138"/>
                    </a:lnTo>
                    <a:lnTo>
                      <a:pt x="46" y="126"/>
                    </a:lnTo>
                    <a:lnTo>
                      <a:pt x="52" y="118"/>
                    </a:lnTo>
                    <a:lnTo>
                      <a:pt x="52" y="110"/>
                    </a:lnTo>
                    <a:lnTo>
                      <a:pt x="44" y="98"/>
                    </a:lnTo>
                    <a:lnTo>
                      <a:pt x="30" y="84"/>
                    </a:lnTo>
                    <a:lnTo>
                      <a:pt x="14" y="82"/>
                    </a:lnTo>
                    <a:lnTo>
                      <a:pt x="4" y="72"/>
                    </a:lnTo>
                    <a:lnTo>
                      <a:pt x="0" y="62"/>
                    </a:lnTo>
                    <a:close/>
                  </a:path>
                </a:pathLst>
              </a:custGeom>
              <a:solidFill>
                <a:schemeClr val="tx2">
                  <a:lumMod val="40000"/>
                  <a:lumOff val="60000"/>
                </a:schemeClr>
              </a:solidFill>
              <a:ln w="3175" cap="flat" cmpd="sng">
                <a:solidFill>
                  <a:srgbClr val="FFFFFF"/>
                </a:solidFill>
                <a:prstDash val="solid"/>
                <a:round/>
                <a:headEnd/>
                <a:tailEnd/>
              </a:ln>
              <a:effectLst/>
              <a:extLst/>
            </p:spPr>
            <p:txBody>
              <a:bodyPr lIns="59289" tIns="59289" rIns="59289" bIns="59289" anchor="ctr"/>
              <a:lstStyle/>
              <a:p>
                <a:pPr defTabSz="914400"/>
                <a:endParaRPr lang="en-GB">
                  <a:solidFill>
                    <a:prstClr val="black"/>
                  </a:solidFill>
                </a:endParaRPr>
              </a:p>
            </p:txBody>
          </p:sp>
        </p:grpSp>
        <p:sp>
          <p:nvSpPr>
            <p:cNvPr id="299" name="Oval 646"/>
            <p:cNvSpPr>
              <a:spLocks noChangeArrowheads="1"/>
            </p:cNvSpPr>
            <p:nvPr/>
          </p:nvSpPr>
          <p:spPr bwMode="auto">
            <a:xfrm>
              <a:off x="1046334" y="2234255"/>
              <a:ext cx="1804557" cy="1804557"/>
            </a:xfrm>
            <a:prstGeom prst="ellipse">
              <a:avLst/>
            </a:prstGeom>
            <a:solidFill>
              <a:schemeClr val="bg2">
                <a:alpha val="54901"/>
              </a:schemeClr>
            </a:solidFill>
            <a:ln w="28575">
              <a:noFill/>
              <a:round/>
              <a:headEnd/>
              <a:tailEnd/>
            </a:ln>
          </p:spPr>
          <p:txBody>
            <a:bodyPr wrap="none" lIns="83329" tIns="41665" rIns="83329" bIns="41665" anchor="ctr"/>
            <a:lstStyle/>
            <a:p>
              <a:pPr algn="ctr" defTabSz="913847">
                <a:defRPr/>
              </a:pPr>
              <a:r>
                <a:rPr lang="en-GB" sz="1100" kern="0" dirty="0">
                  <a:solidFill>
                    <a:prstClr val="white"/>
                  </a:solidFill>
                </a:rPr>
                <a:t>USA y Canada</a:t>
              </a:r>
              <a:br>
                <a:rPr lang="en-GB" sz="1300" kern="0" dirty="0">
                  <a:solidFill>
                    <a:prstClr val="white"/>
                  </a:solidFill>
                </a:rPr>
              </a:br>
              <a:r>
                <a:rPr lang="en-GB" sz="2600" kern="0" dirty="0">
                  <a:solidFill>
                    <a:prstClr val="white"/>
                  </a:solidFill>
                </a:rPr>
                <a:t>51%</a:t>
              </a:r>
              <a:endParaRPr lang="en-US" sz="1000" kern="0" dirty="0">
                <a:solidFill>
                  <a:sysClr val="windowText" lastClr="000000"/>
                </a:solidFill>
              </a:endParaRPr>
            </a:p>
          </p:txBody>
        </p:sp>
        <p:sp>
          <p:nvSpPr>
            <p:cNvPr id="300" name="Oval 647"/>
            <p:cNvSpPr>
              <a:spLocks noChangeArrowheads="1"/>
            </p:cNvSpPr>
            <p:nvPr/>
          </p:nvSpPr>
          <p:spPr bwMode="auto">
            <a:xfrm>
              <a:off x="4405653" y="2683942"/>
              <a:ext cx="984304" cy="984304"/>
            </a:xfrm>
            <a:prstGeom prst="ellipse">
              <a:avLst/>
            </a:prstGeom>
            <a:solidFill>
              <a:schemeClr val="accent1">
                <a:alpha val="72940"/>
              </a:schemeClr>
            </a:solidFill>
            <a:ln w="28575">
              <a:noFill/>
              <a:round/>
              <a:headEnd/>
              <a:tailEnd/>
            </a:ln>
          </p:spPr>
          <p:txBody>
            <a:bodyPr wrap="none" lIns="83329" tIns="41665" rIns="83329" bIns="41665" anchor="ctr"/>
            <a:lstStyle/>
            <a:p>
              <a:pPr algn="ctr" defTabSz="913847">
                <a:defRPr/>
              </a:pPr>
              <a:r>
                <a:rPr lang="en-GB" sz="1100" kern="0" dirty="0">
                  <a:solidFill>
                    <a:prstClr val="white"/>
                  </a:solidFill>
                </a:rPr>
                <a:t>Europa </a:t>
              </a:r>
              <a:br>
                <a:rPr lang="en-GB" sz="1100" kern="0" dirty="0">
                  <a:solidFill>
                    <a:prstClr val="white"/>
                  </a:solidFill>
                </a:rPr>
              </a:br>
              <a:r>
                <a:rPr lang="en-GB" sz="2600" kern="0" dirty="0">
                  <a:solidFill>
                    <a:prstClr val="white"/>
                  </a:solidFill>
                </a:rPr>
                <a:t>13%</a:t>
              </a:r>
              <a:endParaRPr lang="en-US" sz="1000" kern="0" dirty="0">
                <a:solidFill>
                  <a:sysClr val="windowText" lastClr="000000"/>
                </a:solidFill>
              </a:endParaRPr>
            </a:p>
          </p:txBody>
        </p:sp>
        <p:sp>
          <p:nvSpPr>
            <p:cNvPr id="301" name="Oval 650"/>
            <p:cNvSpPr>
              <a:spLocks noChangeArrowheads="1"/>
            </p:cNvSpPr>
            <p:nvPr/>
          </p:nvSpPr>
          <p:spPr bwMode="auto">
            <a:xfrm>
              <a:off x="2558760" y="4512338"/>
              <a:ext cx="902278" cy="902278"/>
            </a:xfrm>
            <a:prstGeom prst="ellipse">
              <a:avLst/>
            </a:prstGeom>
            <a:solidFill>
              <a:schemeClr val="accent1">
                <a:lumMod val="60000"/>
                <a:lumOff val="40000"/>
                <a:alpha val="54901"/>
              </a:schemeClr>
            </a:solidFill>
            <a:ln w="28575">
              <a:noFill/>
              <a:round/>
              <a:headEnd/>
              <a:tailEnd/>
            </a:ln>
          </p:spPr>
          <p:txBody>
            <a:bodyPr wrap="none" lIns="83329" tIns="41665" rIns="83329" bIns="41665" anchor="ctr"/>
            <a:lstStyle/>
            <a:p>
              <a:pPr algn="ctr" defTabSz="913847">
                <a:defRPr/>
              </a:pPr>
              <a:r>
                <a:rPr lang="en-GB" sz="1100" kern="0" dirty="0" err="1">
                  <a:solidFill>
                    <a:prstClr val="white"/>
                  </a:solidFill>
                </a:rPr>
                <a:t>Otros</a:t>
              </a:r>
              <a:br>
                <a:rPr lang="en-GB" sz="1100" kern="0" dirty="0">
                  <a:solidFill>
                    <a:prstClr val="white"/>
                  </a:solidFill>
                </a:rPr>
              </a:br>
              <a:r>
                <a:rPr lang="en-GB" sz="1100" kern="0" dirty="0">
                  <a:solidFill>
                    <a:prstClr val="white"/>
                  </a:solidFill>
                </a:rPr>
                <a:t>America</a:t>
              </a:r>
              <a:br>
                <a:rPr lang="en-GB" sz="1100" kern="0" dirty="0">
                  <a:solidFill>
                    <a:prstClr val="white"/>
                  </a:solidFill>
                </a:rPr>
              </a:br>
              <a:r>
                <a:rPr lang="en-GB" sz="2600" kern="0" dirty="0">
                  <a:solidFill>
                    <a:prstClr val="white"/>
                  </a:solidFill>
                </a:rPr>
                <a:t>7%</a:t>
              </a:r>
              <a:endParaRPr lang="en-US" sz="1100" kern="0" dirty="0">
                <a:solidFill>
                  <a:sysClr val="windowText" lastClr="000000"/>
                </a:solidFill>
              </a:endParaRPr>
            </a:p>
          </p:txBody>
        </p:sp>
        <p:sp>
          <p:nvSpPr>
            <p:cNvPr id="302" name="Oval 653"/>
            <p:cNvSpPr>
              <a:spLocks noChangeArrowheads="1"/>
            </p:cNvSpPr>
            <p:nvPr/>
          </p:nvSpPr>
          <p:spPr bwMode="auto">
            <a:xfrm>
              <a:off x="6834424" y="3362807"/>
              <a:ext cx="984304" cy="984304"/>
            </a:xfrm>
            <a:prstGeom prst="ellipse">
              <a:avLst/>
            </a:prstGeom>
            <a:solidFill>
              <a:schemeClr val="accent1">
                <a:lumMod val="75000"/>
                <a:alpha val="72940"/>
              </a:schemeClr>
            </a:solidFill>
            <a:ln w="28575">
              <a:noFill/>
              <a:round/>
              <a:headEnd/>
              <a:tailEnd/>
            </a:ln>
          </p:spPr>
          <p:txBody>
            <a:bodyPr wrap="none" lIns="83329" tIns="41665" rIns="83329" bIns="41665" anchor="ctr"/>
            <a:lstStyle/>
            <a:p>
              <a:pPr algn="ctr" defTabSz="913847">
                <a:defRPr/>
              </a:pPr>
              <a:r>
                <a:rPr lang="en-GB" sz="1100" kern="0" dirty="0">
                  <a:solidFill>
                    <a:prstClr val="white"/>
                  </a:solidFill>
                </a:rPr>
                <a:t>Asia Central</a:t>
              </a:r>
              <a:br>
                <a:rPr lang="en-GB" sz="1100" kern="0" dirty="0">
                  <a:solidFill>
                    <a:prstClr val="white"/>
                  </a:solidFill>
                </a:rPr>
              </a:br>
              <a:r>
                <a:rPr lang="en-GB" sz="1100" kern="0" dirty="0">
                  <a:solidFill>
                    <a:prstClr val="white"/>
                  </a:solidFill>
                </a:rPr>
                <a:t>y APAC</a:t>
              </a:r>
              <a:br>
                <a:rPr lang="en-GB" sz="1300" kern="0" dirty="0">
                  <a:solidFill>
                    <a:prstClr val="white"/>
                  </a:solidFill>
                </a:rPr>
              </a:br>
              <a:r>
                <a:rPr lang="en-GB" sz="2600" kern="0" dirty="0">
                  <a:solidFill>
                    <a:prstClr val="white"/>
                  </a:solidFill>
                </a:rPr>
                <a:t>11%</a:t>
              </a:r>
              <a:endParaRPr lang="en-US" sz="1100" kern="0" dirty="0">
                <a:solidFill>
                  <a:sysClr val="windowText" lastClr="000000"/>
                </a:solidFill>
              </a:endParaRPr>
            </a:p>
          </p:txBody>
        </p:sp>
        <p:sp>
          <p:nvSpPr>
            <p:cNvPr id="303" name="Oval 656"/>
            <p:cNvSpPr>
              <a:spLocks noChangeArrowheads="1"/>
            </p:cNvSpPr>
            <p:nvPr/>
          </p:nvSpPr>
          <p:spPr bwMode="auto">
            <a:xfrm>
              <a:off x="4522428" y="4116574"/>
              <a:ext cx="656203" cy="656203"/>
            </a:xfrm>
            <a:prstGeom prst="ellipse">
              <a:avLst/>
            </a:prstGeom>
            <a:solidFill>
              <a:schemeClr val="bg2">
                <a:lumMod val="60000"/>
                <a:lumOff val="40000"/>
                <a:alpha val="54901"/>
              </a:schemeClr>
            </a:solidFill>
            <a:ln w="28575">
              <a:noFill/>
              <a:round/>
              <a:headEnd/>
              <a:tailEnd/>
            </a:ln>
          </p:spPr>
          <p:txBody>
            <a:bodyPr wrap="none" lIns="83329" tIns="41665" rIns="83329" bIns="41665" anchor="ctr"/>
            <a:lstStyle/>
            <a:p>
              <a:pPr algn="ctr" defTabSz="913847">
                <a:defRPr/>
              </a:pPr>
              <a:r>
                <a:rPr lang="en-GB" sz="1100" kern="0" dirty="0">
                  <a:solidFill>
                    <a:prstClr val="white"/>
                  </a:solidFill>
                </a:rPr>
                <a:t>RM</a:t>
              </a:r>
            </a:p>
            <a:p>
              <a:pPr algn="ctr" defTabSz="913847">
                <a:defRPr/>
              </a:pPr>
              <a:r>
                <a:rPr lang="en-GB" sz="2600" kern="0" dirty="0">
                  <a:solidFill>
                    <a:prstClr val="white"/>
                  </a:solidFill>
                </a:rPr>
                <a:t>4%</a:t>
              </a:r>
              <a:endParaRPr lang="en-US" sz="1100" kern="0" dirty="0">
                <a:solidFill>
                  <a:sysClr val="windowText" lastClr="000000"/>
                </a:solidFill>
              </a:endParaRPr>
            </a:p>
          </p:txBody>
        </p:sp>
        <p:sp>
          <p:nvSpPr>
            <p:cNvPr id="304" name="Oval 647"/>
            <p:cNvSpPr>
              <a:spLocks noChangeArrowheads="1"/>
            </p:cNvSpPr>
            <p:nvPr/>
          </p:nvSpPr>
          <p:spPr bwMode="auto">
            <a:xfrm>
              <a:off x="3681796" y="2322290"/>
              <a:ext cx="984304" cy="984304"/>
            </a:xfrm>
            <a:prstGeom prst="ellipse">
              <a:avLst/>
            </a:prstGeom>
            <a:solidFill>
              <a:schemeClr val="accent1">
                <a:alpha val="72940"/>
              </a:schemeClr>
            </a:solidFill>
            <a:ln w="28575">
              <a:noFill/>
              <a:round/>
              <a:headEnd/>
              <a:tailEnd/>
            </a:ln>
          </p:spPr>
          <p:txBody>
            <a:bodyPr wrap="none" lIns="83329" tIns="41665" rIns="83329" bIns="41665" anchor="ctr"/>
            <a:lstStyle/>
            <a:p>
              <a:pPr algn="ctr" defTabSz="913847">
                <a:defRPr/>
              </a:pPr>
              <a:r>
                <a:rPr lang="en-GB" sz="1100" kern="0" dirty="0" err="1">
                  <a:solidFill>
                    <a:prstClr val="white"/>
                  </a:solidFill>
                </a:rPr>
                <a:t>Reino</a:t>
              </a:r>
              <a:r>
                <a:rPr lang="en-GB" sz="1100" kern="0" dirty="0">
                  <a:solidFill>
                    <a:prstClr val="white"/>
                  </a:solidFill>
                </a:rPr>
                <a:t> </a:t>
              </a:r>
              <a:r>
                <a:rPr lang="en-GB" sz="1100" kern="0" dirty="0" err="1">
                  <a:solidFill>
                    <a:prstClr val="white"/>
                  </a:solidFill>
                </a:rPr>
                <a:t>Unido</a:t>
              </a:r>
              <a:br>
                <a:rPr lang="en-GB" sz="1100" kern="0" dirty="0">
                  <a:solidFill>
                    <a:prstClr val="white"/>
                  </a:solidFill>
                </a:rPr>
              </a:br>
              <a:r>
                <a:rPr lang="en-GB" sz="2600" kern="0" dirty="0">
                  <a:solidFill>
                    <a:prstClr val="white"/>
                  </a:solidFill>
                </a:rPr>
                <a:t>14%</a:t>
              </a:r>
              <a:endParaRPr lang="en-US" sz="1000" kern="0" dirty="0">
                <a:solidFill>
                  <a:sysClr val="windowText" lastClr="000000"/>
                </a:solidFill>
              </a:endParaRPr>
            </a:p>
          </p:txBody>
        </p:sp>
      </p:grpSp>
      <p:sp>
        <p:nvSpPr>
          <p:cNvPr id="3" name="Rectangle 2"/>
          <p:cNvSpPr/>
          <p:nvPr/>
        </p:nvSpPr>
        <p:spPr>
          <a:xfrm>
            <a:off x="403294" y="887878"/>
            <a:ext cx="8569021" cy="314976"/>
          </a:xfrm>
          <a:prstGeom prst="rect">
            <a:avLst/>
          </a:prstGeom>
        </p:spPr>
        <p:txBody>
          <a:bodyPr wrap="square" lIns="83329" tIns="41665" rIns="83329" bIns="41665">
            <a:spAutoFit/>
          </a:bodyPr>
          <a:lstStyle/>
          <a:p>
            <a:pPr defTabSz="914400" eaLnBrk="0" fontAlgn="base" hangingPunct="0">
              <a:spcBef>
                <a:spcPct val="0"/>
              </a:spcBef>
              <a:spcAft>
                <a:spcPct val="0"/>
              </a:spcAft>
            </a:pPr>
            <a:r>
              <a:rPr lang="es-ES" altLang="en-US" sz="1500" dirty="0">
                <a:solidFill>
                  <a:srgbClr val="212121"/>
                </a:solidFill>
                <a:latin typeface="Arial" panose="020B0604020202020204" pitchFamily="34" charset="0"/>
                <a:cs typeface="Arial" panose="020B0604020202020204" pitchFamily="34" charset="0"/>
              </a:rPr>
              <a:t>Lloyd's asegura a personas, empresas y comunidades en más de 200 países y territorios</a:t>
            </a:r>
            <a:r>
              <a:rPr lang="es-ES" altLang="en-US" sz="1500" dirty="0">
                <a:solidFill>
                  <a:prstClr val="black"/>
                </a:solidFill>
                <a:latin typeface="Arial" panose="020B0604020202020204" pitchFamily="34" charset="0"/>
                <a:cs typeface="Arial" panose="020B0604020202020204" pitchFamily="34" charset="0"/>
              </a:rPr>
              <a:t> </a:t>
            </a:r>
          </a:p>
        </p:txBody>
      </p:sp>
      <p:sp>
        <p:nvSpPr>
          <p:cNvPr id="294" name="TextBox 293"/>
          <p:cNvSpPr txBox="1"/>
          <p:nvPr/>
        </p:nvSpPr>
        <p:spPr>
          <a:xfrm>
            <a:off x="323529" y="4974281"/>
            <a:ext cx="1928518" cy="830997"/>
          </a:xfrm>
          <a:prstGeom prst="rect">
            <a:avLst/>
          </a:prstGeom>
          <a:noFill/>
        </p:spPr>
        <p:txBody>
          <a:bodyPr vert="horz" wrap="square" rtlCol="0">
            <a:spAutoFit/>
          </a:bodyPr>
          <a:lstStyle/>
          <a:p>
            <a:pPr defTabSz="914400"/>
            <a:r>
              <a:rPr lang="en-GB" sz="1200" dirty="0">
                <a:solidFill>
                  <a:srgbClr val="000000"/>
                </a:solidFill>
              </a:rPr>
              <a:t>2017 </a:t>
            </a:r>
            <a:r>
              <a:rPr lang="en-GB" sz="1200" dirty="0" err="1">
                <a:solidFill>
                  <a:srgbClr val="000000"/>
                </a:solidFill>
              </a:rPr>
              <a:t>primas</a:t>
            </a:r>
            <a:r>
              <a:rPr lang="en-GB" sz="1200" dirty="0">
                <a:solidFill>
                  <a:srgbClr val="000000"/>
                </a:solidFill>
              </a:rPr>
              <a:t> </a:t>
            </a:r>
            <a:r>
              <a:rPr lang="en-GB" sz="1200" dirty="0" err="1">
                <a:solidFill>
                  <a:srgbClr val="000000"/>
                </a:solidFill>
              </a:rPr>
              <a:t>brutas</a:t>
            </a:r>
            <a:r>
              <a:rPr lang="en-GB" sz="1200" dirty="0">
                <a:solidFill>
                  <a:srgbClr val="000000"/>
                </a:solidFill>
              </a:rPr>
              <a:t> </a:t>
            </a:r>
            <a:r>
              <a:rPr lang="en-GB" sz="1200" dirty="0" err="1">
                <a:solidFill>
                  <a:srgbClr val="000000"/>
                </a:solidFill>
              </a:rPr>
              <a:t>suscritas</a:t>
            </a:r>
            <a:r>
              <a:rPr lang="en-GB" sz="1200" dirty="0">
                <a:solidFill>
                  <a:srgbClr val="000000"/>
                </a:solidFill>
              </a:rPr>
              <a:t> </a:t>
            </a:r>
            <a:r>
              <a:rPr lang="en-GB" sz="1200" dirty="0">
                <a:solidFill>
                  <a:prstClr val="black"/>
                </a:solidFill>
              </a:rPr>
              <a:t>$</a:t>
            </a:r>
          </a:p>
          <a:p>
            <a:pPr defTabSz="914400"/>
            <a:r>
              <a:rPr lang="en-GB" sz="2400" dirty="0">
                <a:solidFill>
                  <a:srgbClr val="000000"/>
                </a:solidFill>
              </a:rPr>
              <a:t>48Mm</a:t>
            </a:r>
          </a:p>
        </p:txBody>
      </p:sp>
      <p:cxnSp>
        <p:nvCxnSpPr>
          <p:cNvPr id="295" name="Straight Connector 294"/>
          <p:cNvCxnSpPr/>
          <p:nvPr/>
        </p:nvCxnSpPr>
        <p:spPr>
          <a:xfrm>
            <a:off x="402377" y="4939061"/>
            <a:ext cx="12266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914400" eaLnBrk="0" fontAlgn="base" hangingPunct="0">
              <a:spcBef>
                <a:spcPct val="0"/>
              </a:spcBef>
              <a:spcAft>
                <a:spcPct val="0"/>
              </a:spcAft>
            </a:pPr>
            <a:endParaRPr lang="es-ES" altLang="en-US" dirty="0">
              <a:solidFill>
                <a:prstClr val="black"/>
              </a:solidFill>
            </a:endParaRPr>
          </a:p>
        </p:txBody>
      </p:sp>
      <p:sp>
        <p:nvSpPr>
          <p:cNvPr id="306" name="Rectangle 305">
            <a:extLst>
              <a:ext uri="{FF2B5EF4-FFF2-40B4-BE49-F238E27FC236}">
                <a16:creationId xmlns:a16="http://schemas.microsoft.com/office/drawing/2014/main" id="{F0B00A98-E69D-4B42-80CF-0866C0C328E6}"/>
              </a:ext>
            </a:extLst>
          </p:cNvPr>
          <p:cNvSpPr>
            <a:spLocks/>
          </p:cNvSpPr>
          <p:nvPr/>
        </p:nvSpPr>
        <p:spPr>
          <a:xfrm>
            <a:off x="1712610" y="6386510"/>
            <a:ext cx="6904405" cy="169277"/>
          </a:xfrm>
          <a:prstGeom prst="rect">
            <a:avLst/>
          </a:prstGeom>
        </p:spPr>
        <p:txBody>
          <a:bodyPr wrap="square" lIns="0" tIns="0" rIns="0" bIns="0" anchor="b">
            <a:spAutoFit/>
          </a:bodyPr>
          <a:lstStyle/>
          <a:p>
            <a:pPr algn="r"/>
            <a:r>
              <a:rPr lang="en-GB" sz="1100" dirty="0">
                <a:solidFill>
                  <a:schemeClr val="accent1"/>
                </a:solidFill>
              </a:rPr>
              <a:t>As of Annual Report March 2019 - </a:t>
            </a:r>
            <a:r>
              <a:rPr lang="en-GB" sz="1100" b="1" dirty="0">
                <a:solidFill>
                  <a:schemeClr val="accent1"/>
                </a:solidFill>
              </a:rPr>
              <a:t>lloyds.com/annualreport2018</a:t>
            </a:r>
          </a:p>
        </p:txBody>
      </p:sp>
    </p:spTree>
    <p:custDataLst>
      <p:tags r:id="rId1"/>
    </p:custDataLst>
    <p:extLst>
      <p:ext uri="{BB962C8B-B14F-4D97-AF65-F5344CB8AC3E}">
        <p14:creationId xmlns:p14="http://schemas.microsoft.com/office/powerpoint/2010/main" val="12560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4500" y="382213"/>
            <a:ext cx="8334900" cy="972000"/>
          </a:xfrm>
        </p:spPr>
        <p:txBody>
          <a:bodyPr/>
          <a:lstStyle/>
          <a:p>
            <a:r>
              <a:rPr lang="es-MX" dirty="0"/>
              <a:t>Lloyd’s en números</a:t>
            </a:r>
          </a:p>
        </p:txBody>
      </p:sp>
      <p:sp>
        <p:nvSpPr>
          <p:cNvPr id="27" name="Text Placeholder 26"/>
          <p:cNvSpPr>
            <a:spLocks noGrp="1"/>
          </p:cNvSpPr>
          <p:nvPr>
            <p:ph type="body" sz="quarter" idx="13"/>
          </p:nvPr>
        </p:nvSpPr>
        <p:spPr/>
        <p:txBody>
          <a:bodyPr/>
          <a:lstStyle/>
          <a:p>
            <a:r>
              <a:rPr lang="es-MX" dirty="0"/>
              <a:t> </a:t>
            </a:r>
          </a:p>
        </p:txBody>
      </p:sp>
      <p:sp>
        <p:nvSpPr>
          <p:cNvPr id="15" name="TextBox 11"/>
          <p:cNvSpPr txBox="1">
            <a:spLocks noChangeArrowheads="1"/>
          </p:cNvSpPr>
          <p:nvPr/>
        </p:nvSpPr>
        <p:spPr bwMode="auto">
          <a:xfrm>
            <a:off x="5139350" y="2279238"/>
            <a:ext cx="3609114" cy="933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7" tIns="45693" rIns="91387" bIns="45693">
            <a:spAutoFit/>
          </a:bodyPr>
          <a:lstStyle>
            <a:lvl1pPr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1pPr>
            <a:lvl2pPr marL="742950" indent="-28575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2pPr>
            <a:lvl3pPr marL="11430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3pPr>
            <a:lvl4pPr marL="16002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4pPr>
            <a:lvl5pPr marL="20574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5pPr>
            <a:lvl6pPr marL="25146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6pPr>
            <a:lvl7pPr marL="29718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7pPr>
            <a:lvl8pPr marL="34290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8pPr>
            <a:lvl9pPr marL="38862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9pPr>
          </a:lstStyle>
          <a:p>
            <a:pPr defTabSz="913736" eaLnBrk="1" hangingPunct="1">
              <a:spcAft>
                <a:spcPct val="0"/>
              </a:spcAft>
              <a:buClrTx/>
              <a:buSzTx/>
              <a:buFont typeface="Arial" pitchFamily="34" charset="0"/>
              <a:buNone/>
            </a:pPr>
            <a:r>
              <a:rPr lang="es-MX" altLang="en-US" sz="5500" dirty="0">
                <a:solidFill>
                  <a:srgbClr val="717C7C">
                    <a:lumMod val="60000"/>
                    <a:lumOff val="40000"/>
                  </a:srgbClr>
                </a:solidFill>
                <a:latin typeface="Arial"/>
              </a:rPr>
              <a:t>3,938</a:t>
            </a:r>
          </a:p>
        </p:txBody>
      </p:sp>
      <p:sp>
        <p:nvSpPr>
          <p:cNvPr id="18" name="TextBox 5"/>
          <p:cNvSpPr txBox="1">
            <a:spLocks noChangeArrowheads="1"/>
          </p:cNvSpPr>
          <p:nvPr/>
        </p:nvSpPr>
        <p:spPr bwMode="auto">
          <a:xfrm>
            <a:off x="5139350" y="3863414"/>
            <a:ext cx="3609114" cy="933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7" tIns="45693" rIns="91387" bIns="45693">
            <a:spAutoFit/>
          </a:bodyPr>
          <a:lstStyle>
            <a:lvl1pPr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1pPr>
            <a:lvl2pPr marL="742950" indent="-28575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2pPr>
            <a:lvl3pPr marL="11430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3pPr>
            <a:lvl4pPr marL="16002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4pPr>
            <a:lvl5pPr marL="20574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5pPr>
            <a:lvl6pPr marL="25146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6pPr>
            <a:lvl7pPr marL="29718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7pPr>
            <a:lvl8pPr marL="34290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8pPr>
            <a:lvl9pPr marL="38862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9pPr>
          </a:lstStyle>
          <a:p>
            <a:pPr defTabSz="913736" eaLnBrk="1" hangingPunct="1">
              <a:spcAft>
                <a:spcPct val="0"/>
              </a:spcAft>
              <a:buClrTx/>
              <a:buSzTx/>
              <a:buFont typeface="Arial" pitchFamily="34" charset="0"/>
              <a:buNone/>
            </a:pPr>
            <a:r>
              <a:rPr lang="es-MX" altLang="en-US" sz="5500" dirty="0">
                <a:solidFill>
                  <a:srgbClr val="717C7C">
                    <a:lumMod val="60000"/>
                    <a:lumOff val="40000"/>
                  </a:srgbClr>
                </a:solidFill>
                <a:latin typeface="Arial"/>
              </a:rPr>
              <a:t>378</a:t>
            </a:r>
            <a:endParaRPr lang="es-MX" altLang="en-US" sz="5500" dirty="0">
              <a:solidFill>
                <a:prstClr val="white"/>
              </a:solidFill>
              <a:latin typeface="Arial"/>
            </a:endParaRPr>
          </a:p>
        </p:txBody>
      </p:sp>
      <p:sp>
        <p:nvSpPr>
          <p:cNvPr id="21" name="TextBox 5"/>
          <p:cNvSpPr txBox="1">
            <a:spLocks noChangeArrowheads="1"/>
          </p:cNvSpPr>
          <p:nvPr/>
        </p:nvSpPr>
        <p:spPr bwMode="auto">
          <a:xfrm>
            <a:off x="5139350" y="5375581"/>
            <a:ext cx="3609114" cy="933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7" tIns="45693" rIns="91387" bIns="45693">
            <a:spAutoFit/>
          </a:bodyPr>
          <a:lstStyle>
            <a:lvl1pPr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1pPr>
            <a:lvl2pPr marL="742950" indent="-28575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2pPr>
            <a:lvl3pPr marL="11430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3pPr>
            <a:lvl4pPr marL="16002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4pPr>
            <a:lvl5pPr marL="20574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5pPr>
            <a:lvl6pPr marL="25146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6pPr>
            <a:lvl7pPr marL="29718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7pPr>
            <a:lvl8pPr marL="34290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8pPr>
            <a:lvl9pPr marL="38862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9pPr>
          </a:lstStyle>
          <a:p>
            <a:pPr defTabSz="913736" eaLnBrk="1" hangingPunct="1">
              <a:spcAft>
                <a:spcPct val="0"/>
              </a:spcAft>
              <a:buClrTx/>
              <a:buSzTx/>
              <a:buFont typeface="Arial" pitchFamily="34" charset="0"/>
              <a:buNone/>
            </a:pPr>
            <a:r>
              <a:rPr lang="es-MX" altLang="en-US" sz="5500" dirty="0">
                <a:solidFill>
                  <a:srgbClr val="717C7C">
                    <a:lumMod val="60000"/>
                    <a:lumOff val="40000"/>
                  </a:srgbClr>
                </a:solidFill>
                <a:latin typeface="Arial"/>
              </a:rPr>
              <a:t>200+</a:t>
            </a:r>
            <a:r>
              <a:rPr lang="es-MX" altLang="en-US" sz="5500" dirty="0">
                <a:solidFill>
                  <a:prstClr val="white"/>
                </a:solidFill>
                <a:latin typeface="Arial"/>
              </a:rPr>
              <a:t> </a:t>
            </a:r>
          </a:p>
        </p:txBody>
      </p:sp>
      <p:grpSp>
        <p:nvGrpSpPr>
          <p:cNvPr id="2" name="Group 1"/>
          <p:cNvGrpSpPr/>
          <p:nvPr/>
        </p:nvGrpSpPr>
        <p:grpSpPr>
          <a:xfrm>
            <a:off x="5110082" y="1814178"/>
            <a:ext cx="3609114" cy="4002548"/>
            <a:chOff x="6004517" y="1970251"/>
            <a:chExt cx="3898443" cy="4391684"/>
          </a:xfrm>
        </p:grpSpPr>
        <p:sp>
          <p:nvSpPr>
            <p:cNvPr id="16" name="TextBox 7"/>
            <p:cNvSpPr txBox="1">
              <a:spLocks noChangeArrowheads="1"/>
            </p:cNvSpPr>
            <p:nvPr/>
          </p:nvSpPr>
          <p:spPr bwMode="auto">
            <a:xfrm>
              <a:off x="6038495" y="2013374"/>
              <a:ext cx="3779999" cy="955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294" tIns="50146" rIns="100294" bIns="50146">
              <a:spAutoFit/>
            </a:bodyPr>
            <a:lstStyle>
              <a:lvl1pPr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1pPr>
              <a:lvl2pPr marL="742950" indent="-28575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2pPr>
              <a:lvl3pPr marL="11430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3pPr>
              <a:lvl4pPr marL="16002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4pPr>
              <a:lvl5pPr marL="20574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5pPr>
              <a:lvl6pPr marL="25146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6pPr>
              <a:lvl7pPr marL="29718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7pPr>
              <a:lvl8pPr marL="34290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8pPr>
              <a:lvl9pPr marL="38862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9pPr>
            </a:lstStyle>
            <a:p>
              <a:pPr defTabSz="913736" eaLnBrk="1" hangingPunct="1">
                <a:spcAft>
                  <a:spcPct val="0"/>
                </a:spcAft>
                <a:buClrTx/>
                <a:buSzTx/>
                <a:buFont typeface="Arial" pitchFamily="34" charset="0"/>
                <a:buNone/>
              </a:pPr>
              <a:r>
                <a:rPr lang="es-MX" altLang="en-US" sz="1800" dirty="0" err="1">
                  <a:solidFill>
                    <a:prstClr val="white"/>
                  </a:solidFill>
                  <a:latin typeface="Arial"/>
                </a:rPr>
                <a:t>Coverholders</a:t>
              </a:r>
              <a:r>
                <a:rPr lang="es-MX" altLang="en-US" sz="1400" dirty="0">
                  <a:solidFill>
                    <a:prstClr val="white"/>
                  </a:solidFill>
                  <a:latin typeface="Arial"/>
                </a:rPr>
                <a:t>  </a:t>
              </a:r>
              <a:br>
                <a:rPr lang="es-MX" altLang="en-US" sz="1400" dirty="0">
                  <a:solidFill>
                    <a:prstClr val="white"/>
                  </a:solidFill>
                  <a:latin typeface="Arial"/>
                </a:rPr>
              </a:br>
              <a:r>
                <a:rPr lang="es-MX" altLang="en-US" sz="1300" dirty="0">
                  <a:solidFill>
                    <a:prstClr val="white"/>
                  </a:solidFill>
                  <a:latin typeface="Arial"/>
                </a:rPr>
                <a:t>ofreciendo acceso local a Lloyd’s</a:t>
              </a:r>
            </a:p>
            <a:p>
              <a:pPr algn="ctr" defTabSz="913736" eaLnBrk="1" hangingPunct="1">
                <a:spcAft>
                  <a:spcPct val="0"/>
                </a:spcAft>
                <a:buClrTx/>
                <a:buSzTx/>
                <a:buFont typeface="Arial" pitchFamily="34" charset="0"/>
                <a:buNone/>
              </a:pPr>
              <a:r>
                <a:rPr lang="es-MX" altLang="en-US" sz="1800" dirty="0">
                  <a:solidFill>
                    <a:prstClr val="white"/>
                  </a:solidFill>
                  <a:latin typeface="Arial"/>
                </a:rPr>
                <a:t>    </a:t>
              </a:r>
            </a:p>
          </p:txBody>
        </p:sp>
        <p:sp>
          <p:nvSpPr>
            <p:cNvPr id="17" name="TextBox 7"/>
            <p:cNvSpPr txBox="1">
              <a:spLocks noChangeArrowheads="1"/>
            </p:cNvSpPr>
            <p:nvPr/>
          </p:nvSpPr>
          <p:spPr bwMode="auto">
            <a:xfrm>
              <a:off x="6047394" y="3652312"/>
              <a:ext cx="3855566" cy="115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294" tIns="50146" rIns="100294" bIns="50146">
              <a:spAutoFit/>
            </a:bodyPr>
            <a:lstStyle>
              <a:lvl1pPr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1pPr>
              <a:lvl2pPr marL="742950" indent="-28575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2pPr>
              <a:lvl3pPr marL="11430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3pPr>
              <a:lvl4pPr marL="16002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4pPr>
              <a:lvl5pPr marL="20574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5pPr>
              <a:lvl6pPr marL="25146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6pPr>
              <a:lvl7pPr marL="29718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7pPr>
              <a:lvl8pPr marL="34290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8pPr>
              <a:lvl9pPr marL="38862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9pPr>
            </a:lstStyle>
            <a:p>
              <a:pPr defTabSz="913736" eaLnBrk="1" hangingPunct="1">
                <a:spcAft>
                  <a:spcPct val="0"/>
                </a:spcAft>
                <a:buClrTx/>
                <a:buSzTx/>
                <a:buFont typeface="Arial" pitchFamily="34" charset="0"/>
                <a:buNone/>
              </a:pPr>
              <a:r>
                <a:rPr lang="es-MX" altLang="en-US" sz="1800" dirty="0" err="1">
                  <a:solidFill>
                    <a:prstClr val="white"/>
                  </a:solidFill>
                  <a:latin typeface="Arial"/>
                </a:rPr>
                <a:t>Service</a:t>
              </a:r>
              <a:r>
                <a:rPr lang="es-MX" altLang="en-US" sz="1800" dirty="0">
                  <a:solidFill>
                    <a:prstClr val="white"/>
                  </a:solidFill>
                  <a:latin typeface="Arial"/>
                </a:rPr>
                <a:t> </a:t>
              </a:r>
              <a:r>
                <a:rPr lang="es-MX" altLang="en-US" sz="1800" dirty="0" err="1">
                  <a:solidFill>
                    <a:prstClr val="white"/>
                  </a:solidFill>
                  <a:latin typeface="Arial"/>
                </a:rPr>
                <a:t>companies</a:t>
              </a:r>
              <a:br>
                <a:rPr lang="es-MX" altLang="en-US" sz="1800" dirty="0">
                  <a:solidFill>
                    <a:prstClr val="white"/>
                  </a:solidFill>
                  <a:latin typeface="Arial"/>
                </a:rPr>
              </a:br>
              <a:r>
                <a:rPr lang="es-MX" altLang="en-US" sz="1300" dirty="0">
                  <a:solidFill>
                    <a:prstClr val="white"/>
                  </a:solidFill>
                  <a:latin typeface="Arial"/>
                </a:rPr>
                <a:t>en Lloyd’s, la mayoría en Reino Unido y en USA</a:t>
              </a:r>
            </a:p>
            <a:p>
              <a:pPr algn="ctr" defTabSz="913736" eaLnBrk="1" hangingPunct="1">
                <a:spcAft>
                  <a:spcPct val="0"/>
                </a:spcAft>
                <a:buClrTx/>
                <a:buSzTx/>
                <a:buFont typeface="Arial" pitchFamily="34" charset="0"/>
                <a:buNone/>
              </a:pPr>
              <a:r>
                <a:rPr lang="es-MX" altLang="en-US" sz="1800" dirty="0">
                  <a:solidFill>
                    <a:prstClr val="white"/>
                  </a:solidFill>
                  <a:latin typeface="Arial"/>
                </a:rPr>
                <a:t>    </a:t>
              </a:r>
            </a:p>
          </p:txBody>
        </p:sp>
        <p:cxnSp>
          <p:nvCxnSpPr>
            <p:cNvPr id="19" name="Straight Connector 18"/>
            <p:cNvCxnSpPr/>
            <p:nvPr/>
          </p:nvCxnSpPr>
          <p:spPr>
            <a:xfrm>
              <a:off x="6122960" y="3569734"/>
              <a:ext cx="37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7"/>
            <p:cNvSpPr txBox="1">
              <a:spLocks noChangeArrowheads="1"/>
            </p:cNvSpPr>
            <p:nvPr/>
          </p:nvSpPr>
          <p:spPr bwMode="auto">
            <a:xfrm>
              <a:off x="6004517" y="5423455"/>
              <a:ext cx="3780000" cy="93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294" tIns="50146" rIns="100294" bIns="50146">
              <a:spAutoFit/>
            </a:bodyPr>
            <a:lstStyle>
              <a:lvl1pPr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1pPr>
              <a:lvl2pPr marL="742950" indent="-28575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2pPr>
              <a:lvl3pPr marL="11430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3pPr>
              <a:lvl4pPr marL="16002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4pPr>
              <a:lvl5pPr marL="20574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5pPr>
              <a:lvl6pPr marL="25146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6pPr>
              <a:lvl7pPr marL="29718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7pPr>
              <a:lvl8pPr marL="34290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8pPr>
              <a:lvl9pPr marL="38862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9pPr>
            </a:lstStyle>
            <a:p>
              <a:pPr defTabSz="913736" eaLnBrk="1" hangingPunct="1">
                <a:spcAft>
                  <a:spcPct val="0"/>
                </a:spcAft>
                <a:buClrTx/>
                <a:buSzTx/>
                <a:buFont typeface="Arial" pitchFamily="34" charset="0"/>
                <a:buNone/>
              </a:pPr>
              <a:r>
                <a:rPr lang="es-MX" altLang="en-US" sz="1800" dirty="0">
                  <a:solidFill>
                    <a:prstClr val="white"/>
                  </a:solidFill>
                  <a:latin typeface="Arial"/>
                </a:rPr>
                <a:t>Países y territorios </a:t>
              </a:r>
              <a:br>
                <a:rPr lang="es-MX" altLang="en-US" sz="1800" dirty="0">
                  <a:solidFill>
                    <a:prstClr val="white"/>
                  </a:solidFill>
                  <a:latin typeface="Arial"/>
                </a:rPr>
              </a:br>
              <a:r>
                <a:rPr lang="es-MX" altLang="en-US" sz="1300" dirty="0">
                  <a:solidFill>
                    <a:prstClr val="white"/>
                  </a:solidFill>
                  <a:latin typeface="Arial"/>
                </a:rPr>
                <a:t>cubiertos por el Mercado de Lloyd’s</a:t>
              </a:r>
            </a:p>
            <a:p>
              <a:pPr algn="ctr" defTabSz="913736" eaLnBrk="1" hangingPunct="1">
                <a:spcAft>
                  <a:spcPct val="0"/>
                </a:spcAft>
                <a:buClrTx/>
                <a:buSzTx/>
                <a:buFont typeface="Arial" pitchFamily="34" charset="0"/>
                <a:buNone/>
              </a:pPr>
              <a:r>
                <a:rPr lang="es-MX" altLang="en-US" sz="1800" dirty="0">
                  <a:solidFill>
                    <a:prstClr val="white"/>
                  </a:solidFill>
                  <a:latin typeface="Arial"/>
                </a:rPr>
                <a:t>    </a:t>
              </a:r>
            </a:p>
          </p:txBody>
        </p:sp>
        <p:cxnSp>
          <p:nvCxnSpPr>
            <p:cNvPr id="22" name="Straight Connector 21"/>
            <p:cNvCxnSpPr/>
            <p:nvPr/>
          </p:nvCxnSpPr>
          <p:spPr>
            <a:xfrm>
              <a:off x="6122960" y="1970251"/>
              <a:ext cx="37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54839" y="5347692"/>
              <a:ext cx="37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263041" y="1814185"/>
            <a:ext cx="4708120" cy="4581059"/>
            <a:chOff x="288616" y="1990556"/>
            <a:chExt cx="5133587" cy="5026440"/>
          </a:xfrm>
        </p:grpSpPr>
        <p:sp>
          <p:nvSpPr>
            <p:cNvPr id="6" name="TextBox 7"/>
            <p:cNvSpPr txBox="1">
              <a:spLocks noChangeArrowheads="1"/>
            </p:cNvSpPr>
            <p:nvPr/>
          </p:nvSpPr>
          <p:spPr bwMode="auto">
            <a:xfrm>
              <a:off x="381290" y="1990557"/>
              <a:ext cx="3780000" cy="928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294" tIns="50146" rIns="100294" bIns="50146">
              <a:noAutofit/>
            </a:bodyPr>
            <a:lstStyle>
              <a:lvl1pPr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1pPr>
              <a:lvl2pPr marL="742950" indent="-28575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2pPr>
              <a:lvl3pPr marL="11430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3pPr>
              <a:lvl4pPr marL="16002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4pPr>
              <a:lvl5pPr marL="20574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5pPr>
              <a:lvl6pPr marL="25146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6pPr>
              <a:lvl7pPr marL="29718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7pPr>
              <a:lvl8pPr marL="34290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8pPr>
              <a:lvl9pPr marL="38862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9pPr>
            </a:lstStyle>
            <a:p>
              <a:pPr defTabSz="913736" eaLnBrk="1" hangingPunct="1">
                <a:spcAft>
                  <a:spcPct val="0"/>
                </a:spcAft>
                <a:buClrTx/>
                <a:buSzTx/>
                <a:buFont typeface="Arial" pitchFamily="34" charset="0"/>
                <a:buNone/>
              </a:pPr>
              <a:r>
                <a:rPr lang="es-MX" altLang="en-US" sz="1800" dirty="0">
                  <a:solidFill>
                    <a:prstClr val="white"/>
                  </a:solidFill>
                  <a:latin typeface="Arial"/>
                </a:rPr>
                <a:t>Sindicatos</a:t>
              </a:r>
              <a:r>
                <a:rPr lang="es-MX" altLang="en-US" sz="1500" dirty="0">
                  <a:solidFill>
                    <a:prstClr val="white"/>
                  </a:solidFill>
                  <a:latin typeface="Arial"/>
                </a:rPr>
                <a:t>  </a:t>
              </a:r>
            </a:p>
            <a:p>
              <a:pPr defTabSz="913736" eaLnBrk="1" hangingPunct="1">
                <a:spcAft>
                  <a:spcPct val="0"/>
                </a:spcAft>
                <a:buClrTx/>
                <a:buSzTx/>
                <a:buFont typeface="Arial" pitchFamily="34" charset="0"/>
                <a:buNone/>
              </a:pPr>
              <a:r>
                <a:rPr lang="es-MX" altLang="en-US" sz="1200" dirty="0">
                  <a:solidFill>
                    <a:prstClr val="white"/>
                  </a:solidFill>
                </a:rPr>
                <a:t>de experiencia suscriptora especializada</a:t>
              </a:r>
              <a:r>
                <a:rPr lang="es-MX" altLang="en-US" sz="1800" dirty="0">
                  <a:solidFill>
                    <a:prstClr val="white"/>
                  </a:solidFill>
                  <a:latin typeface="Arial"/>
                </a:rPr>
                <a:t>    </a:t>
              </a:r>
            </a:p>
          </p:txBody>
        </p:sp>
        <p:sp>
          <p:nvSpPr>
            <p:cNvPr id="7" name="TextBox 5"/>
            <p:cNvSpPr txBox="1">
              <a:spLocks noChangeArrowheads="1"/>
            </p:cNvSpPr>
            <p:nvPr/>
          </p:nvSpPr>
          <p:spPr bwMode="auto">
            <a:xfrm>
              <a:off x="348355" y="2500820"/>
              <a:ext cx="1452736" cy="1039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294" tIns="50146" rIns="100294" bIns="50146">
              <a:spAutoFit/>
            </a:bodyPr>
            <a:lstStyle>
              <a:lvl1pPr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1pPr>
              <a:lvl2pPr marL="742950" indent="-28575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2pPr>
              <a:lvl3pPr marL="11430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3pPr>
              <a:lvl4pPr marL="16002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4pPr>
              <a:lvl5pPr marL="20574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5pPr>
              <a:lvl6pPr marL="25146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6pPr>
              <a:lvl7pPr marL="29718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7pPr>
              <a:lvl8pPr marL="34290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8pPr>
              <a:lvl9pPr marL="38862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9pPr>
            </a:lstStyle>
            <a:p>
              <a:pPr defTabSz="913736" eaLnBrk="1" hangingPunct="1">
                <a:spcAft>
                  <a:spcPct val="0"/>
                </a:spcAft>
                <a:buClrTx/>
                <a:buSzTx/>
                <a:buFont typeface="Arial" pitchFamily="34" charset="0"/>
                <a:buNone/>
              </a:pPr>
              <a:r>
                <a:rPr lang="es-MX" altLang="en-US" sz="5500" dirty="0">
                  <a:solidFill>
                    <a:srgbClr val="717C7C">
                      <a:lumMod val="60000"/>
                      <a:lumOff val="40000"/>
                    </a:srgbClr>
                  </a:solidFill>
                  <a:latin typeface="Arial"/>
                </a:rPr>
                <a:t>99</a:t>
              </a:r>
              <a:r>
                <a:rPr lang="es-MX" altLang="en-US" sz="5500" b="1" dirty="0">
                  <a:solidFill>
                    <a:prstClr val="white"/>
                  </a:solidFill>
                  <a:latin typeface="Arial"/>
                </a:rPr>
                <a:t> </a:t>
              </a:r>
            </a:p>
          </p:txBody>
        </p:sp>
        <p:sp>
          <p:nvSpPr>
            <p:cNvPr id="8" name="TextBox 7"/>
            <p:cNvSpPr txBox="1">
              <a:spLocks noChangeArrowheads="1"/>
            </p:cNvSpPr>
            <p:nvPr/>
          </p:nvSpPr>
          <p:spPr bwMode="auto">
            <a:xfrm>
              <a:off x="332998" y="3618096"/>
              <a:ext cx="3780000" cy="928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294" tIns="50146" rIns="100294" bIns="50146">
              <a:noAutofit/>
            </a:bodyPr>
            <a:lstStyle>
              <a:lvl1pPr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1pPr>
              <a:lvl2pPr marL="742950" indent="-28575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2pPr>
              <a:lvl3pPr marL="11430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3pPr>
              <a:lvl4pPr marL="16002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4pPr>
              <a:lvl5pPr marL="20574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5pPr>
              <a:lvl6pPr marL="25146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6pPr>
              <a:lvl7pPr marL="29718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7pPr>
              <a:lvl8pPr marL="34290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8pPr>
              <a:lvl9pPr marL="38862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9pPr>
            </a:lstStyle>
            <a:p>
              <a:pPr defTabSz="913736" eaLnBrk="1" hangingPunct="1">
                <a:spcAft>
                  <a:spcPct val="0"/>
                </a:spcAft>
                <a:buClrTx/>
                <a:buSzTx/>
                <a:buFont typeface="Arial" pitchFamily="34" charset="0"/>
                <a:buNone/>
              </a:pPr>
              <a:r>
                <a:rPr lang="es-MX" altLang="en-US" sz="1800" dirty="0" err="1">
                  <a:solidFill>
                    <a:prstClr val="white"/>
                  </a:solidFill>
                  <a:latin typeface="Arial"/>
                </a:rPr>
                <a:t>Brokers</a:t>
              </a:r>
              <a:br>
                <a:rPr lang="es-MX" altLang="en-US" sz="1800" dirty="0">
                  <a:solidFill>
                    <a:prstClr val="white"/>
                  </a:solidFill>
                  <a:latin typeface="Arial"/>
                </a:rPr>
              </a:br>
              <a:r>
                <a:rPr lang="es-MX" altLang="en-US" sz="1300" dirty="0">
                  <a:solidFill>
                    <a:prstClr val="white"/>
                  </a:solidFill>
                  <a:latin typeface="Arial"/>
                </a:rPr>
                <a:t>llevando negocios a Lloyd’s</a:t>
              </a:r>
            </a:p>
            <a:p>
              <a:pPr algn="ctr" defTabSz="913736" eaLnBrk="1" hangingPunct="1">
                <a:spcAft>
                  <a:spcPct val="0"/>
                </a:spcAft>
                <a:buClrTx/>
                <a:buSzTx/>
                <a:buFont typeface="Arial" pitchFamily="34" charset="0"/>
                <a:buNone/>
              </a:pPr>
              <a:r>
                <a:rPr lang="es-MX" altLang="en-US" sz="1800" dirty="0">
                  <a:solidFill>
                    <a:prstClr val="white"/>
                  </a:solidFill>
                  <a:latin typeface="Arial"/>
                </a:rPr>
                <a:t>    </a:t>
              </a:r>
            </a:p>
          </p:txBody>
        </p:sp>
        <p:sp>
          <p:nvSpPr>
            <p:cNvPr id="9" name="TextBox 5"/>
            <p:cNvSpPr txBox="1">
              <a:spLocks noChangeArrowheads="1"/>
            </p:cNvSpPr>
            <p:nvPr/>
          </p:nvSpPr>
          <p:spPr bwMode="auto">
            <a:xfrm>
              <a:off x="327007" y="4160004"/>
              <a:ext cx="1838256" cy="1039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294" tIns="50146" rIns="100294" bIns="50146">
              <a:spAutoFit/>
            </a:bodyPr>
            <a:lstStyle>
              <a:lvl1pPr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1pPr>
              <a:lvl2pPr marL="742950" indent="-28575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2pPr>
              <a:lvl3pPr marL="11430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3pPr>
              <a:lvl4pPr marL="16002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4pPr>
              <a:lvl5pPr marL="20574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5pPr>
              <a:lvl6pPr marL="25146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6pPr>
              <a:lvl7pPr marL="29718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7pPr>
              <a:lvl8pPr marL="34290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8pPr>
              <a:lvl9pPr marL="38862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9pPr>
            </a:lstStyle>
            <a:p>
              <a:pPr defTabSz="913736" eaLnBrk="1" hangingPunct="1">
                <a:spcAft>
                  <a:spcPct val="0"/>
                </a:spcAft>
                <a:buClrTx/>
                <a:buSzTx/>
                <a:buFont typeface="Arial" pitchFamily="34" charset="0"/>
                <a:buNone/>
              </a:pPr>
              <a:r>
                <a:rPr lang="es-MX" altLang="en-US" sz="5500" dirty="0">
                  <a:solidFill>
                    <a:srgbClr val="717C7C">
                      <a:lumMod val="60000"/>
                      <a:lumOff val="40000"/>
                    </a:srgbClr>
                  </a:solidFill>
                  <a:latin typeface="Arial"/>
                </a:rPr>
                <a:t>303</a:t>
              </a:r>
              <a:endParaRPr lang="es-MX" altLang="en-US" sz="5500" b="1" dirty="0">
                <a:solidFill>
                  <a:srgbClr val="717C7C">
                    <a:lumMod val="60000"/>
                    <a:lumOff val="40000"/>
                  </a:srgbClr>
                </a:solidFill>
                <a:latin typeface="Arial"/>
              </a:endParaRPr>
            </a:p>
          </p:txBody>
        </p:sp>
        <p:sp>
          <p:nvSpPr>
            <p:cNvPr id="10" name="TextBox 7"/>
            <p:cNvSpPr txBox="1">
              <a:spLocks noChangeArrowheads="1"/>
            </p:cNvSpPr>
            <p:nvPr/>
          </p:nvSpPr>
          <p:spPr bwMode="auto">
            <a:xfrm>
              <a:off x="288616" y="5471135"/>
              <a:ext cx="5133587" cy="928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294" tIns="50146" rIns="100294" bIns="50146">
              <a:noAutofit/>
            </a:bodyPr>
            <a:lstStyle>
              <a:lvl1pPr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1pPr>
              <a:lvl2pPr marL="742950" indent="-28575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2pPr>
              <a:lvl3pPr marL="11430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3pPr>
              <a:lvl4pPr marL="16002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4pPr>
              <a:lvl5pPr marL="20574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5pPr>
              <a:lvl6pPr marL="25146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6pPr>
              <a:lvl7pPr marL="29718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7pPr>
              <a:lvl8pPr marL="34290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8pPr>
              <a:lvl9pPr marL="38862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9pPr>
            </a:lstStyle>
            <a:p>
              <a:pPr defTabSz="913736" eaLnBrk="1" hangingPunct="1">
                <a:spcAft>
                  <a:spcPct val="0"/>
                </a:spcAft>
                <a:buClrTx/>
                <a:buSzTx/>
                <a:buFont typeface="Arial" pitchFamily="34" charset="0"/>
                <a:buNone/>
              </a:pPr>
              <a:r>
                <a:rPr lang="es-MX" altLang="en-US" sz="1800" dirty="0">
                  <a:solidFill>
                    <a:prstClr val="white"/>
                  </a:solidFill>
                  <a:latin typeface="Arial"/>
                </a:rPr>
                <a:t>$ miles de millones de siniestros pagados</a:t>
              </a:r>
              <a:br>
                <a:rPr lang="es-MX" altLang="en-US" sz="1800" dirty="0">
                  <a:solidFill>
                    <a:prstClr val="white"/>
                  </a:solidFill>
                  <a:latin typeface="Arial"/>
                </a:rPr>
              </a:br>
              <a:r>
                <a:rPr lang="es-MX" altLang="en-US" sz="1300" dirty="0">
                  <a:solidFill>
                    <a:prstClr val="white"/>
                  </a:solidFill>
                  <a:latin typeface="Arial"/>
                </a:rPr>
                <a:t>por Lloyd’s  en los últimos 5 años</a:t>
              </a:r>
            </a:p>
            <a:p>
              <a:pPr algn="ctr" defTabSz="913736" eaLnBrk="1" hangingPunct="1">
                <a:spcAft>
                  <a:spcPct val="0"/>
                </a:spcAft>
                <a:buClrTx/>
                <a:buSzTx/>
                <a:buFont typeface="Arial" pitchFamily="34" charset="0"/>
                <a:buNone/>
              </a:pPr>
              <a:r>
                <a:rPr lang="es-MX" altLang="en-US" sz="1800" dirty="0">
                  <a:solidFill>
                    <a:prstClr val="white"/>
                  </a:solidFill>
                  <a:latin typeface="Arial"/>
                </a:rPr>
                <a:t>    </a:t>
              </a:r>
            </a:p>
          </p:txBody>
        </p:sp>
        <p:cxnSp>
          <p:nvCxnSpPr>
            <p:cNvPr id="11" name="Straight Connector 10"/>
            <p:cNvCxnSpPr/>
            <p:nvPr/>
          </p:nvCxnSpPr>
          <p:spPr>
            <a:xfrm>
              <a:off x="443881" y="1990556"/>
              <a:ext cx="37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3881" y="3569724"/>
              <a:ext cx="37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3881" y="5403128"/>
              <a:ext cx="37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5"/>
            <p:cNvSpPr txBox="1">
              <a:spLocks noChangeArrowheads="1"/>
            </p:cNvSpPr>
            <p:nvPr/>
          </p:nvSpPr>
          <p:spPr bwMode="auto">
            <a:xfrm>
              <a:off x="288616" y="5977206"/>
              <a:ext cx="1838256" cy="1039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294" tIns="50146" rIns="100294" bIns="50146">
              <a:spAutoFit/>
            </a:bodyPr>
            <a:lstStyle>
              <a:lvl1pPr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1pPr>
              <a:lvl2pPr marL="742950" indent="-28575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2pPr>
              <a:lvl3pPr marL="11430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3pPr>
              <a:lvl4pPr marL="16002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4pPr>
              <a:lvl5pPr marL="20574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5pPr>
              <a:lvl6pPr marL="25146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6pPr>
              <a:lvl7pPr marL="29718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7pPr>
              <a:lvl8pPr marL="34290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8pPr>
              <a:lvl9pPr marL="38862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9pPr>
            </a:lstStyle>
            <a:p>
              <a:pPr defTabSz="913736" eaLnBrk="1" hangingPunct="1">
                <a:spcAft>
                  <a:spcPct val="0"/>
                </a:spcAft>
                <a:buClrTx/>
                <a:buSzTx/>
                <a:buFont typeface="Arial" pitchFamily="34" charset="0"/>
                <a:buNone/>
              </a:pPr>
              <a:r>
                <a:rPr lang="es-MX" altLang="en-US" sz="5500" dirty="0">
                  <a:solidFill>
                    <a:srgbClr val="717C7C">
                      <a:lumMod val="60000"/>
                      <a:lumOff val="40000"/>
                    </a:srgbClr>
                  </a:solidFill>
                  <a:latin typeface="Arial"/>
                </a:rPr>
                <a:t>102</a:t>
              </a:r>
              <a:r>
                <a:rPr lang="es-MX" altLang="en-US" sz="5500" b="1" dirty="0">
                  <a:solidFill>
                    <a:prstClr val="white"/>
                  </a:solidFill>
                  <a:latin typeface="Arial"/>
                </a:rPr>
                <a:t> </a:t>
              </a:r>
            </a:p>
          </p:txBody>
        </p:sp>
      </p:grpSp>
      <p:sp>
        <p:nvSpPr>
          <p:cNvPr id="26" name="Rectangle 25">
            <a:extLst>
              <a:ext uri="{FF2B5EF4-FFF2-40B4-BE49-F238E27FC236}">
                <a16:creationId xmlns:a16="http://schemas.microsoft.com/office/drawing/2014/main" id="{B5C37205-F0FA-484B-ACCA-E48FC496118A}"/>
              </a:ext>
            </a:extLst>
          </p:cNvPr>
          <p:cNvSpPr>
            <a:spLocks/>
          </p:cNvSpPr>
          <p:nvPr/>
        </p:nvSpPr>
        <p:spPr>
          <a:xfrm>
            <a:off x="4018575" y="6410867"/>
            <a:ext cx="4590968" cy="169277"/>
          </a:xfrm>
          <a:prstGeom prst="rect">
            <a:avLst/>
          </a:prstGeom>
        </p:spPr>
        <p:txBody>
          <a:bodyPr wrap="square" lIns="0" tIns="0" rIns="0" bIns="0" anchor="b">
            <a:spAutoFit/>
          </a:bodyPr>
          <a:lstStyle/>
          <a:p>
            <a:pPr algn="r"/>
            <a:r>
              <a:rPr lang="en-GB" sz="1100" dirty="0">
                <a:solidFill>
                  <a:prstClr val="white"/>
                </a:solidFill>
              </a:rPr>
              <a:t>Last updated March 2019 – Figures as at 31 December 2018</a:t>
            </a:r>
            <a:endParaRPr lang="en-GB" sz="1100" b="1" dirty="0">
              <a:solidFill>
                <a:prstClr val="white"/>
              </a:solidFill>
            </a:endParaRPr>
          </a:p>
        </p:txBody>
      </p:sp>
    </p:spTree>
    <p:custDataLst>
      <p:tags r:id="rId1"/>
    </p:custDataLst>
    <p:extLst>
      <p:ext uri="{BB962C8B-B14F-4D97-AF65-F5344CB8AC3E}">
        <p14:creationId xmlns:p14="http://schemas.microsoft.com/office/powerpoint/2010/main" val="331556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83625"/>
            <a:ext cx="8334900" cy="972000"/>
          </a:xfrm>
        </p:spPr>
        <p:txBody>
          <a:bodyPr/>
          <a:lstStyle/>
          <a:p>
            <a:r>
              <a:rPr lang="es-MX" dirty="0"/>
              <a:t>Clases de negocios en Lloyd’s </a:t>
            </a:r>
          </a:p>
        </p:txBody>
      </p:sp>
      <p:sp>
        <p:nvSpPr>
          <p:cNvPr id="8" name="Text Placeholder 7"/>
          <p:cNvSpPr>
            <a:spLocks noGrp="1"/>
          </p:cNvSpPr>
          <p:nvPr>
            <p:ph type="body" sz="quarter" idx="13"/>
          </p:nvPr>
        </p:nvSpPr>
        <p:spPr/>
        <p:txBody>
          <a:bodyPr/>
          <a:lstStyle/>
          <a:p>
            <a:r>
              <a:rPr lang="es-MX" dirty="0"/>
              <a:t> </a:t>
            </a:r>
          </a:p>
        </p:txBody>
      </p:sp>
      <p:grpSp>
        <p:nvGrpSpPr>
          <p:cNvPr id="3" name="Group 2"/>
          <p:cNvGrpSpPr/>
          <p:nvPr/>
        </p:nvGrpSpPr>
        <p:grpSpPr>
          <a:xfrm>
            <a:off x="404550" y="1691999"/>
            <a:ext cx="1795500" cy="1186028"/>
            <a:chOff x="539400" y="1692000"/>
            <a:chExt cx="3358800" cy="1186028"/>
          </a:xfrm>
        </p:grpSpPr>
        <p:sp>
          <p:nvSpPr>
            <p:cNvPr id="9" name="TextBox 7"/>
            <p:cNvSpPr txBox="1">
              <a:spLocks noChangeArrowheads="1"/>
            </p:cNvSpPr>
            <p:nvPr/>
          </p:nvSpPr>
          <p:spPr bwMode="auto">
            <a:xfrm>
              <a:off x="539400" y="1699938"/>
              <a:ext cx="3358800" cy="117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1pPr>
              <a:lvl2pPr marL="742950" indent="-28575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2pPr>
              <a:lvl3pPr marL="11430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3pPr>
              <a:lvl4pPr marL="16002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4pPr>
              <a:lvl5pPr marL="20574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5pPr>
              <a:lvl6pPr marL="25146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6pPr>
              <a:lvl7pPr marL="29718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7pPr>
              <a:lvl8pPr marL="34290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8pPr>
              <a:lvl9pPr marL="38862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9pPr>
            </a:lstStyle>
            <a:p>
              <a:pPr defTabSz="832890" eaLnBrk="1" hangingPunct="1">
                <a:spcAft>
                  <a:spcPct val="0"/>
                </a:spcAft>
                <a:buClrTx/>
                <a:buSzTx/>
                <a:buFont typeface="Arial" pitchFamily="34" charset="0"/>
                <a:buNone/>
              </a:pPr>
              <a:r>
                <a:rPr lang="es-MX" altLang="en-US" sz="1600" dirty="0">
                  <a:solidFill>
                    <a:prstClr val="white"/>
                  </a:solidFill>
                  <a:latin typeface="Arial"/>
                </a:rPr>
                <a:t>% Reaseguro</a:t>
              </a:r>
            </a:p>
            <a:p>
              <a:pPr defTabSz="832890" eaLnBrk="1" hangingPunct="1">
                <a:spcAft>
                  <a:spcPct val="0"/>
                </a:spcAft>
                <a:buClrTx/>
                <a:buSzTx/>
                <a:buFont typeface="Arial" pitchFamily="34" charset="0"/>
                <a:buNone/>
              </a:pPr>
              <a:r>
                <a:rPr lang="es-MX" altLang="en-US" sz="5500" dirty="0">
                  <a:solidFill>
                    <a:srgbClr val="717C7C">
                      <a:lumMod val="60000"/>
                      <a:lumOff val="40000"/>
                    </a:srgbClr>
                  </a:solidFill>
                  <a:latin typeface="Arial"/>
                </a:rPr>
                <a:t>31</a:t>
              </a:r>
              <a:endParaRPr lang="es-MX" altLang="en-US" sz="1600" dirty="0">
                <a:solidFill>
                  <a:srgbClr val="717C7C">
                    <a:lumMod val="60000"/>
                    <a:lumOff val="40000"/>
                  </a:srgbClr>
                </a:solidFill>
                <a:latin typeface="Arial"/>
              </a:endParaRPr>
            </a:p>
          </p:txBody>
        </p:sp>
        <p:cxnSp>
          <p:nvCxnSpPr>
            <p:cNvPr id="38" name="Straight Connector 37"/>
            <p:cNvCxnSpPr/>
            <p:nvPr/>
          </p:nvCxnSpPr>
          <p:spPr>
            <a:xfrm>
              <a:off x="539400" y="1692000"/>
              <a:ext cx="33588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6943950" y="1691999"/>
            <a:ext cx="1795500" cy="1213100"/>
            <a:chOff x="6360600" y="1692000"/>
            <a:chExt cx="3358800" cy="1213100"/>
          </a:xfrm>
        </p:grpSpPr>
        <p:sp>
          <p:nvSpPr>
            <p:cNvPr id="46" name="TextBox 7"/>
            <p:cNvSpPr txBox="1">
              <a:spLocks noChangeArrowheads="1"/>
            </p:cNvSpPr>
            <p:nvPr/>
          </p:nvSpPr>
          <p:spPr bwMode="auto">
            <a:xfrm>
              <a:off x="6360600" y="1727010"/>
              <a:ext cx="3358800" cy="117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1pPr>
              <a:lvl2pPr marL="742950" indent="-28575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2pPr>
              <a:lvl3pPr marL="11430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3pPr>
              <a:lvl4pPr marL="16002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4pPr>
              <a:lvl5pPr marL="20574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5pPr>
              <a:lvl6pPr marL="25146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6pPr>
              <a:lvl7pPr marL="29718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7pPr>
              <a:lvl8pPr marL="34290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8pPr>
              <a:lvl9pPr marL="38862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9pPr>
            </a:lstStyle>
            <a:p>
              <a:pPr defTabSz="832890" eaLnBrk="1" hangingPunct="1">
                <a:spcAft>
                  <a:spcPct val="0"/>
                </a:spcAft>
                <a:buClrTx/>
                <a:buSzTx/>
                <a:buFont typeface="Arial" pitchFamily="34" charset="0"/>
                <a:buNone/>
              </a:pPr>
              <a:r>
                <a:rPr lang="es-MX" altLang="en-US" sz="1600" dirty="0">
                  <a:solidFill>
                    <a:prstClr val="white"/>
                  </a:solidFill>
                  <a:latin typeface="Arial"/>
                </a:rPr>
                <a:t>% Marítimo</a:t>
              </a:r>
            </a:p>
            <a:p>
              <a:pPr defTabSz="832890" eaLnBrk="1" hangingPunct="1">
                <a:spcAft>
                  <a:spcPct val="0"/>
                </a:spcAft>
                <a:buClrTx/>
                <a:buSzTx/>
                <a:buFont typeface="Arial" pitchFamily="34" charset="0"/>
                <a:buNone/>
              </a:pPr>
              <a:r>
                <a:rPr lang="es-MX" altLang="en-US" sz="5500" dirty="0">
                  <a:solidFill>
                    <a:srgbClr val="717C7C">
                      <a:lumMod val="60000"/>
                      <a:lumOff val="40000"/>
                    </a:srgbClr>
                  </a:solidFill>
                  <a:latin typeface="Arial"/>
                </a:rPr>
                <a:t>8</a:t>
              </a:r>
              <a:endParaRPr lang="es-MX" altLang="en-US" sz="1600" dirty="0">
                <a:solidFill>
                  <a:srgbClr val="717C7C">
                    <a:lumMod val="60000"/>
                    <a:lumOff val="40000"/>
                  </a:srgbClr>
                </a:solidFill>
                <a:latin typeface="Arial"/>
              </a:endParaRPr>
            </a:p>
          </p:txBody>
        </p:sp>
        <p:cxnSp>
          <p:nvCxnSpPr>
            <p:cNvPr id="47" name="Straight Connector 46"/>
            <p:cNvCxnSpPr/>
            <p:nvPr/>
          </p:nvCxnSpPr>
          <p:spPr>
            <a:xfrm>
              <a:off x="6360600" y="1692000"/>
              <a:ext cx="33588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4764150" y="1691999"/>
            <a:ext cx="2112106" cy="1439065"/>
            <a:chOff x="539400" y="3129595"/>
            <a:chExt cx="3358800" cy="1439065"/>
          </a:xfrm>
        </p:grpSpPr>
        <p:sp>
          <p:nvSpPr>
            <p:cNvPr id="64" name="TextBox 7"/>
            <p:cNvSpPr txBox="1">
              <a:spLocks noChangeArrowheads="1"/>
            </p:cNvSpPr>
            <p:nvPr/>
          </p:nvSpPr>
          <p:spPr bwMode="auto">
            <a:xfrm>
              <a:off x="539400" y="3137533"/>
              <a:ext cx="3358800" cy="143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1pPr>
              <a:lvl2pPr marL="742950" indent="-28575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2pPr>
              <a:lvl3pPr marL="11430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3pPr>
              <a:lvl4pPr marL="16002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4pPr>
              <a:lvl5pPr marL="20574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5pPr>
              <a:lvl6pPr marL="25146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6pPr>
              <a:lvl7pPr marL="29718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7pPr>
              <a:lvl8pPr marL="34290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8pPr>
              <a:lvl9pPr marL="38862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9pPr>
            </a:lstStyle>
            <a:p>
              <a:pPr defTabSz="832890" eaLnBrk="1" hangingPunct="1">
                <a:spcAft>
                  <a:spcPct val="0"/>
                </a:spcAft>
                <a:buClrTx/>
                <a:buSzTx/>
                <a:buFont typeface="Arial" pitchFamily="34" charset="0"/>
                <a:buNone/>
              </a:pPr>
              <a:r>
                <a:rPr lang="es-MX" altLang="en-US" sz="1600" dirty="0">
                  <a:solidFill>
                    <a:prstClr val="white"/>
                  </a:solidFill>
                  <a:latin typeface="Arial"/>
                </a:rPr>
                <a:t>% Responsabilidad Civil</a:t>
              </a:r>
            </a:p>
            <a:p>
              <a:pPr defTabSz="832890" eaLnBrk="1" hangingPunct="1">
                <a:spcAft>
                  <a:spcPct val="0"/>
                </a:spcAft>
                <a:buClrTx/>
                <a:buSzTx/>
                <a:buFont typeface="Arial" pitchFamily="34" charset="0"/>
                <a:buNone/>
              </a:pPr>
              <a:r>
                <a:rPr lang="es-MX" altLang="en-US" sz="5500" dirty="0">
                  <a:solidFill>
                    <a:srgbClr val="717C7C">
                      <a:lumMod val="60000"/>
                      <a:lumOff val="40000"/>
                    </a:srgbClr>
                  </a:solidFill>
                  <a:latin typeface="Arial"/>
                </a:rPr>
                <a:t>25</a:t>
              </a:r>
              <a:endParaRPr lang="es-MX" altLang="en-US" sz="1600" dirty="0">
                <a:solidFill>
                  <a:srgbClr val="717C7C">
                    <a:lumMod val="60000"/>
                    <a:lumOff val="40000"/>
                  </a:srgbClr>
                </a:solidFill>
                <a:latin typeface="Arial"/>
              </a:endParaRPr>
            </a:p>
          </p:txBody>
        </p:sp>
        <p:cxnSp>
          <p:nvCxnSpPr>
            <p:cNvPr id="65" name="Straight Connector 64"/>
            <p:cNvCxnSpPr/>
            <p:nvPr/>
          </p:nvCxnSpPr>
          <p:spPr>
            <a:xfrm>
              <a:off x="539400" y="3129595"/>
              <a:ext cx="33588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2584350" y="3708339"/>
            <a:ext cx="1795500" cy="1192843"/>
            <a:chOff x="6360600" y="3129595"/>
            <a:chExt cx="3358800" cy="1192843"/>
          </a:xfrm>
        </p:grpSpPr>
        <p:sp>
          <p:nvSpPr>
            <p:cNvPr id="66" name="TextBox 7"/>
            <p:cNvSpPr txBox="1">
              <a:spLocks noChangeArrowheads="1"/>
            </p:cNvSpPr>
            <p:nvPr/>
          </p:nvSpPr>
          <p:spPr bwMode="auto">
            <a:xfrm>
              <a:off x="6360600" y="3137533"/>
              <a:ext cx="3358800" cy="118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1pPr>
              <a:lvl2pPr marL="742950" indent="-28575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2pPr>
              <a:lvl3pPr marL="11430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3pPr>
              <a:lvl4pPr marL="16002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4pPr>
              <a:lvl5pPr marL="20574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5pPr>
              <a:lvl6pPr marL="25146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6pPr>
              <a:lvl7pPr marL="29718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7pPr>
              <a:lvl8pPr marL="34290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8pPr>
              <a:lvl9pPr marL="38862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9pPr>
            </a:lstStyle>
            <a:p>
              <a:pPr defTabSz="832890" eaLnBrk="1" hangingPunct="1">
                <a:spcAft>
                  <a:spcPct val="0"/>
                </a:spcAft>
                <a:buClrTx/>
                <a:buSzTx/>
                <a:buFont typeface="Arial" pitchFamily="34" charset="0"/>
                <a:buNone/>
              </a:pPr>
              <a:r>
                <a:rPr lang="es-MX" altLang="en-US" sz="1600" dirty="0">
                  <a:solidFill>
                    <a:prstClr val="white"/>
                  </a:solidFill>
                  <a:latin typeface="Arial"/>
                </a:rPr>
                <a:t>% Auto</a:t>
              </a:r>
            </a:p>
            <a:p>
              <a:pPr defTabSz="832890" eaLnBrk="1" hangingPunct="1">
                <a:spcAft>
                  <a:spcPct val="0"/>
                </a:spcAft>
                <a:buClrTx/>
                <a:buSzTx/>
                <a:buFont typeface="Arial" pitchFamily="34" charset="0"/>
                <a:buNone/>
              </a:pPr>
              <a:r>
                <a:rPr lang="es-MX" altLang="en-US" sz="5500" dirty="0">
                  <a:solidFill>
                    <a:srgbClr val="717C7C">
                      <a:lumMod val="60000"/>
                      <a:lumOff val="40000"/>
                    </a:srgbClr>
                  </a:solidFill>
                  <a:latin typeface="Arial"/>
                </a:rPr>
                <a:t>3</a:t>
              </a:r>
              <a:endParaRPr lang="es-MX" altLang="en-US" sz="1600" dirty="0">
                <a:solidFill>
                  <a:srgbClr val="717C7C">
                    <a:lumMod val="60000"/>
                    <a:lumOff val="40000"/>
                  </a:srgbClr>
                </a:solidFill>
                <a:latin typeface="Arial"/>
              </a:endParaRPr>
            </a:p>
          </p:txBody>
        </p:sp>
        <p:cxnSp>
          <p:nvCxnSpPr>
            <p:cNvPr id="67" name="Straight Connector 66"/>
            <p:cNvCxnSpPr/>
            <p:nvPr/>
          </p:nvCxnSpPr>
          <p:spPr>
            <a:xfrm>
              <a:off x="6360600" y="3129595"/>
              <a:ext cx="33588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404550" y="3708328"/>
            <a:ext cx="1795500" cy="1192842"/>
            <a:chOff x="539400" y="4567190"/>
            <a:chExt cx="3358800" cy="1192842"/>
          </a:xfrm>
        </p:grpSpPr>
        <p:sp>
          <p:nvSpPr>
            <p:cNvPr id="69" name="TextBox 7"/>
            <p:cNvSpPr txBox="1">
              <a:spLocks noChangeArrowheads="1"/>
            </p:cNvSpPr>
            <p:nvPr/>
          </p:nvSpPr>
          <p:spPr bwMode="auto">
            <a:xfrm>
              <a:off x="539400" y="4575127"/>
              <a:ext cx="3358800" cy="118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1pPr>
              <a:lvl2pPr marL="742950" indent="-28575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2pPr>
              <a:lvl3pPr marL="11430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3pPr>
              <a:lvl4pPr marL="16002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4pPr>
              <a:lvl5pPr marL="20574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5pPr>
              <a:lvl6pPr marL="25146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6pPr>
              <a:lvl7pPr marL="29718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7pPr>
              <a:lvl8pPr marL="34290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8pPr>
              <a:lvl9pPr marL="38862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9pPr>
            </a:lstStyle>
            <a:p>
              <a:pPr defTabSz="832890" eaLnBrk="1" hangingPunct="1">
                <a:spcAft>
                  <a:spcPct val="0"/>
                </a:spcAft>
                <a:buClrTx/>
                <a:buSzTx/>
                <a:buFont typeface="Arial" pitchFamily="34" charset="0"/>
                <a:buNone/>
              </a:pPr>
              <a:r>
                <a:rPr lang="es-MX" altLang="en-US" sz="1600" dirty="0">
                  <a:solidFill>
                    <a:prstClr val="white"/>
                  </a:solidFill>
                  <a:latin typeface="Arial"/>
                </a:rPr>
                <a:t>% Energía</a:t>
              </a:r>
            </a:p>
            <a:p>
              <a:pPr defTabSz="832890" eaLnBrk="1" hangingPunct="1">
                <a:spcAft>
                  <a:spcPct val="0"/>
                </a:spcAft>
                <a:buClrTx/>
                <a:buSzTx/>
                <a:buFont typeface="Arial" pitchFamily="34" charset="0"/>
                <a:buNone/>
              </a:pPr>
              <a:r>
                <a:rPr lang="es-MX" altLang="en-US" sz="5500" dirty="0">
                  <a:solidFill>
                    <a:srgbClr val="717C7C">
                      <a:lumMod val="60000"/>
                      <a:lumOff val="40000"/>
                    </a:srgbClr>
                  </a:solidFill>
                  <a:latin typeface="Arial"/>
                </a:rPr>
                <a:t>4</a:t>
              </a:r>
              <a:endParaRPr lang="es-MX" altLang="en-US" sz="1600" dirty="0">
                <a:solidFill>
                  <a:srgbClr val="717C7C">
                    <a:lumMod val="60000"/>
                    <a:lumOff val="40000"/>
                  </a:srgbClr>
                </a:solidFill>
                <a:latin typeface="Arial"/>
              </a:endParaRPr>
            </a:p>
          </p:txBody>
        </p:sp>
        <p:cxnSp>
          <p:nvCxnSpPr>
            <p:cNvPr id="70" name="Straight Connector 69"/>
            <p:cNvCxnSpPr/>
            <p:nvPr/>
          </p:nvCxnSpPr>
          <p:spPr>
            <a:xfrm>
              <a:off x="539400" y="4567190"/>
              <a:ext cx="33588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4764150" y="3708330"/>
            <a:ext cx="1795500" cy="1213100"/>
            <a:chOff x="6360600" y="1692000"/>
            <a:chExt cx="3358800" cy="1213100"/>
          </a:xfrm>
        </p:grpSpPr>
        <p:sp>
          <p:nvSpPr>
            <p:cNvPr id="28" name="TextBox 7"/>
            <p:cNvSpPr txBox="1">
              <a:spLocks noChangeArrowheads="1"/>
            </p:cNvSpPr>
            <p:nvPr/>
          </p:nvSpPr>
          <p:spPr bwMode="auto">
            <a:xfrm>
              <a:off x="6360600" y="1727010"/>
              <a:ext cx="3358800" cy="117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1pPr>
              <a:lvl2pPr marL="742950" indent="-28575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2pPr>
              <a:lvl3pPr marL="11430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3pPr>
              <a:lvl4pPr marL="16002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4pPr>
              <a:lvl5pPr marL="20574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5pPr>
              <a:lvl6pPr marL="25146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6pPr>
              <a:lvl7pPr marL="29718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7pPr>
              <a:lvl8pPr marL="34290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8pPr>
              <a:lvl9pPr marL="38862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9pPr>
            </a:lstStyle>
            <a:p>
              <a:pPr defTabSz="832890" eaLnBrk="1" hangingPunct="1">
                <a:spcAft>
                  <a:spcPct val="0"/>
                </a:spcAft>
                <a:buClrTx/>
                <a:buSzTx/>
                <a:buFont typeface="Arial" pitchFamily="34" charset="0"/>
                <a:buNone/>
              </a:pPr>
              <a:r>
                <a:rPr lang="es-MX" altLang="en-US" sz="1600" dirty="0">
                  <a:solidFill>
                    <a:prstClr val="white"/>
                  </a:solidFill>
                  <a:latin typeface="Arial"/>
                </a:rPr>
                <a:t>% Aviación</a:t>
              </a:r>
            </a:p>
            <a:p>
              <a:pPr defTabSz="832890" eaLnBrk="1" hangingPunct="1">
                <a:spcAft>
                  <a:spcPct val="0"/>
                </a:spcAft>
                <a:buClrTx/>
                <a:buSzTx/>
                <a:buFont typeface="Arial" pitchFamily="34" charset="0"/>
                <a:buNone/>
              </a:pPr>
              <a:r>
                <a:rPr lang="es-MX" altLang="en-US" sz="5500" dirty="0">
                  <a:solidFill>
                    <a:srgbClr val="717C7C">
                      <a:lumMod val="60000"/>
                      <a:lumOff val="40000"/>
                    </a:srgbClr>
                  </a:solidFill>
                  <a:latin typeface="Arial"/>
                </a:rPr>
                <a:t>2</a:t>
              </a:r>
              <a:endParaRPr lang="es-MX" altLang="en-US" sz="1600" dirty="0">
                <a:solidFill>
                  <a:srgbClr val="717C7C">
                    <a:lumMod val="60000"/>
                    <a:lumOff val="40000"/>
                  </a:srgbClr>
                </a:solidFill>
                <a:latin typeface="Arial"/>
              </a:endParaRPr>
            </a:p>
          </p:txBody>
        </p:sp>
        <p:cxnSp>
          <p:nvCxnSpPr>
            <p:cNvPr id="29" name="Straight Connector 28"/>
            <p:cNvCxnSpPr/>
            <p:nvPr/>
          </p:nvCxnSpPr>
          <p:spPr>
            <a:xfrm>
              <a:off x="6360600" y="1692000"/>
              <a:ext cx="33588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2584350" y="1691999"/>
            <a:ext cx="1795500" cy="1186028"/>
            <a:chOff x="6360600" y="3129595"/>
            <a:chExt cx="3358800" cy="1186028"/>
          </a:xfrm>
        </p:grpSpPr>
        <p:sp>
          <p:nvSpPr>
            <p:cNvPr id="31" name="TextBox 7"/>
            <p:cNvSpPr txBox="1">
              <a:spLocks noChangeArrowheads="1"/>
            </p:cNvSpPr>
            <p:nvPr/>
          </p:nvSpPr>
          <p:spPr bwMode="auto">
            <a:xfrm>
              <a:off x="6360600" y="3137533"/>
              <a:ext cx="3358800" cy="117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1pPr>
              <a:lvl2pPr marL="742950" indent="-28575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2pPr>
              <a:lvl3pPr marL="11430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3pPr>
              <a:lvl4pPr marL="16002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4pPr>
              <a:lvl5pPr marL="2057400" indent="-228600" eaLnBrk="0" hangingPunct="0">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5pPr>
              <a:lvl6pPr marL="25146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6pPr>
              <a:lvl7pPr marL="29718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7pPr>
              <a:lvl8pPr marL="34290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8pPr>
              <a:lvl9pPr marL="3886200" indent="-228600" eaLnBrk="0" fontAlgn="base" hangingPunct="0">
                <a:spcBef>
                  <a:spcPct val="0"/>
                </a:spcBef>
                <a:spcAft>
                  <a:spcPts val="1200"/>
                </a:spcAft>
                <a:buClr>
                  <a:schemeClr val="accent1"/>
                </a:buClr>
                <a:buSzPct val="90000"/>
                <a:buFont typeface="Arial" pitchFamily="34" charset="0"/>
                <a:buChar char="–"/>
                <a:defRPr sz="2200">
                  <a:solidFill>
                    <a:schemeClr val="tx1"/>
                  </a:solidFill>
                  <a:latin typeface="Arial" pitchFamily="34" charset="0"/>
                  <a:cs typeface="Arial" pitchFamily="34" charset="0"/>
                </a:defRPr>
              </a:lvl9pPr>
            </a:lstStyle>
            <a:p>
              <a:pPr defTabSz="832890" eaLnBrk="1" hangingPunct="1">
                <a:spcAft>
                  <a:spcPct val="0"/>
                </a:spcAft>
                <a:buClrTx/>
                <a:buSzTx/>
                <a:buFont typeface="Arial" pitchFamily="34" charset="0"/>
                <a:buNone/>
              </a:pPr>
              <a:r>
                <a:rPr lang="es-MX" altLang="en-US" sz="1600" dirty="0">
                  <a:solidFill>
                    <a:prstClr val="white"/>
                  </a:solidFill>
                  <a:latin typeface="Arial"/>
                </a:rPr>
                <a:t>% Propiedad</a:t>
              </a:r>
            </a:p>
            <a:p>
              <a:pPr defTabSz="832890" eaLnBrk="1" hangingPunct="1">
                <a:spcAft>
                  <a:spcPct val="0"/>
                </a:spcAft>
                <a:buClrTx/>
                <a:buSzTx/>
                <a:buFont typeface="Arial" pitchFamily="34" charset="0"/>
                <a:buNone/>
              </a:pPr>
              <a:r>
                <a:rPr lang="es-MX" altLang="en-US" sz="5500" dirty="0">
                  <a:solidFill>
                    <a:srgbClr val="717C7C">
                      <a:lumMod val="60000"/>
                      <a:lumOff val="40000"/>
                    </a:srgbClr>
                  </a:solidFill>
                  <a:latin typeface="Arial"/>
                </a:rPr>
                <a:t>27</a:t>
              </a:r>
              <a:endParaRPr lang="es-MX" altLang="en-US" sz="1600" dirty="0">
                <a:solidFill>
                  <a:srgbClr val="717C7C">
                    <a:lumMod val="60000"/>
                    <a:lumOff val="40000"/>
                  </a:srgbClr>
                </a:solidFill>
                <a:latin typeface="Arial"/>
              </a:endParaRPr>
            </a:p>
          </p:txBody>
        </p:sp>
        <p:cxnSp>
          <p:nvCxnSpPr>
            <p:cNvPr id="32" name="Straight Connector 31"/>
            <p:cNvCxnSpPr/>
            <p:nvPr/>
          </p:nvCxnSpPr>
          <p:spPr>
            <a:xfrm>
              <a:off x="6360600" y="3129595"/>
              <a:ext cx="33588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747BEA67-40CE-465D-B61F-C1BD890FC6E8}"/>
              </a:ext>
            </a:extLst>
          </p:cNvPr>
          <p:cNvSpPr>
            <a:spLocks/>
          </p:cNvSpPr>
          <p:nvPr/>
        </p:nvSpPr>
        <p:spPr>
          <a:xfrm>
            <a:off x="4018575" y="6410867"/>
            <a:ext cx="4590968" cy="169277"/>
          </a:xfrm>
          <a:prstGeom prst="rect">
            <a:avLst/>
          </a:prstGeom>
        </p:spPr>
        <p:txBody>
          <a:bodyPr wrap="square" lIns="0" tIns="0" rIns="0" bIns="0" anchor="b">
            <a:spAutoFit/>
          </a:bodyPr>
          <a:lstStyle/>
          <a:p>
            <a:pPr algn="r"/>
            <a:r>
              <a:rPr lang="en-GB" sz="1100" dirty="0">
                <a:solidFill>
                  <a:prstClr val="white"/>
                </a:solidFill>
              </a:rPr>
              <a:t>Last updated March 2019 – Figures as at 31 December 2018</a:t>
            </a:r>
            <a:endParaRPr lang="en-GB" sz="1100" b="1" dirty="0">
              <a:solidFill>
                <a:prstClr val="white"/>
              </a:solidFill>
            </a:endParaRPr>
          </a:p>
        </p:txBody>
      </p:sp>
    </p:spTree>
    <p:extLst>
      <p:ext uri="{BB962C8B-B14F-4D97-AF65-F5344CB8AC3E}">
        <p14:creationId xmlns:p14="http://schemas.microsoft.com/office/powerpoint/2010/main" val="11621683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1"/>
</p:tagLst>
</file>

<file path=ppt/tags/tag10.xml><?xml version="1.0" encoding="utf-8"?>
<p:tagLst xmlns:a="http://schemas.openxmlformats.org/drawingml/2006/main" xmlns:r="http://schemas.openxmlformats.org/officeDocument/2006/relationships" xmlns:p="http://schemas.openxmlformats.org/presentationml/2006/main">
  <p:tag name="RNRSTYLE" val="1"/>
</p:tagLst>
</file>

<file path=ppt/tags/tag11.xml><?xml version="1.0" encoding="utf-8"?>
<p:tagLst xmlns:a="http://schemas.openxmlformats.org/drawingml/2006/main" xmlns:r="http://schemas.openxmlformats.org/officeDocument/2006/relationships" xmlns:p="http://schemas.openxmlformats.org/presentationml/2006/main">
  <p:tag name="MIO_PRESI_FIRST_SLIDENUMBER" val="1"/>
  <p:tag name="MIO_FALLBACK_LAYOUT" val="6"/>
  <p:tag name="MIO_SHOW_DATE" val="False"/>
  <p:tag name="MIO_SHOW_FOOTER" val="False"/>
  <p:tag name="MIO_SHOW_PAGENUMBER" val="False"/>
  <p:tag name="MIO_AVOID_BLANK_LAYOUT" val="True"/>
  <p:tag name="MIO_CD_LAYOUT_VALID_AREA" val="False"/>
  <p:tag name="MIO_NUMBER_OF_VALID_LAYOUTS" val="20"/>
  <p:tag name="MIO_HDS" val="True"/>
  <p:tag name="MIO_EK" val="43444"/>
  <p:tag name="MIO_EKGUID" val="32d10568-6c0b-4be3-82c6-fab2f73c5371"/>
  <p:tag name="MIO_UPDATE" val="True"/>
  <p:tag name="MIO_VERSION" val="21.10.2016 16:12:08"/>
  <p:tag name="MIO_DBID" val="B8FCB12D-AF03-49EB-9F79-BB019BE99E1E"/>
  <p:tag name="MIO_LASTDOWNLOADED" val="21.11.2016 15:15:56"/>
  <p:tag name="MIO_OBJECTNAME" val="Lloyd's 2016 Print"/>
  <p:tag name="MIO_LASTEDITORNAME" val="Debbie Minchington"/>
  <p:tag name="MIO_CDID" val="0d868257-29d7-4b0e-81bd-1cdad0fa8922"/>
</p:tagLst>
</file>

<file path=ppt/tags/tag12.xml><?xml version="1.0" encoding="utf-8"?>
<p:tagLst xmlns:a="http://schemas.openxmlformats.org/drawingml/2006/main" xmlns:r="http://schemas.openxmlformats.org/officeDocument/2006/relationships" xmlns:p="http://schemas.openxmlformats.org/presentationml/2006/main">
  <p:tag name="MIO_FALLBACK_LAYOUT" val="1"/>
  <p:tag name="MIO_SHOW_DATE" val="False"/>
  <p:tag name="MIO_SHOW_FOOTER" val="False"/>
  <p:tag name="MIO_SHOW_PAGENUMBER" val="False"/>
  <p:tag name="MIO_AVOID_BLANK_LAYOUT" val="True"/>
  <p:tag name="MIO_CD_LAYOUT_VALID_AREA" val="True"/>
  <p:tag name="MIO_NUMBER_OF_VALID_LAYOUTS" val="19"/>
  <p:tag name="MIO_HDS" val="True"/>
  <p:tag name="MIO_EK" val="43444"/>
  <p:tag name="MIO_EKGUID" val="32d10568-6c0b-4be3-82c6-fab2f73c5371"/>
  <p:tag name="MIO_UPDATE" val="True"/>
  <p:tag name="MIO_VERSION" val="08.08.2016 13:08:02"/>
  <p:tag name="MIO_DBID" val="B8FCB12D-AF03-49EB-9F79-BB019BE99E1E"/>
  <p:tag name="MIO_LASTDOWNLOADED" val="08.08.2016 14:08:04"/>
  <p:tag name="MIO_OBJECTNAME" val="Lloyd's 2016 Print"/>
  <p:tag name="MIO_LASTEDITORNAME" val="Debbie Minchington"/>
  <p:tag name="MIO_PRESI_FIRST_SLIDENUMBER" val="1"/>
</p:tagLst>
</file>

<file path=ppt/tags/tag13.xml><?xml version="1.0" encoding="utf-8"?>
<p:tagLst xmlns:a="http://schemas.openxmlformats.org/drawingml/2006/main" xmlns:r="http://schemas.openxmlformats.org/officeDocument/2006/relationships" xmlns:p="http://schemas.openxmlformats.org/presentationml/2006/main">
  <p:tag name="MIO_FALLBACK_LAYOUT" val="1"/>
  <p:tag name="MIO_SHOW_DATE" val="False"/>
  <p:tag name="MIO_SHOW_FOOTER" val="False"/>
  <p:tag name="MIO_SHOW_PAGENUMBER" val="False"/>
  <p:tag name="MIO_AVOID_BLANK_LAYOUT" val="True"/>
  <p:tag name="MIO_CD_LAYOUT_VALID_AREA" val="True"/>
  <p:tag name="MIO_NUMBER_OF_VALID_LAYOUTS" val="19"/>
  <p:tag name="MIO_HDS" val="True"/>
  <p:tag name="MIO_EK" val="43444"/>
  <p:tag name="MIO_EKGUID" val="32d10568-6c0b-4be3-82c6-fab2f73c5371"/>
  <p:tag name="MIO_UPDATE" val="True"/>
  <p:tag name="MIO_VERSION" val="08.08.2016 13:08:02"/>
  <p:tag name="MIO_DBID" val="B8FCB12D-AF03-49EB-9F79-BB019BE99E1E"/>
  <p:tag name="MIO_LASTDOWNLOADED" val="08.08.2016 14:08:04"/>
  <p:tag name="MIO_OBJECTNAME" val="Lloyd's 2016 Print"/>
  <p:tag name="MIO_LASTEDITORNAME" val="Debbie Minchington"/>
  <p:tag name="MIO_PRESI_FIRST_SLIDENUMBER" val="1"/>
</p:tagLst>
</file>

<file path=ppt/tags/tag14.xml><?xml version="1.0" encoding="utf-8"?>
<p:tagLst xmlns:a="http://schemas.openxmlformats.org/drawingml/2006/main" xmlns:r="http://schemas.openxmlformats.org/officeDocument/2006/relationships" xmlns:p="http://schemas.openxmlformats.org/presentationml/2006/main">
  <p:tag name="RNRSTYLE" val="1"/>
</p:tagLst>
</file>

<file path=ppt/tags/tag15.xml><?xml version="1.0" encoding="utf-8"?>
<p:tagLst xmlns:a="http://schemas.openxmlformats.org/drawingml/2006/main" xmlns:r="http://schemas.openxmlformats.org/officeDocument/2006/relationships" xmlns:p="http://schemas.openxmlformats.org/presentationml/2006/main">
  <p:tag name="RNRSTYLE" val="1"/>
</p:tagLst>
</file>

<file path=ppt/tags/tag16.xml><?xml version="1.0" encoding="utf-8"?>
<p:tagLst xmlns:a="http://schemas.openxmlformats.org/drawingml/2006/main" xmlns:r="http://schemas.openxmlformats.org/officeDocument/2006/relationships" xmlns:p="http://schemas.openxmlformats.org/presentationml/2006/main">
  <p:tag name="RNRSTYLE" val="1"/>
</p:tagLst>
</file>

<file path=ppt/tags/tag17.xml><?xml version="1.0" encoding="utf-8"?>
<p:tagLst xmlns:a="http://schemas.openxmlformats.org/drawingml/2006/main" xmlns:r="http://schemas.openxmlformats.org/officeDocument/2006/relationships" xmlns:p="http://schemas.openxmlformats.org/presentationml/2006/main">
  <p:tag name="MIO_GUID" val="70c55fab-4843-4d45-a6d2-f8d4d996b457"/>
  <p:tag name="MIO_EK" val="47035"/>
  <p:tag name="MIO_EKGUID" val="a576b47b-2fb1-4c41-a55a-52c305eedd1e"/>
  <p:tag name="MIO_UPDATE" val="True"/>
  <p:tag name="MIO_VERSION" val="31.10.2016 16:42:55"/>
  <p:tag name="MIO_DBID" val="B8FCB12D-AF03-49EB-9F79-BB019BE99E1E"/>
  <p:tag name="MIO_LASTDOWNLOADED" val="31.10.2016 16:42:56"/>
  <p:tag name="MIO_OBJECTNAME" val="Lloyd’s Market Structure (3) (2)"/>
  <p:tag name="MIO_LASTEDITORNAME" val="derrick "/>
</p:tagLst>
</file>

<file path=ppt/tags/tag18.xml><?xml version="1.0" encoding="utf-8"?>
<p:tagLst xmlns:a="http://schemas.openxmlformats.org/drawingml/2006/main" xmlns:r="http://schemas.openxmlformats.org/officeDocument/2006/relationships" xmlns:p="http://schemas.openxmlformats.org/presentationml/2006/main">
  <p:tag name="MIO_GUID" val="46b8f227-203f-4b8c-a88c-28f96ce6b20d"/>
  <p:tag name="MIO_EK" val="47028"/>
  <p:tag name="MIO_EKGUID" val="b872eba8-e270-4ef2-9b1e-35dadf2e7853"/>
  <p:tag name="MIO_UPDATE" val="True"/>
  <p:tag name="MIO_VERSION" val="31.10.2016 11:18:39"/>
  <p:tag name="MIO_DBID" val="B8FCB12D-AF03-49EB-9F79-BB019BE99E1E"/>
  <p:tag name="MIO_LASTDOWNLOADED" val="31.10.2016 11:18:39"/>
  <p:tag name="MIO_OBJECTNAME" val="3 - Source (onscreen)"/>
  <p:tag name="MIO_LASTEDITORNAME" val="derrick "/>
</p:tagLst>
</file>

<file path=ppt/tags/tag19.xml><?xml version="1.0" encoding="utf-8"?>
<p:tagLst xmlns:a="http://schemas.openxmlformats.org/drawingml/2006/main" xmlns:r="http://schemas.openxmlformats.org/officeDocument/2006/relationships" xmlns:p="http://schemas.openxmlformats.org/presentationml/2006/main">
  <p:tag name="MIO_GUID" val="3f38eba0-0cda-4856-bb9d-3990873974be"/>
  <p:tag name="MIO_EK" val="46843"/>
  <p:tag name="MIO_EKGUID" val="58f92c21-2ae9-47b7-9575-3b62dd4e158e"/>
  <p:tag name="MIO_UPDATE" val="True"/>
  <p:tag name="MIO_VERSION" val="27.10.2016 17:58:31"/>
  <p:tag name="MIO_DBID" val="B8FCB12D-AF03-49EB-9F79-BB019BE99E1E"/>
  <p:tag name="MIO_LASTDOWNLOADED" val="02.11.2016 15:13:15"/>
  <p:tag name="MIO_OBJECTNAME" val="Lloyd’s Market"/>
  <p:tag name="MIO_LASTEDITORNAME" val="derrick "/>
</p:tagLst>
</file>

<file path=ppt/tags/tag2.xml><?xml version="1.0" encoding="utf-8"?>
<p:tagLst xmlns:a="http://schemas.openxmlformats.org/drawingml/2006/main" xmlns:r="http://schemas.openxmlformats.org/officeDocument/2006/relationships" xmlns:p="http://schemas.openxmlformats.org/presentationml/2006/main">
  <p:tag name="MIO_PRESI_FIRST_SLIDENUMBER" val="1"/>
  <p:tag name="MIO_FALLBACK_LAYOUT" val="6"/>
  <p:tag name="MIO_SHOW_DATE" val="False"/>
  <p:tag name="MIO_SHOW_FOOTER" val="False"/>
  <p:tag name="MIO_SHOW_PAGENUMBER" val="False"/>
  <p:tag name="MIO_AVOID_BLANK_LAYOUT" val="True"/>
  <p:tag name="MIO_CD_LAYOUT_VALID_AREA" val="False"/>
  <p:tag name="MIO_NUMBER_OF_VALID_LAYOUTS" val="20"/>
  <p:tag name="MIO_HDS" val="True"/>
  <p:tag name="MIO_EK" val="43444"/>
  <p:tag name="MIO_EKGUID" val="32d10568-6c0b-4be3-82c6-fab2f73c5371"/>
  <p:tag name="MIO_UPDATE" val="True"/>
  <p:tag name="MIO_VERSION" val="21.10.2016 16:12:08"/>
  <p:tag name="MIO_DBID" val="B8FCB12D-AF03-49EB-9F79-BB019BE99E1E"/>
  <p:tag name="MIO_LASTDOWNLOADED" val="21.11.2016 15:15:56"/>
  <p:tag name="MIO_OBJECTNAME" val="Lloyd's 2016 Print"/>
  <p:tag name="MIO_LASTEDITORNAME" val="Debbie Minchington"/>
  <p:tag name="MIO_CDID" val="0d868257-29d7-4b0e-81bd-1cdad0fa8922"/>
</p:tagLst>
</file>

<file path=ppt/tags/tag20.xml><?xml version="1.0" encoding="utf-8"?>
<p:tagLst xmlns:a="http://schemas.openxmlformats.org/drawingml/2006/main" xmlns:r="http://schemas.openxmlformats.org/officeDocument/2006/relationships" xmlns:p="http://schemas.openxmlformats.org/presentationml/2006/main">
  <p:tag name="MIO_GUID" val="f489270b-51f9-4e66-9033-3458d6bd2f2f"/>
  <p:tag name="MIO_EK" val="46750"/>
  <p:tag name="MIO_EKGUID" val="42a9d12e-170a-47d2-89e0-17728679ee9f"/>
  <p:tag name="MIO_UPDATE" val="True"/>
  <p:tag name="MIO_VERSION" val="03.11.2016 15:24:13"/>
  <p:tag name="MIO_DBID" val="B8FCB12D-AF03-49EB-9F79-BB019BE99E1E"/>
  <p:tag name="MIO_LASTDOWNLOADED" val="11.11.2016 11:28:48"/>
  <p:tag name="MIO_OBJECTNAME" val="Global Trading Rights"/>
  <p:tag name="MIO_LASTEDITORNAME" val="derrick "/>
</p:tagLst>
</file>

<file path=ppt/tags/tag21.xml><?xml version="1.0" encoding="utf-8"?>
<p:tagLst xmlns:a="http://schemas.openxmlformats.org/drawingml/2006/main" xmlns:r="http://schemas.openxmlformats.org/officeDocument/2006/relationships" xmlns:p="http://schemas.openxmlformats.org/presentationml/2006/main">
  <p:tag name="MIO_GUID" val="c1820f41-53b7-40c3-bfa4-dc00bb637bbb"/>
  <p:tag name="MIO_EK" val="47002"/>
  <p:tag name="MIO_EKGUID" val="503877d2-788c-40d3-98a8-a8340e709b09"/>
  <p:tag name="MIO_UPDATE" val="True"/>
  <p:tag name="MIO_VERSION" val="27.10.2016 17:48:11"/>
  <p:tag name="MIO_DBID" val="B8FCB12D-AF03-49EB-9F79-BB019BE99E1E"/>
  <p:tag name="MIO_LASTDOWNLOADED" val="11.11.2016 11:28:44"/>
  <p:tag name="MIO_OBJECTNAME" val="Lloyd’s global business (2015) (3) (3)"/>
  <p:tag name="MIO_LASTEDITORNAME" val="derrick "/>
</p:tagLst>
</file>

<file path=ppt/tags/tag22.xml><?xml version="1.0" encoding="utf-8"?>
<p:tagLst xmlns:a="http://schemas.openxmlformats.org/drawingml/2006/main" xmlns:r="http://schemas.openxmlformats.org/officeDocument/2006/relationships" xmlns:p="http://schemas.openxmlformats.org/presentationml/2006/main">
  <p:tag name="MIO_GUID" val="8da40efe-f339-4ebf-b10c-c8bac12ccc87"/>
  <p:tag name="MIO_EK" val="46335"/>
  <p:tag name="MIO_EKGUID" val="c3a3193e-f997-487f-8d08-d12218314199"/>
  <p:tag name="MIO_UPDATE" val="True"/>
  <p:tag name="MIO_VERSION" val="19.10.2016 12:15:53"/>
  <p:tag name="MIO_DBID" val="B8FCB12D-AF03-49EB-9F79-BB019BE99E1E"/>
  <p:tag name="MIO_LASTDOWNLOADED" val="19.10.2016 13:15:56"/>
  <p:tag name="MIO_OBJECTNAME" val="Lloyd’s in numbers"/>
  <p:tag name="MIO_LASTEDITORNAME" val="derrick "/>
</p:tagLst>
</file>

<file path=ppt/tags/tag23.xml><?xml version="1.0" encoding="utf-8"?>
<p:tagLst xmlns:a="http://schemas.openxmlformats.org/drawingml/2006/main" xmlns:r="http://schemas.openxmlformats.org/officeDocument/2006/relationships" xmlns:p="http://schemas.openxmlformats.org/presentationml/2006/main">
  <p:tag name="MIO_GUID" val="7b763c86-6df1-4653-8196-f423c9a4e531"/>
  <p:tag name="MIO_EK" val="46344"/>
  <p:tag name="MIO_EKGUID" val="c258a160-6803-415c-8d24-4c80e1524f3e"/>
  <p:tag name="MIO_UPDATE" val="True"/>
  <p:tag name="MIO_VERSION" val="19.10.2016 12:18:04"/>
  <p:tag name="MIO_DBID" val="B8FCB12D-AF03-49EB-9F79-BB019BE99E1E"/>
  <p:tag name="MIO_LASTDOWNLOADED" val="19.10.2016 13:18:07"/>
  <p:tag name="MIO_OBJECTNAME" val="Lloyd’s chain of security"/>
  <p:tag name="MIO_LASTEDITORNAME" val="derrick "/>
</p:tagLst>
</file>

<file path=ppt/tags/tag3.xml><?xml version="1.0" encoding="utf-8"?>
<p:tagLst xmlns:a="http://schemas.openxmlformats.org/drawingml/2006/main" xmlns:r="http://schemas.openxmlformats.org/officeDocument/2006/relationships" xmlns:p="http://schemas.openxmlformats.org/presentationml/2006/main">
  <p:tag name="MIO_FALLBACK_LAYOUT" val="1"/>
  <p:tag name="MIO_SHOW_DATE" val="False"/>
  <p:tag name="MIO_SHOW_FOOTER" val="False"/>
  <p:tag name="MIO_SHOW_PAGENUMBER" val="False"/>
  <p:tag name="MIO_AVOID_BLANK_LAYOUT" val="True"/>
  <p:tag name="MIO_CD_LAYOUT_VALID_AREA" val="True"/>
  <p:tag name="MIO_NUMBER_OF_VALID_LAYOUTS" val="19"/>
  <p:tag name="MIO_HDS" val="True"/>
  <p:tag name="MIO_EK" val="43444"/>
  <p:tag name="MIO_EKGUID" val="32d10568-6c0b-4be3-82c6-fab2f73c5371"/>
  <p:tag name="MIO_UPDATE" val="True"/>
  <p:tag name="MIO_VERSION" val="08.08.2016 13:08:02"/>
  <p:tag name="MIO_DBID" val="B8FCB12D-AF03-49EB-9F79-BB019BE99E1E"/>
  <p:tag name="MIO_LASTDOWNLOADED" val="08.08.2016 14:08:04"/>
  <p:tag name="MIO_OBJECTNAME" val="Lloyd's 2016 Print"/>
  <p:tag name="MIO_LASTEDITORNAME" val="Debbie Minchington"/>
  <p:tag name="MIO_PRESI_FIRST_SLIDENUMBER" val="1"/>
</p:tagLst>
</file>

<file path=ppt/tags/tag4.xml><?xml version="1.0" encoding="utf-8"?>
<p:tagLst xmlns:a="http://schemas.openxmlformats.org/drawingml/2006/main" xmlns:r="http://schemas.openxmlformats.org/officeDocument/2006/relationships" xmlns:p="http://schemas.openxmlformats.org/presentationml/2006/main">
  <p:tag name="MIO_FALLBACK_LAYOUT" val="1"/>
  <p:tag name="MIO_SHOW_DATE" val="False"/>
  <p:tag name="MIO_SHOW_FOOTER" val="False"/>
  <p:tag name="MIO_SHOW_PAGENUMBER" val="False"/>
  <p:tag name="MIO_AVOID_BLANK_LAYOUT" val="True"/>
  <p:tag name="MIO_CD_LAYOUT_VALID_AREA" val="True"/>
  <p:tag name="MIO_NUMBER_OF_VALID_LAYOUTS" val="19"/>
  <p:tag name="MIO_HDS" val="True"/>
  <p:tag name="MIO_EK" val="43444"/>
  <p:tag name="MIO_EKGUID" val="32d10568-6c0b-4be3-82c6-fab2f73c5371"/>
  <p:tag name="MIO_UPDATE" val="True"/>
  <p:tag name="MIO_VERSION" val="08.08.2016 13:08:02"/>
  <p:tag name="MIO_DBID" val="B8FCB12D-AF03-49EB-9F79-BB019BE99E1E"/>
  <p:tag name="MIO_LASTDOWNLOADED" val="08.08.2016 14:08:04"/>
  <p:tag name="MIO_OBJECTNAME" val="Lloyd's 2016 Print"/>
  <p:tag name="MIO_LASTEDITORNAME" val="Debbie Minchington"/>
  <p:tag name="MIO_PRESI_FIRST_SLIDENUMBER" val="1"/>
</p:tagLst>
</file>

<file path=ppt/tags/tag5.xml><?xml version="1.0" encoding="utf-8"?>
<p:tagLst xmlns:a="http://schemas.openxmlformats.org/drawingml/2006/main" xmlns:r="http://schemas.openxmlformats.org/officeDocument/2006/relationships" xmlns:p="http://schemas.openxmlformats.org/presentationml/2006/main">
  <p:tag name="RNRSTYLE" val="1"/>
</p:tagLst>
</file>

<file path=ppt/tags/tag6.xml><?xml version="1.0" encoding="utf-8"?>
<p:tagLst xmlns:a="http://schemas.openxmlformats.org/drawingml/2006/main" xmlns:r="http://schemas.openxmlformats.org/officeDocument/2006/relationships" xmlns:p="http://schemas.openxmlformats.org/presentationml/2006/main">
  <p:tag name="MIO_PRESI_FIRST_SLIDENUMBER" val="1"/>
  <p:tag name="MIO_FALLBACK_LAYOUT" val="6"/>
  <p:tag name="MIO_SHOW_DATE" val="False"/>
  <p:tag name="MIO_SHOW_FOOTER" val="False"/>
  <p:tag name="MIO_SHOW_PAGENUMBER" val="False"/>
  <p:tag name="MIO_AVOID_BLANK_LAYOUT" val="True"/>
  <p:tag name="MIO_CD_LAYOUT_VALID_AREA" val="False"/>
  <p:tag name="MIO_NUMBER_OF_VALID_LAYOUTS" val="20"/>
  <p:tag name="MIO_HDS" val="True"/>
  <p:tag name="MIO_EK" val="43444"/>
  <p:tag name="MIO_EKGUID" val="32d10568-6c0b-4be3-82c6-fab2f73c5371"/>
  <p:tag name="MIO_UPDATE" val="True"/>
  <p:tag name="MIO_VERSION" val="21.10.2016 16:12:08"/>
  <p:tag name="MIO_DBID" val="B8FCB12D-AF03-49EB-9F79-BB019BE99E1E"/>
  <p:tag name="MIO_LASTDOWNLOADED" val="02.11.2016 15:11:20"/>
  <p:tag name="MIO_OBJECTNAME" val="Lloyd's 2016 Print"/>
  <p:tag name="MIO_LASTEDITORNAME" val="Debbie Minchington"/>
  <p:tag name="MIO_CDID" val="0d868257-29d7-4b0e-81bd-1cdad0fa8922"/>
</p:tagLst>
</file>

<file path=ppt/tags/tag7.xml><?xml version="1.0" encoding="utf-8"?>
<p:tagLst xmlns:a="http://schemas.openxmlformats.org/drawingml/2006/main" xmlns:r="http://schemas.openxmlformats.org/officeDocument/2006/relationships" xmlns:p="http://schemas.openxmlformats.org/presentationml/2006/main">
  <p:tag name="MIO_FALLBACK_LAYOUT" val="1"/>
  <p:tag name="MIO_SHOW_DATE" val="False"/>
  <p:tag name="MIO_SHOW_FOOTER" val="False"/>
  <p:tag name="MIO_SHOW_PAGENUMBER" val="False"/>
  <p:tag name="MIO_AVOID_BLANK_LAYOUT" val="True"/>
  <p:tag name="MIO_CD_LAYOUT_VALID_AREA" val="True"/>
  <p:tag name="MIO_NUMBER_OF_VALID_LAYOUTS" val="19"/>
  <p:tag name="MIO_HDS" val="True"/>
  <p:tag name="MIO_EK" val="43444"/>
  <p:tag name="MIO_EKGUID" val="32d10568-6c0b-4be3-82c6-fab2f73c5371"/>
  <p:tag name="MIO_UPDATE" val="True"/>
  <p:tag name="MIO_VERSION" val="08.08.2016 13:08:02"/>
  <p:tag name="MIO_DBID" val="B8FCB12D-AF03-49EB-9F79-BB019BE99E1E"/>
  <p:tag name="MIO_LASTDOWNLOADED" val="08.08.2016 14:08:04"/>
  <p:tag name="MIO_OBJECTNAME" val="Lloyd's 2016 Print"/>
  <p:tag name="MIO_LASTEDITORNAME" val="Debbie Minchington"/>
  <p:tag name="MIO_PRESI_FIRST_SLIDENUMBER" val="1"/>
</p:tagLst>
</file>

<file path=ppt/tags/tag8.xml><?xml version="1.0" encoding="utf-8"?>
<p:tagLst xmlns:a="http://schemas.openxmlformats.org/drawingml/2006/main" xmlns:r="http://schemas.openxmlformats.org/officeDocument/2006/relationships" xmlns:p="http://schemas.openxmlformats.org/presentationml/2006/main">
  <p:tag name="MIO_FALLBACK_LAYOUT" val="1"/>
  <p:tag name="MIO_SHOW_DATE" val="False"/>
  <p:tag name="MIO_SHOW_FOOTER" val="False"/>
  <p:tag name="MIO_SHOW_PAGENUMBER" val="False"/>
  <p:tag name="MIO_AVOID_BLANK_LAYOUT" val="True"/>
  <p:tag name="MIO_CD_LAYOUT_VALID_AREA" val="True"/>
  <p:tag name="MIO_NUMBER_OF_VALID_LAYOUTS" val="19"/>
  <p:tag name="MIO_HDS" val="True"/>
  <p:tag name="MIO_EK" val="43444"/>
  <p:tag name="MIO_EKGUID" val="32d10568-6c0b-4be3-82c6-fab2f73c5371"/>
  <p:tag name="MIO_UPDATE" val="True"/>
  <p:tag name="MIO_VERSION" val="08.08.2016 13:08:02"/>
  <p:tag name="MIO_DBID" val="B8FCB12D-AF03-49EB-9F79-BB019BE99E1E"/>
  <p:tag name="MIO_LASTDOWNLOADED" val="08.08.2016 14:08:04"/>
  <p:tag name="MIO_OBJECTNAME" val="Lloyd's 2016 Print"/>
  <p:tag name="MIO_LASTEDITORNAME" val="Debbie Minchington"/>
  <p:tag name="MIO_PRESI_FIRST_SLIDENUMBER" val="1"/>
</p:tagLst>
</file>

<file path=ppt/tags/tag9.xml><?xml version="1.0" encoding="utf-8"?>
<p:tagLst xmlns:a="http://schemas.openxmlformats.org/drawingml/2006/main" xmlns:r="http://schemas.openxmlformats.org/officeDocument/2006/relationships" xmlns:p="http://schemas.openxmlformats.org/presentationml/2006/main">
  <p:tag name="RNRSTYLE" val="1"/>
</p:tagLst>
</file>

<file path=ppt/theme/theme1.xml><?xml version="1.0" encoding="utf-8"?>
<a:theme xmlns:a="http://schemas.openxmlformats.org/drawingml/2006/main" name="3_Lloyd's 2016 Print">
  <a:themeElements>
    <a:clrScheme name="Lloyd's 2016">
      <a:dk1>
        <a:sysClr val="windowText" lastClr="000000"/>
      </a:dk1>
      <a:lt1>
        <a:sysClr val="window" lastClr="FFFFFF"/>
      </a:lt1>
      <a:dk2>
        <a:srgbClr val="717C7C"/>
      </a:dk2>
      <a:lt2>
        <a:srgbClr val="282F54"/>
      </a:lt2>
      <a:accent1>
        <a:srgbClr val="1E35BF"/>
      </a:accent1>
      <a:accent2>
        <a:srgbClr val="78E0C2"/>
      </a:accent2>
      <a:accent3>
        <a:srgbClr val="FF5A00"/>
      </a:accent3>
      <a:accent4>
        <a:srgbClr val="E60000"/>
      </a:accent4>
      <a:accent5>
        <a:srgbClr val="2CBAD8"/>
      </a:accent5>
      <a:accent6>
        <a:srgbClr val="F200C2"/>
      </a:accent6>
      <a:hlink>
        <a:srgbClr val="FFD200"/>
      </a:hlink>
      <a:folHlink>
        <a:srgbClr val="78E0C2"/>
      </a:folHlink>
    </a:clrScheme>
    <a:fontScheme name="Lloyds Pr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rtl="0" eaLnBrk="1" fontAlgn="auto" hangingPunct="1">
          <a:lnSpc>
            <a:spcPct val="100000"/>
          </a:lnSpc>
          <a:spcBef>
            <a:spcPts val="0"/>
          </a:spcBef>
          <a:spcAft>
            <a:spcPts val="0"/>
          </a:spcAft>
          <a:defRPr sz="1800" b="0" i="0" u="none" baseline="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rtlCol="0">
        <a:spAutoFit/>
      </a:bodyPr>
      <a:lstStyle>
        <a:defPPr algn="l" rtl="0" eaLnBrk="1" fontAlgn="auto" hangingPunct="1">
          <a:lnSpc>
            <a:spcPct val="100000"/>
          </a:lnSpc>
          <a:spcBef>
            <a:spcPts val="0"/>
          </a:spcBef>
          <a:spcAft>
            <a:spcPts val="0"/>
          </a:spcAft>
          <a:defRPr sz="1800" b="0" i="0" u="none" baseline="0" dirty="0" smtClean="0">
            <a:solidFill>
              <a:srgbClr val="000000"/>
            </a:solidFill>
          </a:defRPr>
        </a:defPPr>
      </a:lstStyle>
    </a:txDef>
  </a:objectDefaults>
  <a:extraClrSchemeLst/>
  <a:extLst>
    <a:ext uri="{05A4C25C-085E-4340-85A3-A5531E510DB2}">
      <thm15:themeFamily xmlns:thm15="http://schemas.microsoft.com/office/thememl/2012/main" name="2016 Lloyds Print.potx" id="{FC11496D-61E9-4173-A51D-6F90AFD82FFA}" vid="{FF0C96F2-E9CA-41C5-B365-C360CE981F09}"/>
    </a:ext>
  </a:extLst>
</a:theme>
</file>

<file path=ppt/theme/theme2.xml><?xml version="1.0" encoding="utf-8"?>
<a:theme xmlns:a="http://schemas.openxmlformats.org/drawingml/2006/main" name="13_Lloyd's 2016 Print">
  <a:themeElements>
    <a:clrScheme name="Lloyd's 2016">
      <a:dk1>
        <a:sysClr val="windowText" lastClr="000000"/>
      </a:dk1>
      <a:lt1>
        <a:sysClr val="window" lastClr="FFFFFF"/>
      </a:lt1>
      <a:dk2>
        <a:srgbClr val="717C7C"/>
      </a:dk2>
      <a:lt2>
        <a:srgbClr val="282F54"/>
      </a:lt2>
      <a:accent1>
        <a:srgbClr val="1E35BF"/>
      </a:accent1>
      <a:accent2>
        <a:srgbClr val="78E0C2"/>
      </a:accent2>
      <a:accent3>
        <a:srgbClr val="FF5A00"/>
      </a:accent3>
      <a:accent4>
        <a:srgbClr val="E60000"/>
      </a:accent4>
      <a:accent5>
        <a:srgbClr val="2CBAD8"/>
      </a:accent5>
      <a:accent6>
        <a:srgbClr val="F200C2"/>
      </a:accent6>
      <a:hlink>
        <a:srgbClr val="FFD200"/>
      </a:hlink>
      <a:folHlink>
        <a:srgbClr val="78E0C2"/>
      </a:folHlink>
    </a:clrScheme>
    <a:fontScheme name="Lloyds Pr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rtl="0" eaLnBrk="1" fontAlgn="auto" hangingPunct="1">
          <a:lnSpc>
            <a:spcPct val="100000"/>
          </a:lnSpc>
          <a:spcBef>
            <a:spcPts val="0"/>
          </a:spcBef>
          <a:spcAft>
            <a:spcPts val="0"/>
          </a:spcAft>
          <a:defRPr sz="1800" b="0" i="0" u="none" baseline="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rtlCol="0">
        <a:spAutoFit/>
      </a:bodyPr>
      <a:lstStyle>
        <a:defPPr algn="l" rtl="0" eaLnBrk="1" fontAlgn="auto" hangingPunct="1">
          <a:lnSpc>
            <a:spcPct val="100000"/>
          </a:lnSpc>
          <a:spcBef>
            <a:spcPts val="0"/>
          </a:spcBef>
          <a:spcAft>
            <a:spcPts val="0"/>
          </a:spcAft>
          <a:defRPr sz="1800" b="0" i="0" u="none" baseline="0" dirty="0" smtClean="0">
            <a:solidFill>
              <a:srgbClr val="000000"/>
            </a:solidFill>
          </a:defRPr>
        </a:defPPr>
      </a:lstStyle>
    </a:txDef>
  </a:objectDefaults>
  <a:extraClrSchemeLst/>
  <a:extLst>
    <a:ext uri="{05A4C25C-085E-4340-85A3-A5531E510DB2}">
      <thm15:themeFamily xmlns:thm15="http://schemas.microsoft.com/office/thememl/2012/main" name="2016 Lloyds Print.potx" id="{FC11496D-61E9-4173-A51D-6F90AFD82FFA}" vid="{FF0C96F2-E9CA-41C5-B365-C360CE981F09}"/>
    </a:ext>
  </a:extLst>
</a:theme>
</file>

<file path=ppt/theme/theme3.xml><?xml version="1.0" encoding="utf-8"?>
<a:theme xmlns:a="http://schemas.openxmlformats.org/drawingml/2006/main" name="6_Lloyd's 2016 Print">
  <a:themeElements>
    <a:clrScheme name="Lloyd's 2016">
      <a:dk1>
        <a:sysClr val="windowText" lastClr="000000"/>
      </a:dk1>
      <a:lt1>
        <a:sysClr val="window" lastClr="FFFFFF"/>
      </a:lt1>
      <a:dk2>
        <a:srgbClr val="717C7C"/>
      </a:dk2>
      <a:lt2>
        <a:srgbClr val="282F54"/>
      </a:lt2>
      <a:accent1>
        <a:srgbClr val="1E35BF"/>
      </a:accent1>
      <a:accent2>
        <a:srgbClr val="78E0C2"/>
      </a:accent2>
      <a:accent3>
        <a:srgbClr val="FF5A00"/>
      </a:accent3>
      <a:accent4>
        <a:srgbClr val="E60000"/>
      </a:accent4>
      <a:accent5>
        <a:srgbClr val="2CBAD8"/>
      </a:accent5>
      <a:accent6>
        <a:srgbClr val="F200C2"/>
      </a:accent6>
      <a:hlink>
        <a:srgbClr val="FFD200"/>
      </a:hlink>
      <a:folHlink>
        <a:srgbClr val="78E0C2"/>
      </a:folHlink>
    </a:clrScheme>
    <a:fontScheme name="Lloyds Pr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rtl="0" eaLnBrk="1" fontAlgn="auto" hangingPunct="1">
          <a:lnSpc>
            <a:spcPct val="100000"/>
          </a:lnSpc>
          <a:spcBef>
            <a:spcPts val="0"/>
          </a:spcBef>
          <a:spcAft>
            <a:spcPts val="0"/>
          </a:spcAft>
          <a:defRPr sz="1800" b="0" i="0" u="none" baseline="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rtlCol="0">
        <a:spAutoFit/>
      </a:bodyPr>
      <a:lstStyle>
        <a:defPPr algn="l" rtl="0" eaLnBrk="1" fontAlgn="auto" hangingPunct="1">
          <a:lnSpc>
            <a:spcPct val="100000"/>
          </a:lnSpc>
          <a:spcBef>
            <a:spcPts val="0"/>
          </a:spcBef>
          <a:spcAft>
            <a:spcPts val="0"/>
          </a:spcAft>
          <a:defRPr sz="1800" b="0" i="0" u="none" baseline="0" dirty="0" smtClean="0">
            <a:solidFill>
              <a:srgbClr val="000000"/>
            </a:solidFill>
          </a:defRPr>
        </a:defPPr>
      </a:lstStyle>
    </a:txDef>
  </a:objectDefaults>
  <a:extraClrSchemeLst/>
  <a:extLst>
    <a:ext uri="{05A4C25C-085E-4340-85A3-A5531E510DB2}">
      <thm15:themeFamily xmlns:thm15="http://schemas.microsoft.com/office/thememl/2012/main" name="2016 Lloyds Print.potx" id="{FC11496D-61E9-4173-A51D-6F90AFD82FFA}" vid="{FF0C96F2-E9CA-41C5-B365-C360CE981F0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550</TotalTime>
  <Words>1708</Words>
  <Application>Microsoft Macintosh PowerPoint</Application>
  <PresentationFormat>Presentación en pantalla (4:3)</PresentationFormat>
  <Paragraphs>346</Paragraphs>
  <Slides>12</Slides>
  <Notes>11</Notes>
  <HiddenSlides>0</HiddenSlides>
  <MMClips>0</MMClips>
  <ScaleCrop>false</ScaleCrop>
  <HeadingPairs>
    <vt:vector size="6" baseType="variant">
      <vt:variant>
        <vt:lpstr>Fuentes usadas</vt:lpstr>
      </vt:variant>
      <vt:variant>
        <vt:i4>10</vt:i4>
      </vt:variant>
      <vt:variant>
        <vt:lpstr>Tema</vt:lpstr>
      </vt:variant>
      <vt:variant>
        <vt:i4>3</vt:i4>
      </vt:variant>
      <vt:variant>
        <vt:lpstr>Títulos de diapositiva</vt:lpstr>
      </vt:variant>
      <vt:variant>
        <vt:i4>12</vt:i4>
      </vt:variant>
    </vt:vector>
  </HeadingPairs>
  <TitlesOfParts>
    <vt:vector size="25" baseType="lpstr">
      <vt:lpstr>ＭＳ Ｐゴシック</vt:lpstr>
      <vt:lpstr>ＭＳ Ｐゴシック</vt:lpstr>
      <vt:lpstr>Arial</vt:lpstr>
      <vt:lpstr>Arial (Body)</vt:lpstr>
      <vt:lpstr>Calibri</vt:lpstr>
      <vt:lpstr>Calibri Light (headings)</vt:lpstr>
      <vt:lpstr>Helvetica</vt:lpstr>
      <vt:lpstr>NeueHaasGroteskDisp Std</vt:lpstr>
      <vt:lpstr>Times New Roman</vt:lpstr>
      <vt:lpstr>Wingdings</vt:lpstr>
      <vt:lpstr>3_Lloyd's 2016 Print</vt:lpstr>
      <vt:lpstr>13_Lloyd's 2016 Print</vt:lpstr>
      <vt:lpstr>6_Lloyd's 2016 Print</vt:lpstr>
      <vt:lpstr>Presentación de PowerPoint</vt:lpstr>
      <vt:lpstr>Presentación de PowerPoint</vt:lpstr>
      <vt:lpstr>Como funciona el Mercado de Lloyd’s? </vt:lpstr>
      <vt:lpstr>El Mercado de Lloyd’s</vt:lpstr>
      <vt:lpstr>Por qué hacer negocios a través de Lloyd’s</vt:lpstr>
      <vt:lpstr>Licencias/derechos comerciales globales</vt:lpstr>
      <vt:lpstr>Desgloce de negocios globales de Lloyd’s </vt:lpstr>
      <vt:lpstr>Lloyd’s en números</vt:lpstr>
      <vt:lpstr>Clases de negocios en Lloyd’s </vt:lpstr>
      <vt:lpstr>Cadena de Seguridad de Lloyd’s</vt:lpstr>
      <vt:lpstr>Nuestras calificaciones oficiales</vt:lpstr>
      <vt:lpstr>Lloyd’s</vt:lpstr>
    </vt:vector>
  </TitlesOfParts>
  <Company>Escuela de Seguros - CHILE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Catalina Quesada</dc:creator>
  <cp:lastModifiedBy>Román Ramsés Calápiz Salazar</cp:lastModifiedBy>
  <cp:revision>52</cp:revision>
  <cp:lastPrinted>2019-09-06T01:41:25Z</cp:lastPrinted>
  <dcterms:created xsi:type="dcterms:W3CDTF">2017-01-23T19:42:47Z</dcterms:created>
  <dcterms:modified xsi:type="dcterms:W3CDTF">2019-09-06T03:18:34Z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3b4ac1b-ad46-41e5-bbef-cfcc59b99d32_Enabled">
    <vt:lpwstr>True</vt:lpwstr>
  </property>
  <property fmtid="{D5CDD505-2E9C-101B-9397-08002B2CF9AE}" pid="3" name="MSIP_Label_b3b4ac1b-ad46-41e5-bbef-cfcc59b99d32_SiteId">
    <vt:lpwstr>8df4b91e-bf72-411d-9902-5ecc8f1e6c11</vt:lpwstr>
  </property>
  <property fmtid="{D5CDD505-2E9C-101B-9397-08002B2CF9AE}" pid="4" name="MSIP_Label_b3b4ac1b-ad46-41e5-bbef-cfcc59b99d32_Owner">
    <vt:lpwstr>revillad@lloyds.com</vt:lpwstr>
  </property>
  <property fmtid="{D5CDD505-2E9C-101B-9397-08002B2CF9AE}" pid="5" name="MSIP_Label_b3b4ac1b-ad46-41e5-bbef-cfcc59b99d32_SetDate">
    <vt:lpwstr>2019-07-25T18:17:12.9905322Z</vt:lpwstr>
  </property>
  <property fmtid="{D5CDD505-2E9C-101B-9397-08002B2CF9AE}" pid="6" name="MSIP_Label_b3b4ac1b-ad46-41e5-bbef-cfcc59b99d32_Name">
    <vt:lpwstr>Confidential</vt:lpwstr>
  </property>
  <property fmtid="{D5CDD505-2E9C-101B-9397-08002B2CF9AE}" pid="7" name="MSIP_Label_b3b4ac1b-ad46-41e5-bbef-cfcc59b99d32_Application">
    <vt:lpwstr>Microsoft Azure Information Protection</vt:lpwstr>
  </property>
  <property fmtid="{D5CDD505-2E9C-101B-9397-08002B2CF9AE}" pid="8" name="MSIP_Label_b3b4ac1b-ad46-41e5-bbef-cfcc59b99d32_Extended_MSFT_Method">
    <vt:lpwstr>Automatic</vt:lpwstr>
  </property>
  <property fmtid="{D5CDD505-2E9C-101B-9397-08002B2CF9AE}" pid="9" name="Sensitivity">
    <vt:lpwstr>Confidential</vt:lpwstr>
  </property>
</Properties>
</file>